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68" r:id="rId2"/>
    <p:sldId id="569" r:id="rId3"/>
    <p:sldId id="570" r:id="rId4"/>
    <p:sldId id="571" r:id="rId5"/>
    <p:sldId id="572" r:id="rId6"/>
    <p:sldId id="573" r:id="rId7"/>
    <p:sldId id="574" r:id="rId8"/>
    <p:sldId id="575" r:id="rId9"/>
    <p:sldId id="576" r:id="rId10"/>
    <p:sldId id="577" r:id="rId11"/>
    <p:sldId id="578" r:id="rId12"/>
    <p:sldId id="579" r:id="rId13"/>
    <p:sldId id="580" r:id="rId14"/>
    <p:sldId id="581" r:id="rId15"/>
    <p:sldId id="582" r:id="rId16"/>
    <p:sldId id="583" r:id="rId17"/>
    <p:sldId id="407" r:id="rId18"/>
    <p:sldId id="559" r:id="rId19"/>
    <p:sldId id="560" r:id="rId20"/>
    <p:sldId id="561" r:id="rId21"/>
    <p:sldId id="562" r:id="rId22"/>
    <p:sldId id="563" r:id="rId23"/>
    <p:sldId id="564" r:id="rId24"/>
    <p:sldId id="565" r:id="rId25"/>
    <p:sldId id="566" r:id="rId26"/>
    <p:sldId id="567" r:id="rId27"/>
    <p:sldId id="420" r:id="rId28"/>
    <p:sldId id="467" r:id="rId29"/>
    <p:sldId id="585" r:id="rId30"/>
    <p:sldId id="584" r:id="rId31"/>
    <p:sldId id="538" r:id="rId32"/>
  </p:sldIdLst>
  <p:sldSz cx="9144000" cy="6858000" type="screen4x3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98" autoAdjust="0"/>
    <p:restoredTop sz="94660"/>
  </p:normalViewPr>
  <p:slideViewPr>
    <p:cSldViewPr>
      <p:cViewPr varScale="1">
        <p:scale>
          <a:sx n="83" d="100"/>
          <a:sy n="83" d="100"/>
        </p:scale>
        <p:origin x="-1771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6A83-20A9-4380-97E6-51A878B26EAD}" type="datetimeFigureOut">
              <a:rPr lang="en-GB" smtClean="0"/>
              <a:pPr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4CC93-0046-4421-9E67-B4F73A2F5B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474401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6A83-20A9-4380-97E6-51A878B26EAD}" type="datetimeFigureOut">
              <a:rPr lang="en-GB" smtClean="0"/>
              <a:pPr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4CC93-0046-4421-9E67-B4F73A2F5B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563724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6A83-20A9-4380-97E6-51A878B26EAD}" type="datetimeFigureOut">
              <a:rPr lang="en-GB" smtClean="0"/>
              <a:pPr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4CC93-0046-4421-9E67-B4F73A2F5B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989626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6A83-20A9-4380-97E6-51A878B26EAD}" type="datetimeFigureOut">
              <a:rPr lang="en-GB" smtClean="0"/>
              <a:pPr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4CC93-0046-4421-9E67-B4F73A2F5B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190088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6A83-20A9-4380-97E6-51A878B26EAD}" type="datetimeFigureOut">
              <a:rPr lang="en-GB" smtClean="0"/>
              <a:pPr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4CC93-0046-4421-9E67-B4F73A2F5B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38846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6A83-20A9-4380-97E6-51A878B26EAD}" type="datetimeFigureOut">
              <a:rPr lang="en-GB" smtClean="0"/>
              <a:pPr/>
              <a:t>04/01/2022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4CC93-0046-4421-9E67-B4F73A2F5B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537891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6A83-20A9-4380-97E6-51A878B26EAD}" type="datetimeFigureOut">
              <a:rPr lang="en-GB" smtClean="0"/>
              <a:pPr/>
              <a:t>04/01/2022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4CC93-0046-4421-9E67-B4F73A2F5B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656764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6A83-20A9-4380-97E6-51A878B26EAD}" type="datetimeFigureOut">
              <a:rPr lang="en-GB" smtClean="0"/>
              <a:pPr/>
              <a:t>04/01/2022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4CC93-0046-4421-9E67-B4F73A2F5B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677839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6A83-20A9-4380-97E6-51A878B26EAD}" type="datetimeFigureOut">
              <a:rPr lang="en-GB" smtClean="0"/>
              <a:pPr/>
              <a:t>04/01/2022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4CC93-0046-4421-9E67-B4F73A2F5B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125411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6A83-20A9-4380-97E6-51A878B26EAD}" type="datetimeFigureOut">
              <a:rPr lang="en-GB" smtClean="0"/>
              <a:pPr/>
              <a:t>04/01/2022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4CC93-0046-4421-9E67-B4F73A2F5B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509771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B6A83-20A9-4380-97E6-51A878B26EAD}" type="datetimeFigureOut">
              <a:rPr lang="en-GB" smtClean="0"/>
              <a:pPr/>
              <a:t>04/01/2022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4CC93-0046-4421-9E67-B4F73A2F5B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833614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B6A83-20A9-4380-97E6-51A878B26EAD}" type="datetimeFigureOut">
              <a:rPr lang="en-GB" smtClean="0"/>
              <a:pPr/>
              <a:t>04/01/2022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4CC93-0046-4421-9E67-B4F73A2F5BD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824389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9" name="Rectangle 8"/>
          <p:cNvSpPr/>
          <p:nvPr/>
        </p:nvSpPr>
        <p:spPr>
          <a:xfrm>
            <a:off x="20750" y="5849888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Lucida Handwriting" pitchFamily="66" charset="0"/>
              </a:rPr>
              <a:t>Sports Leaders in Action</a:t>
            </a:r>
            <a:endParaRPr lang="en-GB" sz="36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pic>
        <p:nvPicPr>
          <p:cNvPr id="4" name="Picture 3" descr="IMG_68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908720"/>
            <a:ext cx="2339753" cy="1747593"/>
          </a:xfrm>
          <a:prstGeom prst="rect">
            <a:avLst/>
          </a:prstGeom>
        </p:spPr>
      </p:pic>
      <p:pic>
        <p:nvPicPr>
          <p:cNvPr id="5" name="Picture 4" descr="IMG_68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36912"/>
            <a:ext cx="2339752" cy="17475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52031888"/>
      </p:ext>
    </p:extLst>
  </p:cSld>
  <p:clrMapOvr>
    <a:masterClrMapping/>
  </p:clrMapOvr>
  <p:transition advTm="505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15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9698" name="AutoShape 2" descr="https://myddleschool.org.uk/wp-content/uploads/2021/11/1-298x300.jpg"/>
          <p:cNvSpPr>
            <a:spLocks noChangeAspect="1" noChangeArrowheads="1"/>
          </p:cNvSpPr>
          <p:nvPr/>
        </p:nvSpPr>
        <p:spPr bwMode="auto">
          <a:xfrm>
            <a:off x="155575" y="-1371600"/>
            <a:ext cx="2838450" cy="2857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73250"/>
            <a:ext cx="610235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0" y="908720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err="1" smtClean="0">
                <a:solidFill>
                  <a:schemeClr val="tx1"/>
                </a:solidFill>
                <a:latin typeface="Lucida Handwriting" pitchFamily="66" charset="0"/>
              </a:rPr>
              <a:t>Panathlon</a:t>
            </a:r>
            <a:r>
              <a:rPr lang="en-GB" sz="5000" dirty="0" smtClean="0">
                <a:solidFill>
                  <a:schemeClr val="tx1"/>
                </a:solidFill>
                <a:latin typeface="Lucida Handwriting" pitchFamily="66" charset="0"/>
              </a:rPr>
              <a:t> </a:t>
            </a:r>
            <a:endParaRPr lang="en-GB" sz="50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988840"/>
            <a:ext cx="39052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490357"/>
            <a:ext cx="2915816" cy="2367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3504167"/>
      </p:ext>
    </p:extLst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15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IMG_3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8720"/>
            <a:ext cx="7965152" cy="594928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9" name="Picture 8" descr="IMG_30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4800" y="1628800"/>
            <a:ext cx="5229200" cy="522920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0" y="908720"/>
            <a:ext cx="9144000" cy="1008112"/>
          </a:xfrm>
          <a:prstGeom prst="rect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smtClean="0">
                <a:solidFill>
                  <a:schemeClr val="tx1"/>
                </a:solidFill>
                <a:latin typeface="Lucida Handwriting" pitchFamily="66" charset="0"/>
              </a:rPr>
              <a:t>Hockey </a:t>
            </a:r>
            <a:endParaRPr lang="en-GB" sz="50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504167"/>
      </p:ext>
    </p:extLst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MG_30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5373216" cy="537321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2" name="Picture 11" descr="IMG_3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0784" y="1484784"/>
            <a:ext cx="5373216" cy="537321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20" name="Rectangle 19"/>
          <p:cNvSpPr/>
          <p:nvPr/>
        </p:nvSpPr>
        <p:spPr>
          <a:xfrm>
            <a:off x="0" y="908720"/>
            <a:ext cx="9144000" cy="1008112"/>
          </a:xfrm>
          <a:prstGeom prst="rect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smtClean="0">
                <a:solidFill>
                  <a:schemeClr val="tx1"/>
                </a:solidFill>
                <a:latin typeface="Lucida Handwriting" pitchFamily="66" charset="0"/>
              </a:rPr>
              <a:t>Hockey </a:t>
            </a:r>
            <a:endParaRPr lang="en-GB" sz="50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sp>
        <p:nvSpPr>
          <p:cNvPr id="21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2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3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4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3504167"/>
      </p:ext>
    </p:extLst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908720"/>
            <a:ext cx="9144000" cy="1008112"/>
          </a:xfrm>
          <a:prstGeom prst="rect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smtClean="0">
                <a:solidFill>
                  <a:schemeClr val="tx1"/>
                </a:solidFill>
                <a:latin typeface="Lucida Handwriting" pitchFamily="66" charset="0"/>
              </a:rPr>
              <a:t>Hockey </a:t>
            </a:r>
            <a:endParaRPr lang="en-GB" sz="50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sp>
        <p:nvSpPr>
          <p:cNvPr id="15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 descr="IMG_30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81944"/>
            <a:ext cx="5076056" cy="507605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9" name="Picture 8" descr="IMG_3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58816" y="1772816"/>
            <a:ext cx="5085184" cy="5085184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33504167"/>
      </p:ext>
    </p:extLst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908720"/>
            <a:ext cx="9144000" cy="1008112"/>
          </a:xfrm>
          <a:prstGeom prst="rect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smtClean="0">
                <a:solidFill>
                  <a:schemeClr val="tx1"/>
                </a:solidFill>
                <a:latin typeface="Lucida Handwriting" pitchFamily="66" charset="0"/>
              </a:rPr>
              <a:t>Hockey </a:t>
            </a:r>
            <a:endParaRPr lang="en-GB" sz="50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sp>
        <p:nvSpPr>
          <p:cNvPr id="15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IMG_30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1925960"/>
            <a:ext cx="4932040" cy="493204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10" name="Picture 9" descr="IMG_30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25960"/>
            <a:ext cx="4932040" cy="4932040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33504167"/>
      </p:ext>
    </p:extLst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14" name="Rectangle 13"/>
          <p:cNvSpPr/>
          <p:nvPr/>
        </p:nvSpPr>
        <p:spPr>
          <a:xfrm>
            <a:off x="0" y="908720"/>
            <a:ext cx="9144000" cy="1008112"/>
          </a:xfrm>
          <a:prstGeom prst="rect">
            <a:avLst/>
          </a:prstGeom>
          <a:solidFill>
            <a:srgbClr val="00B0F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smtClean="0">
                <a:solidFill>
                  <a:schemeClr val="tx1"/>
                </a:solidFill>
                <a:latin typeface="Lucida Handwriting" pitchFamily="66" charset="0"/>
              </a:rPr>
              <a:t>Hockey </a:t>
            </a:r>
            <a:endParaRPr lang="en-GB" sz="50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sp>
        <p:nvSpPr>
          <p:cNvPr id="15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6" name="Picture 15" descr="IMG_3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47445" y="1916832"/>
            <a:ext cx="6596555" cy="4927056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  <p:pic>
        <p:nvPicPr>
          <p:cNvPr id="20" name="Picture 19" descr="IMG_3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16832"/>
            <a:ext cx="4941168" cy="4941168"/>
          </a:xfrm>
          <a:prstGeom prst="rect">
            <a:avLst/>
          </a:prstGeom>
          <a:ln w="76200">
            <a:solidFill>
              <a:srgbClr val="FFFF0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33504167"/>
      </p:ext>
    </p:extLst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" name="Picture 8" descr="IMG_30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9144000" cy="68297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908720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smtClean="0">
                <a:solidFill>
                  <a:schemeClr val="tx1"/>
                </a:solidFill>
                <a:latin typeface="Lucida Handwriting" pitchFamily="66" charset="0"/>
              </a:rPr>
              <a:t>Hockey </a:t>
            </a:r>
            <a:endParaRPr lang="en-GB" sz="50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504167"/>
      </p:ext>
    </p:extLst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8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8178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835777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Lucida Handwriting" pitchFamily="66" charset="0"/>
              </a:rPr>
              <a:t>KS2 Tag Rugby  </a:t>
            </a:r>
            <a:endParaRPr lang="en-GB" sz="36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</p:spTree>
    <p:extLst>
      <p:ext uri="{BB962C8B-B14F-4D97-AF65-F5344CB8AC3E}">
        <p14:creationId xmlns="" xmlns:p14="http://schemas.microsoft.com/office/powerpoint/2010/main" val="1746552637"/>
      </p:ext>
    </p:extLst>
  </p:cSld>
  <p:clrMapOvr>
    <a:masterClrMapping/>
  </p:clrMapOvr>
  <p:transition advTm="599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5835777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Lucida Handwriting" pitchFamily="66" charset="0"/>
              </a:rPr>
              <a:t>KS2 Tag Rugby  </a:t>
            </a:r>
            <a:endParaRPr lang="en-GB" sz="36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6552637"/>
      </p:ext>
    </p:extLst>
  </p:cSld>
  <p:clrMapOvr>
    <a:masterClrMapping/>
  </p:clrMapOvr>
  <p:transition advTm="599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9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5835777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Lucida Handwriting" pitchFamily="66" charset="0"/>
              </a:rPr>
              <a:t>KS2 Tag Rugby  </a:t>
            </a:r>
            <a:endParaRPr lang="en-GB" sz="36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6552637"/>
      </p:ext>
    </p:extLst>
  </p:cSld>
  <p:clrMapOvr>
    <a:masterClrMapping/>
  </p:clrMapOvr>
  <p:transition advTm="599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211126_0952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4353948" cy="5805264"/>
          </a:xfrm>
          <a:prstGeom prst="rect">
            <a:avLst/>
          </a:prstGeom>
        </p:spPr>
      </p:pic>
      <p:pic>
        <p:nvPicPr>
          <p:cNvPr id="9" name="Picture 8" descr="IMG_20211126_0952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55976" y="473968"/>
            <a:ext cx="4788024" cy="63840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908720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smtClean="0">
                <a:solidFill>
                  <a:schemeClr val="tx1"/>
                </a:solidFill>
                <a:latin typeface="Lucida Handwriting" pitchFamily="66" charset="0"/>
              </a:rPr>
              <a:t>Indoor Athletics </a:t>
            </a:r>
            <a:endParaRPr lang="en-GB" sz="50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sp>
        <p:nvSpPr>
          <p:cNvPr id="12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3504167"/>
      </p:ext>
    </p:extLst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9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5835777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Lucida Handwriting" pitchFamily="66" charset="0"/>
              </a:rPr>
              <a:t>KS2 Tag Rugby  </a:t>
            </a:r>
            <a:endParaRPr lang="en-GB" sz="36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6552637"/>
      </p:ext>
    </p:extLst>
  </p:cSld>
  <p:clrMapOvr>
    <a:masterClrMapping/>
  </p:clrMapOvr>
  <p:transition advTm="599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9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5835777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Lucida Handwriting" pitchFamily="66" charset="0"/>
              </a:rPr>
              <a:t>KS2 Tag Rugby  </a:t>
            </a:r>
            <a:endParaRPr lang="en-GB" sz="36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6552637"/>
      </p:ext>
    </p:extLst>
  </p:cSld>
  <p:clrMapOvr>
    <a:masterClrMapping/>
  </p:clrMapOvr>
  <p:transition advTm="599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835777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Lucida Handwriting" pitchFamily="66" charset="0"/>
              </a:rPr>
              <a:t>KS2 Tag Rugby  </a:t>
            </a:r>
            <a:endParaRPr lang="en-GB" sz="36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pic>
        <p:nvPicPr>
          <p:cNvPr id="4" name="Picture 3" descr="IMG_69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6" name="Rectangle 5"/>
          <p:cNvSpPr/>
          <p:nvPr/>
        </p:nvSpPr>
        <p:spPr>
          <a:xfrm>
            <a:off x="0" y="5849888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Lucida Handwriting" pitchFamily="66" charset="0"/>
              </a:rPr>
              <a:t>KS2 Tag Rugby  </a:t>
            </a:r>
            <a:endParaRPr lang="en-GB" sz="36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6552637"/>
      </p:ext>
    </p:extLst>
  </p:cSld>
  <p:clrMapOvr>
    <a:masterClrMapping/>
  </p:clrMapOvr>
  <p:transition advTm="599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9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9" name="Rectangle 8"/>
          <p:cNvSpPr/>
          <p:nvPr/>
        </p:nvSpPr>
        <p:spPr>
          <a:xfrm>
            <a:off x="0" y="5835777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Lucida Handwriting" pitchFamily="66" charset="0"/>
              </a:rPr>
              <a:t>KS2 Tag Rugby  </a:t>
            </a:r>
            <a:endParaRPr lang="en-GB" sz="36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6552637"/>
      </p:ext>
    </p:extLst>
  </p:cSld>
  <p:clrMapOvr>
    <a:masterClrMapping/>
  </p:clrMapOvr>
  <p:transition advTm="599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69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5835777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Lucida Handwriting" pitchFamily="66" charset="0"/>
              </a:rPr>
              <a:t>KS2 Tag Rugby  </a:t>
            </a:r>
            <a:endParaRPr lang="en-GB" sz="36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6552637"/>
      </p:ext>
    </p:extLst>
  </p:cSld>
  <p:clrMapOvr>
    <a:masterClrMapping/>
  </p:clrMapOvr>
  <p:transition advTm="599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MG_69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5835777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Lucida Handwriting" pitchFamily="66" charset="0"/>
              </a:rPr>
              <a:t>KS2 Tag Rugby  </a:t>
            </a:r>
            <a:endParaRPr lang="en-GB" sz="36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6552637"/>
      </p:ext>
    </p:extLst>
  </p:cSld>
  <p:clrMapOvr>
    <a:masterClrMapping/>
  </p:clrMapOvr>
  <p:transition advTm="599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69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11"/>
            <a:ext cx="9144000" cy="682977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10" name="Rectangle 9"/>
          <p:cNvSpPr/>
          <p:nvPr/>
        </p:nvSpPr>
        <p:spPr>
          <a:xfrm>
            <a:off x="0" y="5835777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smtClean="0">
                <a:solidFill>
                  <a:schemeClr val="tx1"/>
                </a:solidFill>
                <a:latin typeface="Lucida Handwriting" pitchFamily="66" charset="0"/>
              </a:rPr>
              <a:t>KS2 Tag Rugby  </a:t>
            </a:r>
            <a:endParaRPr lang="en-GB" sz="36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6552637"/>
      </p:ext>
    </p:extLst>
  </p:cSld>
  <p:clrMapOvr>
    <a:masterClrMapping/>
  </p:clrMapOvr>
  <p:transition advTm="599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House Champion - Hockey</a:t>
            </a:r>
            <a:endParaRPr lang="en-US" sz="4800" b="1" u="sng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836712"/>
            <a:ext cx="9144000" cy="1169551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000" dirty="0" smtClean="0"/>
              <a:t>1</a:t>
            </a:r>
            <a:r>
              <a:rPr lang="en-GB" sz="7000" baseline="30000" dirty="0" smtClean="0"/>
              <a:t>st</a:t>
            </a:r>
            <a:r>
              <a:rPr lang="en-GB" sz="7000" dirty="0" smtClean="0"/>
              <a:t> – Wrekin 68 points</a:t>
            </a:r>
            <a:endParaRPr lang="en-GB" sz="70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3868504"/>
            <a:ext cx="9144000" cy="1169551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000" dirty="0" smtClean="0"/>
              <a:t>3</a:t>
            </a:r>
            <a:r>
              <a:rPr lang="en-GB" sz="7000" baseline="30000" dirty="0" smtClean="0"/>
              <a:t>rd</a:t>
            </a:r>
            <a:r>
              <a:rPr lang="en-GB" sz="7000" dirty="0" smtClean="0"/>
              <a:t> – </a:t>
            </a:r>
            <a:r>
              <a:rPr lang="en-GB" sz="7000" dirty="0" err="1" smtClean="0"/>
              <a:t>Grinshill</a:t>
            </a:r>
            <a:r>
              <a:rPr lang="en-GB" sz="7000" dirty="0" smtClean="0"/>
              <a:t> 63 points</a:t>
            </a:r>
            <a:endParaRPr lang="en-GB" sz="70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2356336"/>
            <a:ext cx="9144000" cy="1169551"/>
          </a:xfrm>
          <a:prstGeom prst="rect">
            <a:avLst/>
          </a:prstGeom>
          <a:solidFill>
            <a:srgbClr val="FFFF0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000" dirty="0" smtClean="0"/>
              <a:t>2</a:t>
            </a:r>
            <a:r>
              <a:rPr lang="en-GB" sz="7000" baseline="30000" dirty="0" smtClean="0"/>
              <a:t>nd</a:t>
            </a:r>
            <a:r>
              <a:rPr lang="en-GB" sz="7000" dirty="0" smtClean="0"/>
              <a:t> – </a:t>
            </a:r>
            <a:r>
              <a:rPr lang="en-GB" sz="7000" dirty="0" err="1" smtClean="0"/>
              <a:t>Pimhill</a:t>
            </a:r>
            <a:r>
              <a:rPr lang="en-GB" sz="7000" dirty="0" smtClean="0"/>
              <a:t> 67 points</a:t>
            </a:r>
            <a:endParaRPr lang="en-GB" sz="70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5301208"/>
            <a:ext cx="9144000" cy="1015663"/>
          </a:xfrm>
          <a:prstGeom prst="rect">
            <a:avLst/>
          </a:prstGeom>
          <a:solidFill>
            <a:srgbClr val="00B0F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3rd – </a:t>
            </a:r>
            <a:r>
              <a:rPr lang="en-GB" sz="6000" dirty="0" err="1" smtClean="0"/>
              <a:t>Haughmond</a:t>
            </a:r>
            <a:r>
              <a:rPr lang="en-GB" sz="6000" dirty="0" smtClean="0"/>
              <a:t> 63 points</a:t>
            </a:r>
            <a:endParaRPr lang="en-GB" sz="6000" dirty="0"/>
          </a:p>
        </p:txBody>
      </p:sp>
    </p:spTree>
    <p:extLst>
      <p:ext uri="{BB962C8B-B14F-4D97-AF65-F5344CB8AC3E}">
        <p14:creationId xmlns="" xmlns:p14="http://schemas.microsoft.com/office/powerpoint/2010/main" val="2096618658"/>
      </p:ext>
    </p:extLst>
  </p:cSld>
  <p:clrMapOvr>
    <a:masterClrMapping/>
  </p:clrMapOvr>
  <p:transition advTm="61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20" grpId="0" animBg="1"/>
      <p:bldP spid="2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6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752841" y="1445537"/>
            <a:ext cx="5949278" cy="4443596"/>
          </a:xfrm>
          <a:prstGeom prst="rect">
            <a:avLst/>
          </a:prstGeom>
        </p:spPr>
      </p:pic>
      <p:pic>
        <p:nvPicPr>
          <p:cNvPr id="5" name="Picture 4" descr="IMG_367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13197" y="1427195"/>
            <a:ext cx="6217600" cy="46440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688449"/>
            <a:ext cx="9144000" cy="1169551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7000" dirty="0" smtClean="0"/>
              <a:t>1st – Wrekin </a:t>
            </a:r>
            <a:endParaRPr lang="en-GB" sz="6000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House Champion</a:t>
            </a:r>
            <a:endParaRPr lang="en-US" sz="4800" b="1" u="sng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7315723"/>
      </p:ext>
    </p:extLst>
  </p:cSld>
  <p:clrMapOvr>
    <a:masterClrMapping/>
  </p:clrMapOvr>
  <p:transition advTm="61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36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789289" y="1409977"/>
            <a:ext cx="6237312" cy="4658733"/>
          </a:xfrm>
          <a:prstGeom prst="rect">
            <a:avLst/>
          </a:prstGeom>
        </p:spPr>
      </p:pic>
      <p:pic>
        <p:nvPicPr>
          <p:cNvPr id="9" name="Picture 8" descr="IMG_36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13198" y="1427196"/>
            <a:ext cx="6217600" cy="46440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5688449"/>
            <a:ext cx="9144000" cy="1169551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7000" dirty="0" smtClean="0"/>
              <a:t>1st – Wrekin </a:t>
            </a:r>
            <a:endParaRPr lang="en-GB" sz="6000" dirty="0"/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House Champion</a:t>
            </a:r>
            <a:endParaRPr lang="en-US" sz="4800" b="1" u="sng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47315723"/>
      </p:ext>
    </p:extLst>
  </p:cSld>
  <p:clrMapOvr>
    <a:masterClrMapping/>
  </p:clrMapOvr>
  <p:transition advTm="61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211126_0953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85936"/>
            <a:ext cx="5004048" cy="6672064"/>
          </a:xfrm>
          <a:prstGeom prst="rect">
            <a:avLst/>
          </a:prstGeom>
        </p:spPr>
      </p:pic>
      <p:pic>
        <p:nvPicPr>
          <p:cNvPr id="9" name="Picture 8" descr="IMG_20211126_095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338064"/>
            <a:ext cx="4139952" cy="551993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908720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smtClean="0">
                <a:solidFill>
                  <a:schemeClr val="tx1"/>
                </a:solidFill>
                <a:latin typeface="Lucida Handwriting" pitchFamily="66" charset="0"/>
              </a:rPr>
              <a:t>Indoor Athletics </a:t>
            </a:r>
            <a:endParaRPr lang="en-GB" sz="50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sp>
        <p:nvSpPr>
          <p:cNvPr id="12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3504167"/>
      </p:ext>
    </p:extLst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2810" y="4437112"/>
            <a:ext cx="3241189" cy="2420888"/>
          </a:xfrm>
          <a:prstGeom prst="rect">
            <a:avLst/>
          </a:prstGeom>
        </p:spPr>
      </p:pic>
      <p:pic>
        <p:nvPicPr>
          <p:cNvPr id="7" name="Picture 6" descr="IMG_37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509120"/>
            <a:ext cx="3125888" cy="2334768"/>
          </a:xfrm>
          <a:prstGeom prst="rect">
            <a:avLst/>
          </a:prstGeom>
        </p:spPr>
      </p:pic>
      <p:pic>
        <p:nvPicPr>
          <p:cNvPr id="8" name="Picture 7" descr="IMG_37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751707" y="3737124"/>
            <a:ext cx="3573016" cy="2668735"/>
          </a:xfrm>
          <a:prstGeom prst="rect">
            <a:avLst/>
          </a:prstGeom>
        </p:spPr>
      </p:pic>
      <p:pic>
        <p:nvPicPr>
          <p:cNvPr id="10" name="Picture 9" descr="IMG_37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-523432" y="784079"/>
            <a:ext cx="4136382" cy="3089520"/>
          </a:xfrm>
          <a:prstGeom prst="rect">
            <a:avLst/>
          </a:prstGeom>
        </p:spPr>
      </p:pic>
      <p:pic>
        <p:nvPicPr>
          <p:cNvPr id="11" name="Picture 10" descr="IMG_370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5481558" y="711379"/>
            <a:ext cx="4193043" cy="313184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solidFill>
            <a:schemeClr val="bg2"/>
          </a:solidFill>
          <a:ln w="127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u="sng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House Champion - Hockey</a:t>
            </a:r>
            <a:endParaRPr lang="en-US" sz="4800" b="1" u="sng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03848" y="1988840"/>
            <a:ext cx="2664296" cy="1169551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800" dirty="0" smtClean="0"/>
              <a:t>Wrekin</a:t>
            </a:r>
            <a:r>
              <a:rPr lang="en-GB" sz="7000" dirty="0" smtClean="0"/>
              <a:t> </a:t>
            </a:r>
            <a:endParaRPr lang="en-GB" sz="6000" dirty="0"/>
          </a:p>
        </p:txBody>
      </p:sp>
    </p:spTree>
    <p:extLst>
      <p:ext uri="{BB962C8B-B14F-4D97-AF65-F5344CB8AC3E}">
        <p14:creationId xmlns="" xmlns:p14="http://schemas.microsoft.com/office/powerpoint/2010/main" val="1147315723"/>
      </p:ext>
    </p:extLst>
  </p:cSld>
  <p:clrMapOvr>
    <a:masterClrMapping/>
  </p:clrMapOvr>
  <p:transition advTm="61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300" dirty="0" err="1" smtClean="0"/>
              <a:t>Myddle</a:t>
            </a:r>
            <a:r>
              <a:rPr lang="en-GB" sz="3300" dirty="0" smtClean="0"/>
              <a:t> CE Primary School Sports Teams 2021-2022</a:t>
            </a:r>
            <a:endParaRPr lang="en-GB" sz="3300" dirty="0"/>
          </a:p>
        </p:txBody>
      </p:sp>
      <p:sp>
        <p:nvSpPr>
          <p:cNvPr id="15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7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8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" name="Picture 6" descr="IMG_20211126_111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908720"/>
            <a:ext cx="3072340" cy="2304256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2" y="908720"/>
            <a:ext cx="2843808" cy="230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IMG_30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840" y="908721"/>
            <a:ext cx="3085037" cy="230425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96618658"/>
      </p:ext>
    </p:extLst>
  </p:cSld>
  <p:clrMapOvr>
    <a:masterClrMapping/>
  </p:clrMapOvr>
  <p:transition advTm="608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211126_0953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4677984" cy="6237312"/>
          </a:xfrm>
          <a:prstGeom prst="rect">
            <a:avLst/>
          </a:prstGeom>
        </p:spPr>
      </p:pic>
      <p:pic>
        <p:nvPicPr>
          <p:cNvPr id="9" name="Picture 8" descr="IMG_20211126_0956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28034" y="836712"/>
            <a:ext cx="4515966" cy="60212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908720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smtClean="0">
                <a:solidFill>
                  <a:schemeClr val="tx1"/>
                </a:solidFill>
                <a:latin typeface="Lucida Handwriting" pitchFamily="66" charset="0"/>
              </a:rPr>
              <a:t>Indoor Athletics </a:t>
            </a:r>
            <a:endParaRPr lang="en-GB" sz="50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sp>
        <p:nvSpPr>
          <p:cNvPr id="12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3504167"/>
      </p:ext>
    </p:extLst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211126_1021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4029912" cy="5373216"/>
          </a:xfrm>
          <a:prstGeom prst="rect">
            <a:avLst/>
          </a:prstGeom>
        </p:spPr>
      </p:pic>
      <p:pic>
        <p:nvPicPr>
          <p:cNvPr id="9" name="Picture 8" descr="IMG_20211126_1024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14088" y="1484784"/>
            <a:ext cx="4029912" cy="53732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908720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smtClean="0">
                <a:solidFill>
                  <a:schemeClr val="tx1"/>
                </a:solidFill>
                <a:latin typeface="Lucida Handwriting" pitchFamily="66" charset="0"/>
              </a:rPr>
              <a:t>Indoor Athletics </a:t>
            </a:r>
            <a:endParaRPr lang="en-GB" sz="50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sp>
        <p:nvSpPr>
          <p:cNvPr id="12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3504167"/>
      </p:ext>
    </p:extLst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211126_1027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32656"/>
            <a:ext cx="4894008" cy="6525344"/>
          </a:xfrm>
          <a:prstGeom prst="rect">
            <a:avLst/>
          </a:prstGeom>
        </p:spPr>
      </p:pic>
      <p:pic>
        <p:nvPicPr>
          <p:cNvPr id="9" name="Picture 8" descr="IMG_20211126_1043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44058" y="1124744"/>
            <a:ext cx="4299942" cy="573325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908720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smtClean="0">
                <a:solidFill>
                  <a:schemeClr val="tx1"/>
                </a:solidFill>
                <a:latin typeface="Lucida Handwriting" pitchFamily="66" charset="0"/>
              </a:rPr>
              <a:t>Indoor Athletics </a:t>
            </a:r>
            <a:endParaRPr lang="en-GB" sz="50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sp>
        <p:nvSpPr>
          <p:cNvPr id="12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3504167"/>
      </p:ext>
    </p:extLst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211126_1040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052736"/>
            <a:ext cx="4353948" cy="5805264"/>
          </a:xfrm>
          <a:prstGeom prst="rect">
            <a:avLst/>
          </a:prstGeom>
        </p:spPr>
      </p:pic>
      <p:pic>
        <p:nvPicPr>
          <p:cNvPr id="9" name="Picture 8" descr="IMG_20211126_1038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8064" y="1196752"/>
            <a:ext cx="4245936" cy="566124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908720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smtClean="0">
                <a:solidFill>
                  <a:schemeClr val="tx1"/>
                </a:solidFill>
                <a:latin typeface="Lucida Handwriting" pitchFamily="66" charset="0"/>
              </a:rPr>
              <a:t>Indoor Athletics </a:t>
            </a:r>
            <a:endParaRPr lang="en-GB" sz="50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sp>
        <p:nvSpPr>
          <p:cNvPr id="12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3504167"/>
      </p:ext>
    </p:extLst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211126_111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124395" cy="60932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10" name="Rectangle 9"/>
          <p:cNvSpPr/>
          <p:nvPr/>
        </p:nvSpPr>
        <p:spPr>
          <a:xfrm>
            <a:off x="0" y="908720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smtClean="0">
                <a:solidFill>
                  <a:schemeClr val="tx1"/>
                </a:solidFill>
                <a:latin typeface="Lucida Handwriting" pitchFamily="66" charset="0"/>
              </a:rPr>
              <a:t>Indoor Athletics </a:t>
            </a:r>
            <a:endParaRPr lang="en-GB" sz="50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sp>
        <p:nvSpPr>
          <p:cNvPr id="11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3504167"/>
      </p:ext>
    </p:extLst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20211126_1111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4623978" cy="6165304"/>
          </a:xfrm>
          <a:prstGeom prst="rect">
            <a:avLst/>
          </a:prstGeom>
        </p:spPr>
      </p:pic>
      <p:pic>
        <p:nvPicPr>
          <p:cNvPr id="9" name="Picture 8" descr="IMG_20211126_1111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4028" y="764704"/>
            <a:ext cx="4569972" cy="609329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0"/>
            <a:ext cx="9144000" cy="90872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 smtClean="0"/>
              <a:t>Myddle</a:t>
            </a:r>
            <a:r>
              <a:rPr lang="en-GB" sz="3600" dirty="0" smtClean="0"/>
              <a:t> CE Primary School Sports 2021-2022</a:t>
            </a:r>
            <a:endParaRPr lang="en-GB" sz="3600" dirty="0"/>
          </a:p>
        </p:txBody>
      </p:sp>
      <p:sp>
        <p:nvSpPr>
          <p:cNvPr id="11" name="Rectangle 10"/>
          <p:cNvSpPr/>
          <p:nvPr/>
        </p:nvSpPr>
        <p:spPr>
          <a:xfrm>
            <a:off x="0" y="908720"/>
            <a:ext cx="9144000" cy="100811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0" dirty="0" smtClean="0">
                <a:solidFill>
                  <a:schemeClr val="tx1"/>
                </a:solidFill>
                <a:latin typeface="Lucida Handwriting" pitchFamily="66" charset="0"/>
              </a:rPr>
              <a:t>Indoor Athletics </a:t>
            </a:r>
            <a:endParaRPr lang="en-GB" sz="5000" dirty="0">
              <a:solidFill>
                <a:schemeClr val="tx1"/>
              </a:solidFill>
              <a:latin typeface="Lucida Handwriting" pitchFamily="66" charset="0"/>
            </a:endParaRPr>
          </a:p>
        </p:txBody>
      </p:sp>
      <p:sp>
        <p:nvSpPr>
          <p:cNvPr id="12" name="AutoShape 2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6" name="AutoShape 4" descr="https://attachments.office.net/owa/hughes.g@myddle.shropshire.sch.uk/service.svc/s/GetAttachmentThumbnail?id=AAMkAGE2YTFhZDQ2LTEyMGItNGNlMC1hY2ZmLWJjZDE3MmJmYjQyYgBGAAAAAAD4HmlURsSOQauM0b%2Bu8LwwBwBa6rqxQMlbTp6UUP8q1IqdAAAAAAEMAABa6rqxQMlbTp6UUP8q1IqdAAIoIdxxAAABEgAQADKCytF0HdZDikSkly2JtQ8%3D&amp;thumbnailType=2&amp;owa=outlook.office.com&amp;scriptVer=2019100701.12&amp;X-OWA-CANARY=sRHWZ9oxH0alnAtkIEbs4XCFHjYrU9cYbN6kwLD2Z4AlAvQyFKV1EAUV1ykloYaPHrB8AJ1ojws.&amp;token=eyJhbGciOiJSUzI1NiIsImtpZCI6IjA2MDBGOUY2NzQ2MjA3MzdFNzM0MDRFMjg3QzQ1QTgxOENCN0NFQjgiLCJ4NXQiOiJCZ0Q1OW5SaUJ6Zm5OQVRpaDhSYWdZeTN6cmciLCJ0eXAiOiJKV1QifQ.eyJvcmlnaW4iOiJodHRwczovL291dGxvb2sub2ZmaWNlLmNvbSIsInZlciI6IkV4Y2hhbmdlLkNhbGxiYWNrLlYxIiwiYXBwY3R4c2VuZGVyIjoiT3dhRG93bmxvYWRAYjMxNDNiODUtZGE2My00ZmMyLTk3ZmYtYTg2NjA3ZTRiNTM0IiwiaXNzcmluZyI6IldXIiwiYXBwY3R4Ijoie1wibXNleGNocHJvdFwiOlwib3dhXCIsXCJwcmltYXJ5c2lkXCI6XCJTLTEtNS0yMS04NDIzMDEyOTgtOTA4OTYyMzI1LTMzMzMyNDY3MTUtNDYzNjg4NFwiLFwicHVpZFwiOlwiMTE1Mzc2NTkzMjI2ODA3MTY4NlwiLFwib2lkXCI6XCJjZWQzNGY5YS04M2UwLTQ2NzItOTE0NC1iMTYwMGYyMDk2MDhcIixcInNjb3BlXCI6XCJPd2FEb3dubG9hZFwifSIsIm5iZiI6MTU3MTMzNDkyOSwiZXhwIjoxNTcxMzM1NTI5LCJpc3MiOiIwMDAwMDAwMi0wMDAwLTBmZjEtY2UwMC0wMDAwMDAwMDAwMDBAYjMxNDNiODUtZGE2My00ZmMyLTk3ZmYtYTg2NjA3ZTRiNTM0IiwiYXVkIjoiMDAwMDAwMDItMDAwMC0wZmYxLWNlMDAtMDAwMDAwMDAwMDAwL2F0dGFjaG1lbnRzLm9mZmljZS5uZXRAYjMxNDNiODUtZGE2My00ZmMyLTk3ZmYtYTg2NjA3ZTRiNTM0In0.JuTxvGcuRDGdni18dceccer7vwAbqAkRVvWTqoJ-nb5ZCZQSH4RCpXhKQzIZkhQik6Ehm_jmdxsiguYHnvx8c04inCR8J6fT3UQ_7V4lDvMFh1W3LVYe2dDmmzqCHfIHm6FoV3Wl_fr9zft3fyKvCUC8xn8DUgoiQev2B15wH9Wl5MIum8ZcOHu8JBLw8W7hzHom7uNy2qzj9clzvx1YYx7sExch5LqlnnUOxJuN_uLGHUrdeXiWmSo3pWdtGJzyYgBK-LlasjW5eIPhlupmprVR9auKmOrZXO9K13F6pb_YCUo1-E6PVMUGopvUcWGJdS-2E9Nea3ts0qUpqf1AJQ&amp;animation=tru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AutoShape 6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AutoShape 9" descr="Image previe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33504167"/>
      </p:ext>
    </p:extLst>
  </p:cSld>
  <p:clrMapOvr>
    <a:masterClrMapping/>
  </p:clrMapOvr>
  <p:transition advTm="5928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262</Words>
  <Application>Microsoft Office PowerPoint</Application>
  <PresentationFormat>On-screen Show (4:3)</PresentationFormat>
  <Paragraphs>65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Shropshire LA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Any Authorised User</dc:creator>
  <cp:lastModifiedBy>Gareth Hughes</cp:lastModifiedBy>
  <cp:revision>118</cp:revision>
  <cp:lastPrinted>2020-03-05T07:56:00Z</cp:lastPrinted>
  <dcterms:created xsi:type="dcterms:W3CDTF">2018-09-28T14:10:13Z</dcterms:created>
  <dcterms:modified xsi:type="dcterms:W3CDTF">2022-01-04T17:52:39Z</dcterms:modified>
</cp:coreProperties>
</file>