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Lst>
  <p:sldSz cx="9906000" cy="6858000" type="A4"/>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F097C2-C60D-4D4F-9828-43E0DA9DFC8E}">
          <p14:sldIdLst>
            <p14:sldId id="256"/>
          </p14:sldIdLst>
        </p14:section>
        <p14:section name="Untitled Section" id="{92B1F18F-3FD3-4C2F-8E03-42AD942A0C97}">
          <p14:sldIdLst>
            <p14:sldId id="257"/>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1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1FEE3-8D10-4DEC-92F4-428AF1A94F5C}" v="1" dt="2021-10-19T09:52:30.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874" y="53"/>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Humphreys" userId="6337b70b-7a9f-43e5-bb29-a9bda4a8b943" providerId="ADAL" clId="{E62CD07A-549A-433B-8B30-7492C08A6F59}"/>
    <pc:docChg chg="undo redo custSel modSld">
      <pc:chgData name="Sally Humphreys" userId="6337b70b-7a9f-43e5-bb29-a9bda4a8b943" providerId="ADAL" clId="{E62CD07A-549A-433B-8B30-7492C08A6F59}" dt="2021-06-15T11:23:48.957" v="641"/>
      <pc:docMkLst>
        <pc:docMk/>
      </pc:docMkLst>
      <pc:sldChg chg="addSp delSp modSp mod">
        <pc:chgData name="Sally Humphreys" userId="6337b70b-7a9f-43e5-bb29-a9bda4a8b943" providerId="ADAL" clId="{E62CD07A-549A-433B-8B30-7492C08A6F59}" dt="2021-06-15T11:02:42.551" v="242" actId="20577"/>
        <pc:sldMkLst>
          <pc:docMk/>
          <pc:sldMk cId="2394607730" sldId="256"/>
        </pc:sldMkLst>
        <pc:spChg chg="mod">
          <ac:chgData name="Sally Humphreys" userId="6337b70b-7a9f-43e5-bb29-a9bda4a8b943" providerId="ADAL" clId="{E62CD07A-549A-433B-8B30-7492C08A6F59}" dt="2021-06-15T11:02:42.551" v="242" actId="20577"/>
          <ac:spMkLst>
            <pc:docMk/>
            <pc:sldMk cId="2394607730" sldId="256"/>
            <ac:spMk id="11" creationId="{00000000-0000-0000-0000-000000000000}"/>
          </ac:spMkLst>
        </pc:spChg>
        <pc:spChg chg="mod">
          <ac:chgData name="Sally Humphreys" userId="6337b70b-7a9f-43e5-bb29-a9bda4a8b943" providerId="ADAL" clId="{E62CD07A-549A-433B-8B30-7492C08A6F59}" dt="2021-06-15T10:47:16.520" v="23" actId="20577"/>
          <ac:spMkLst>
            <pc:docMk/>
            <pc:sldMk cId="2394607730" sldId="256"/>
            <ac:spMk id="16" creationId="{00000000-0000-0000-0000-000000000000}"/>
          </ac:spMkLst>
        </pc:spChg>
        <pc:spChg chg="mod">
          <ac:chgData name="Sally Humphreys" userId="6337b70b-7a9f-43e5-bb29-a9bda4a8b943" providerId="ADAL" clId="{E62CD07A-549A-433B-8B30-7492C08A6F59}" dt="2021-06-15T10:48:28.912" v="69"/>
          <ac:spMkLst>
            <pc:docMk/>
            <pc:sldMk cId="2394607730" sldId="256"/>
            <ac:spMk id="18" creationId="{00000000-0000-0000-0000-000000000000}"/>
          </ac:spMkLst>
        </pc:spChg>
        <pc:spChg chg="mod">
          <ac:chgData name="Sally Humphreys" userId="6337b70b-7a9f-43e5-bb29-a9bda4a8b943" providerId="ADAL" clId="{E62CD07A-549A-433B-8B30-7492C08A6F59}" dt="2021-06-15T10:46:19.688" v="3" actId="20577"/>
          <ac:spMkLst>
            <pc:docMk/>
            <pc:sldMk cId="2394607730" sldId="256"/>
            <ac:spMk id="19" creationId="{00000000-0000-0000-0000-000000000000}"/>
          </ac:spMkLst>
        </pc:spChg>
        <pc:picChg chg="add mod">
          <ac:chgData name="Sally Humphreys" userId="6337b70b-7a9f-43e5-bb29-a9bda4a8b943" providerId="ADAL" clId="{E62CD07A-549A-433B-8B30-7492C08A6F59}" dt="2021-06-15T11:01:14.912" v="237" actId="14100"/>
          <ac:picMkLst>
            <pc:docMk/>
            <pc:sldMk cId="2394607730" sldId="256"/>
            <ac:picMk id="2" creationId="{B6F4D1F4-967D-4589-A2B7-9A228AAF2A92}"/>
          </ac:picMkLst>
        </pc:picChg>
        <pc:picChg chg="del">
          <ac:chgData name="Sally Humphreys" userId="6337b70b-7a9f-43e5-bb29-a9bda4a8b943" providerId="ADAL" clId="{E62CD07A-549A-433B-8B30-7492C08A6F59}" dt="2021-06-15T11:00:55.113" v="233" actId="478"/>
          <ac:picMkLst>
            <pc:docMk/>
            <pc:sldMk cId="2394607730" sldId="256"/>
            <ac:picMk id="15" creationId="{2031AD4B-E485-473B-A43A-7E466A7E3909}"/>
          </ac:picMkLst>
        </pc:picChg>
      </pc:sldChg>
      <pc:sldChg chg="addSp delSp modSp mod">
        <pc:chgData name="Sally Humphreys" userId="6337b70b-7a9f-43e5-bb29-a9bda4a8b943" providerId="ADAL" clId="{E62CD07A-549A-433B-8B30-7492C08A6F59}" dt="2021-06-15T11:23:48.957" v="641"/>
        <pc:sldMkLst>
          <pc:docMk/>
          <pc:sldMk cId="1883756669" sldId="257"/>
        </pc:sldMkLst>
        <pc:spChg chg="mod">
          <ac:chgData name="Sally Humphreys" userId="6337b70b-7a9f-43e5-bb29-a9bda4a8b943" providerId="ADAL" clId="{E62CD07A-549A-433B-8B30-7492C08A6F59}" dt="2021-06-15T11:15:24.143" v="537" actId="20577"/>
          <ac:spMkLst>
            <pc:docMk/>
            <pc:sldMk cId="1883756669" sldId="257"/>
            <ac:spMk id="2" creationId="{00000000-0000-0000-0000-000000000000}"/>
          </ac:spMkLst>
        </pc:spChg>
        <pc:spChg chg="mod">
          <ac:chgData name="Sally Humphreys" userId="6337b70b-7a9f-43e5-bb29-a9bda4a8b943" providerId="ADAL" clId="{E62CD07A-549A-433B-8B30-7492C08A6F59}" dt="2021-06-15T10:52:49.676" v="128"/>
          <ac:spMkLst>
            <pc:docMk/>
            <pc:sldMk cId="1883756669" sldId="257"/>
            <ac:spMk id="3" creationId="{00000000-0000-0000-0000-000000000000}"/>
          </ac:spMkLst>
        </pc:spChg>
        <pc:spChg chg="mod">
          <ac:chgData name="Sally Humphreys" userId="6337b70b-7a9f-43e5-bb29-a9bda4a8b943" providerId="ADAL" clId="{E62CD07A-549A-433B-8B30-7492C08A6F59}" dt="2021-06-15T10:55:00.099" v="154" actId="1076"/>
          <ac:spMkLst>
            <pc:docMk/>
            <pc:sldMk cId="1883756669" sldId="257"/>
            <ac:spMk id="4" creationId="{00000000-0000-0000-0000-000000000000}"/>
          </ac:spMkLst>
        </pc:spChg>
        <pc:spChg chg="mod">
          <ac:chgData name="Sally Humphreys" userId="6337b70b-7a9f-43e5-bb29-a9bda4a8b943" providerId="ADAL" clId="{E62CD07A-549A-433B-8B30-7492C08A6F59}" dt="2021-06-15T10:57:19.827" v="190" actId="1076"/>
          <ac:spMkLst>
            <pc:docMk/>
            <pc:sldMk cId="1883756669" sldId="257"/>
            <ac:spMk id="5" creationId="{00000000-0000-0000-0000-000000000000}"/>
          </ac:spMkLst>
        </pc:spChg>
        <pc:spChg chg="mod">
          <ac:chgData name="Sally Humphreys" userId="6337b70b-7a9f-43e5-bb29-a9bda4a8b943" providerId="ADAL" clId="{E62CD07A-549A-433B-8B30-7492C08A6F59}" dt="2021-06-15T10:58:36.033" v="209"/>
          <ac:spMkLst>
            <pc:docMk/>
            <pc:sldMk cId="1883756669" sldId="257"/>
            <ac:spMk id="6" creationId="{00000000-0000-0000-0000-000000000000}"/>
          </ac:spMkLst>
        </pc:spChg>
        <pc:spChg chg="mod">
          <ac:chgData name="Sally Humphreys" userId="6337b70b-7a9f-43e5-bb29-a9bda4a8b943" providerId="ADAL" clId="{E62CD07A-549A-433B-8B30-7492C08A6F59}" dt="2021-06-15T11:00:23.944" v="226"/>
          <ac:spMkLst>
            <pc:docMk/>
            <pc:sldMk cId="1883756669" sldId="257"/>
            <ac:spMk id="7" creationId="{00000000-0000-0000-0000-000000000000}"/>
          </ac:spMkLst>
        </pc:spChg>
        <pc:spChg chg="del mod">
          <ac:chgData name="Sally Humphreys" userId="6337b70b-7a9f-43e5-bb29-a9bda4a8b943" providerId="ADAL" clId="{E62CD07A-549A-433B-8B30-7492C08A6F59}" dt="2021-06-15T11:00:52.040" v="230"/>
          <ac:spMkLst>
            <pc:docMk/>
            <pc:sldMk cId="1883756669" sldId="257"/>
            <ac:spMk id="8" creationId="{00000000-0000-0000-0000-000000000000}"/>
          </ac:spMkLst>
        </pc:spChg>
        <pc:spChg chg="mod">
          <ac:chgData name="Sally Humphreys" userId="6337b70b-7a9f-43e5-bb29-a9bda4a8b943" providerId="ADAL" clId="{E62CD07A-549A-433B-8B30-7492C08A6F59}" dt="2021-06-15T11:06:32.378" v="396" actId="20577"/>
          <ac:spMkLst>
            <pc:docMk/>
            <pc:sldMk cId="1883756669" sldId="257"/>
            <ac:spMk id="9" creationId="{00000000-0000-0000-0000-000000000000}"/>
          </ac:spMkLst>
        </pc:spChg>
        <pc:spChg chg="mod">
          <ac:chgData name="Sally Humphreys" userId="6337b70b-7a9f-43e5-bb29-a9bda4a8b943" providerId="ADAL" clId="{E62CD07A-549A-433B-8B30-7492C08A6F59}" dt="2021-06-15T11:08:14.316" v="422"/>
          <ac:spMkLst>
            <pc:docMk/>
            <pc:sldMk cId="1883756669" sldId="257"/>
            <ac:spMk id="10" creationId="{00000000-0000-0000-0000-000000000000}"/>
          </ac:spMkLst>
        </pc:spChg>
        <pc:spChg chg="mod">
          <ac:chgData name="Sally Humphreys" userId="6337b70b-7a9f-43e5-bb29-a9bda4a8b943" providerId="ADAL" clId="{E62CD07A-549A-433B-8B30-7492C08A6F59}" dt="2021-06-15T11:09:23.035" v="437"/>
          <ac:spMkLst>
            <pc:docMk/>
            <pc:sldMk cId="1883756669" sldId="257"/>
            <ac:spMk id="11" creationId="{00000000-0000-0000-0000-000000000000}"/>
          </ac:spMkLst>
        </pc:spChg>
        <pc:spChg chg="mod">
          <ac:chgData name="Sally Humphreys" userId="6337b70b-7a9f-43e5-bb29-a9bda4a8b943" providerId="ADAL" clId="{E62CD07A-549A-433B-8B30-7492C08A6F59}" dt="2021-06-15T11:10:46.970" v="457"/>
          <ac:spMkLst>
            <pc:docMk/>
            <pc:sldMk cId="1883756669" sldId="257"/>
            <ac:spMk id="12" creationId="{00000000-0000-0000-0000-000000000000}"/>
          </ac:spMkLst>
        </pc:spChg>
        <pc:spChg chg="mod">
          <ac:chgData name="Sally Humphreys" userId="6337b70b-7a9f-43e5-bb29-a9bda4a8b943" providerId="ADAL" clId="{E62CD07A-549A-433B-8B30-7492C08A6F59}" dt="2021-06-15T11:12:53.037" v="473"/>
          <ac:spMkLst>
            <pc:docMk/>
            <pc:sldMk cId="1883756669" sldId="257"/>
            <ac:spMk id="13" creationId="{00000000-0000-0000-0000-000000000000}"/>
          </ac:spMkLst>
        </pc:spChg>
        <pc:spChg chg="del mod">
          <ac:chgData name="Sally Humphreys" userId="6337b70b-7a9f-43e5-bb29-a9bda4a8b943" providerId="ADAL" clId="{E62CD07A-549A-433B-8B30-7492C08A6F59}" dt="2021-06-15T11:00:52.040" v="232"/>
          <ac:spMkLst>
            <pc:docMk/>
            <pc:sldMk cId="1883756669" sldId="257"/>
            <ac:spMk id="14" creationId="{00000000-0000-0000-0000-000000000000}"/>
          </ac:spMkLst>
        </pc:spChg>
        <pc:spChg chg="mod">
          <ac:chgData name="Sally Humphreys" userId="6337b70b-7a9f-43e5-bb29-a9bda4a8b943" providerId="ADAL" clId="{E62CD07A-549A-433B-8B30-7492C08A6F59}" dt="2021-06-15T11:16:35.458" v="553"/>
          <ac:spMkLst>
            <pc:docMk/>
            <pc:sldMk cId="1883756669" sldId="257"/>
            <ac:spMk id="15" creationId="{00000000-0000-0000-0000-000000000000}"/>
          </ac:spMkLst>
        </pc:spChg>
        <pc:spChg chg="mod">
          <ac:chgData name="Sally Humphreys" userId="6337b70b-7a9f-43e5-bb29-a9bda4a8b943" providerId="ADAL" clId="{E62CD07A-549A-433B-8B30-7492C08A6F59}" dt="2021-06-15T11:18:10.920" v="584" actId="6549"/>
          <ac:spMkLst>
            <pc:docMk/>
            <pc:sldMk cId="1883756669" sldId="257"/>
            <ac:spMk id="16" creationId="{00000000-0000-0000-0000-000000000000}"/>
          </ac:spMkLst>
        </pc:spChg>
        <pc:spChg chg="mod">
          <ac:chgData name="Sally Humphreys" userId="6337b70b-7a9f-43e5-bb29-a9bda4a8b943" providerId="ADAL" clId="{E62CD07A-549A-433B-8B30-7492C08A6F59}" dt="2021-06-15T11:20:29.168" v="611" actId="6549"/>
          <ac:spMkLst>
            <pc:docMk/>
            <pc:sldMk cId="1883756669" sldId="257"/>
            <ac:spMk id="17" creationId="{00000000-0000-0000-0000-000000000000}"/>
          </ac:spMkLst>
        </pc:spChg>
        <pc:spChg chg="mod">
          <ac:chgData name="Sally Humphreys" userId="6337b70b-7a9f-43e5-bb29-a9bda4a8b943" providerId="ADAL" clId="{E62CD07A-549A-433B-8B30-7492C08A6F59}" dt="2021-06-15T11:22:22.303" v="625" actId="20577"/>
          <ac:spMkLst>
            <pc:docMk/>
            <pc:sldMk cId="1883756669" sldId="257"/>
            <ac:spMk id="18" creationId="{00000000-0000-0000-0000-000000000000}"/>
          </ac:spMkLst>
        </pc:spChg>
        <pc:spChg chg="mod">
          <ac:chgData name="Sally Humphreys" userId="6337b70b-7a9f-43e5-bb29-a9bda4a8b943" providerId="ADAL" clId="{E62CD07A-549A-433B-8B30-7492C08A6F59}" dt="2021-06-15T11:23:48.957" v="641"/>
          <ac:spMkLst>
            <pc:docMk/>
            <pc:sldMk cId="1883756669" sldId="257"/>
            <ac:spMk id="19" creationId="{00000000-0000-0000-0000-000000000000}"/>
          </ac:spMkLst>
        </pc:spChg>
        <pc:spChg chg="add mod">
          <ac:chgData name="Sally Humphreys" userId="6337b70b-7a9f-43e5-bb29-a9bda4a8b943" providerId="ADAL" clId="{E62CD07A-549A-433B-8B30-7492C08A6F59}" dt="2021-06-15T11:04:10.156" v="363" actId="20577"/>
          <ac:spMkLst>
            <pc:docMk/>
            <pc:sldMk cId="1883756669" sldId="257"/>
            <ac:spMk id="20" creationId="{EC8BBEDF-19B2-42FF-B707-F5ECA466E3CD}"/>
          </ac:spMkLst>
        </pc:spChg>
        <pc:spChg chg="add mod">
          <ac:chgData name="Sally Humphreys" userId="6337b70b-7a9f-43e5-bb29-a9bda4a8b943" providerId="ADAL" clId="{E62CD07A-549A-433B-8B30-7492C08A6F59}" dt="2021-06-15T11:14:44.219" v="520" actId="20577"/>
          <ac:spMkLst>
            <pc:docMk/>
            <pc:sldMk cId="1883756669" sldId="257"/>
            <ac:spMk id="21" creationId="{9EAE1639-BE17-4721-BE40-0920C59652C1}"/>
          </ac:spMkLst>
        </pc:spChg>
      </pc:sldChg>
    </pc:docChg>
  </pc:docChgLst>
  <pc:docChgLst>
    <pc:chgData name="Clare Murray" userId="fa7d5812-7b4e-4124-8136-62248b969b8f" providerId="ADAL" clId="{C0CE08E2-91E0-4FAF-850F-718643243A81}"/>
    <pc:docChg chg="modSld">
      <pc:chgData name="Clare Murray" userId="fa7d5812-7b4e-4124-8136-62248b969b8f" providerId="ADAL" clId="{C0CE08E2-91E0-4FAF-850F-718643243A81}" dt="2019-10-24T10:42:06.802" v="340" actId="20577"/>
      <pc:docMkLst>
        <pc:docMk/>
      </pc:docMkLst>
      <pc:sldChg chg="modSp">
        <pc:chgData name="Clare Murray" userId="fa7d5812-7b4e-4124-8136-62248b969b8f" providerId="ADAL" clId="{C0CE08E2-91E0-4FAF-850F-718643243A81}" dt="2019-10-24T10:42:06.802" v="340" actId="20577"/>
        <pc:sldMkLst>
          <pc:docMk/>
          <pc:sldMk cId="1883756669" sldId="257"/>
        </pc:sldMkLst>
        <pc:spChg chg="mod">
          <ac:chgData name="Clare Murray" userId="fa7d5812-7b4e-4124-8136-62248b969b8f" providerId="ADAL" clId="{C0CE08E2-91E0-4FAF-850F-718643243A81}" dt="2019-10-24T10:33:01.312" v="29" actId="20577"/>
          <ac:spMkLst>
            <pc:docMk/>
            <pc:sldMk cId="1883756669" sldId="257"/>
            <ac:spMk id="2" creationId="{00000000-0000-0000-0000-000000000000}"/>
          </ac:spMkLst>
        </pc:spChg>
        <pc:spChg chg="mod">
          <ac:chgData name="Clare Murray" userId="fa7d5812-7b4e-4124-8136-62248b969b8f" providerId="ADAL" clId="{C0CE08E2-91E0-4FAF-850F-718643243A81}" dt="2019-10-24T10:33:44.480" v="46" actId="20577"/>
          <ac:spMkLst>
            <pc:docMk/>
            <pc:sldMk cId="1883756669" sldId="257"/>
            <ac:spMk id="5" creationId="{00000000-0000-0000-0000-000000000000}"/>
          </ac:spMkLst>
        </pc:spChg>
        <pc:spChg chg="mod">
          <ac:chgData name="Clare Murray" userId="fa7d5812-7b4e-4124-8136-62248b969b8f" providerId="ADAL" clId="{C0CE08E2-91E0-4FAF-850F-718643243A81}" dt="2019-10-24T10:34:31.929" v="99" actId="20577"/>
          <ac:spMkLst>
            <pc:docMk/>
            <pc:sldMk cId="1883756669" sldId="257"/>
            <ac:spMk id="6" creationId="{00000000-0000-0000-0000-000000000000}"/>
          </ac:spMkLst>
        </pc:spChg>
        <pc:spChg chg="mod">
          <ac:chgData name="Clare Murray" userId="fa7d5812-7b4e-4124-8136-62248b969b8f" providerId="ADAL" clId="{C0CE08E2-91E0-4FAF-850F-718643243A81}" dt="2019-10-24T10:35:17.599" v="112" actId="20577"/>
          <ac:spMkLst>
            <pc:docMk/>
            <pc:sldMk cId="1883756669" sldId="257"/>
            <ac:spMk id="7" creationId="{00000000-0000-0000-0000-000000000000}"/>
          </ac:spMkLst>
        </pc:spChg>
        <pc:spChg chg="mod">
          <ac:chgData name="Clare Murray" userId="fa7d5812-7b4e-4124-8136-62248b969b8f" providerId="ADAL" clId="{C0CE08E2-91E0-4FAF-850F-718643243A81}" dt="2019-10-24T10:36:34.003" v="143" actId="20577"/>
          <ac:spMkLst>
            <pc:docMk/>
            <pc:sldMk cId="1883756669" sldId="257"/>
            <ac:spMk id="8" creationId="{00000000-0000-0000-0000-000000000000}"/>
          </ac:spMkLst>
        </pc:spChg>
        <pc:spChg chg="mod">
          <ac:chgData name="Clare Murray" userId="fa7d5812-7b4e-4124-8136-62248b969b8f" providerId="ADAL" clId="{C0CE08E2-91E0-4FAF-850F-718643243A81}" dt="2019-10-24T10:37:34.495" v="181" actId="20577"/>
          <ac:spMkLst>
            <pc:docMk/>
            <pc:sldMk cId="1883756669" sldId="257"/>
            <ac:spMk id="12" creationId="{00000000-0000-0000-0000-000000000000}"/>
          </ac:spMkLst>
        </pc:spChg>
        <pc:spChg chg="mod">
          <ac:chgData name="Clare Murray" userId="fa7d5812-7b4e-4124-8136-62248b969b8f" providerId="ADAL" clId="{C0CE08E2-91E0-4FAF-850F-718643243A81}" dt="2019-10-24T10:39:05.925" v="230" actId="20577"/>
          <ac:spMkLst>
            <pc:docMk/>
            <pc:sldMk cId="1883756669" sldId="257"/>
            <ac:spMk id="13" creationId="{00000000-0000-0000-0000-000000000000}"/>
          </ac:spMkLst>
        </pc:spChg>
        <pc:spChg chg="mod">
          <ac:chgData name="Clare Murray" userId="fa7d5812-7b4e-4124-8136-62248b969b8f" providerId="ADAL" clId="{C0CE08E2-91E0-4FAF-850F-718643243A81}" dt="2019-10-24T10:39:51.129" v="249" actId="20577"/>
          <ac:spMkLst>
            <pc:docMk/>
            <pc:sldMk cId="1883756669" sldId="257"/>
            <ac:spMk id="14" creationId="{00000000-0000-0000-0000-000000000000}"/>
          </ac:spMkLst>
        </pc:spChg>
        <pc:spChg chg="mod">
          <ac:chgData name="Clare Murray" userId="fa7d5812-7b4e-4124-8136-62248b969b8f" providerId="ADAL" clId="{C0CE08E2-91E0-4FAF-850F-718643243A81}" dt="2019-10-24T10:40:56.043" v="290" actId="20577"/>
          <ac:spMkLst>
            <pc:docMk/>
            <pc:sldMk cId="1883756669" sldId="257"/>
            <ac:spMk id="17" creationId="{00000000-0000-0000-0000-000000000000}"/>
          </ac:spMkLst>
        </pc:spChg>
        <pc:spChg chg="mod">
          <ac:chgData name="Clare Murray" userId="fa7d5812-7b4e-4124-8136-62248b969b8f" providerId="ADAL" clId="{C0CE08E2-91E0-4FAF-850F-718643243A81}" dt="2019-10-24T10:42:06.802" v="340" actId="20577"/>
          <ac:spMkLst>
            <pc:docMk/>
            <pc:sldMk cId="1883756669" sldId="257"/>
            <ac:spMk id="18" creationId="{00000000-0000-0000-0000-000000000000}"/>
          </ac:spMkLst>
        </pc:spChg>
      </pc:sldChg>
    </pc:docChg>
  </pc:docChgLst>
  <pc:docChgLst>
    <pc:chgData name="Sally Humphreys" userId="6337b70b-7a9f-43e5-bb29-a9bda4a8b943" providerId="ADAL" clId="{A90C4E62-81B2-4823-A5D2-A489B721AF41}"/>
    <pc:docChg chg="undo custSel modSld">
      <pc:chgData name="Sally Humphreys" userId="6337b70b-7a9f-43e5-bb29-a9bda4a8b943" providerId="ADAL" clId="{A90C4E62-81B2-4823-A5D2-A489B721AF41}" dt="2020-07-15T13:43:12.254" v="1333" actId="114"/>
      <pc:docMkLst>
        <pc:docMk/>
      </pc:docMkLst>
      <pc:sldChg chg="addSp delSp modSp mod">
        <pc:chgData name="Sally Humphreys" userId="6337b70b-7a9f-43e5-bb29-a9bda4a8b943" providerId="ADAL" clId="{A90C4E62-81B2-4823-A5D2-A489B721AF41}" dt="2020-07-15T13:34:00.545" v="1038" actId="14100"/>
        <pc:sldMkLst>
          <pc:docMk/>
          <pc:sldMk cId="2394607730" sldId="256"/>
        </pc:sldMkLst>
        <pc:spChg chg="mod">
          <ac:chgData name="Sally Humphreys" userId="6337b70b-7a9f-43e5-bb29-a9bda4a8b943" providerId="ADAL" clId="{A90C4E62-81B2-4823-A5D2-A489B721AF41}" dt="2020-06-22T10:00:16.157" v="91" actId="20577"/>
          <ac:spMkLst>
            <pc:docMk/>
            <pc:sldMk cId="2394607730" sldId="256"/>
            <ac:spMk id="11" creationId="{00000000-0000-0000-0000-000000000000}"/>
          </ac:spMkLst>
        </pc:spChg>
        <pc:spChg chg="mod">
          <ac:chgData name="Sally Humphreys" userId="6337b70b-7a9f-43e5-bb29-a9bda4a8b943" providerId="ADAL" clId="{A90C4E62-81B2-4823-A5D2-A489B721AF41}" dt="2020-07-15T13:29:54.096" v="802" actId="20577"/>
          <ac:spMkLst>
            <pc:docMk/>
            <pc:sldMk cId="2394607730" sldId="256"/>
            <ac:spMk id="16" creationId="{00000000-0000-0000-0000-000000000000}"/>
          </ac:spMkLst>
        </pc:spChg>
        <pc:spChg chg="mod">
          <ac:chgData name="Sally Humphreys" userId="6337b70b-7a9f-43e5-bb29-a9bda4a8b943" providerId="ADAL" clId="{A90C4E62-81B2-4823-A5D2-A489B721AF41}" dt="2020-07-15T13:28:54.480" v="765" actId="20577"/>
          <ac:spMkLst>
            <pc:docMk/>
            <pc:sldMk cId="2394607730" sldId="256"/>
            <ac:spMk id="18" creationId="{00000000-0000-0000-0000-000000000000}"/>
          </ac:spMkLst>
        </pc:spChg>
        <pc:spChg chg="mod">
          <ac:chgData name="Sally Humphreys" userId="6337b70b-7a9f-43e5-bb29-a9bda4a8b943" providerId="ADAL" clId="{A90C4E62-81B2-4823-A5D2-A489B721AF41}" dt="2020-06-22T09:59:00.886" v="5" actId="20577"/>
          <ac:spMkLst>
            <pc:docMk/>
            <pc:sldMk cId="2394607730" sldId="256"/>
            <ac:spMk id="19" creationId="{00000000-0000-0000-0000-000000000000}"/>
          </ac:spMkLst>
        </pc:spChg>
        <pc:spChg chg="del mod">
          <ac:chgData name="Sally Humphreys" userId="6337b70b-7a9f-43e5-bb29-a9bda4a8b943" providerId="ADAL" clId="{A90C4E62-81B2-4823-A5D2-A489B721AF41}" dt="2020-06-22T10:21:24.621" v="584" actId="478"/>
          <ac:spMkLst>
            <pc:docMk/>
            <pc:sldMk cId="2394607730" sldId="256"/>
            <ac:spMk id="21" creationId="{00000000-0000-0000-0000-000000000000}"/>
          </ac:spMkLst>
        </pc:spChg>
        <pc:picChg chg="del">
          <ac:chgData name="Sally Humphreys" userId="6337b70b-7a9f-43e5-bb29-a9bda4a8b943" providerId="ADAL" clId="{A90C4E62-81B2-4823-A5D2-A489B721AF41}" dt="2020-06-22T10:00:45.797" v="117" actId="478"/>
          <ac:picMkLst>
            <pc:docMk/>
            <pc:sldMk cId="2394607730" sldId="256"/>
            <ac:picMk id="3" creationId="{4CFF7F32-12DA-4631-B8B3-834386B853E4}"/>
          </ac:picMkLst>
        </pc:picChg>
        <pc:picChg chg="add mod">
          <ac:chgData name="Sally Humphreys" userId="6337b70b-7a9f-43e5-bb29-a9bda4a8b943" providerId="ADAL" clId="{A90C4E62-81B2-4823-A5D2-A489B721AF41}" dt="2020-07-15T13:34:00.545" v="1038" actId="14100"/>
          <ac:picMkLst>
            <pc:docMk/>
            <pc:sldMk cId="2394607730" sldId="256"/>
            <ac:picMk id="15" creationId="{2031AD4B-E485-473B-A43A-7E466A7E3909}"/>
          </ac:picMkLst>
        </pc:picChg>
        <pc:picChg chg="del">
          <ac:chgData name="Sally Humphreys" userId="6337b70b-7a9f-43e5-bb29-a9bda4a8b943" providerId="ADAL" clId="{A90C4E62-81B2-4823-A5D2-A489B721AF41}" dt="2020-06-22T10:00:24.785" v="102" actId="478"/>
          <ac:picMkLst>
            <pc:docMk/>
            <pc:sldMk cId="2394607730" sldId="256"/>
            <ac:picMk id="17" creationId="{FF59770F-6019-4CFF-A643-0C4EF819D147}"/>
          </ac:picMkLst>
        </pc:picChg>
      </pc:sldChg>
      <pc:sldChg chg="modSp mod">
        <pc:chgData name="Sally Humphreys" userId="6337b70b-7a9f-43e5-bb29-a9bda4a8b943" providerId="ADAL" clId="{A90C4E62-81B2-4823-A5D2-A489B721AF41}" dt="2020-07-15T13:43:12.254" v="1333" actId="114"/>
        <pc:sldMkLst>
          <pc:docMk/>
          <pc:sldMk cId="1883756669" sldId="257"/>
        </pc:sldMkLst>
        <pc:spChg chg="mod">
          <ac:chgData name="Sally Humphreys" userId="6337b70b-7a9f-43e5-bb29-a9bda4a8b943" providerId="ADAL" clId="{A90C4E62-81B2-4823-A5D2-A489B721AF41}" dt="2020-06-22T10:24:14.121" v="619" actId="27107"/>
          <ac:spMkLst>
            <pc:docMk/>
            <pc:sldMk cId="1883756669" sldId="257"/>
            <ac:spMk id="2" creationId="{00000000-0000-0000-0000-000000000000}"/>
          </ac:spMkLst>
        </pc:spChg>
        <pc:spChg chg="mod">
          <ac:chgData name="Sally Humphreys" userId="6337b70b-7a9f-43e5-bb29-a9bda4a8b943" providerId="ADAL" clId="{A90C4E62-81B2-4823-A5D2-A489B721AF41}" dt="2020-07-15T13:30:56.916" v="824" actId="20577"/>
          <ac:spMkLst>
            <pc:docMk/>
            <pc:sldMk cId="1883756669" sldId="257"/>
            <ac:spMk id="3" creationId="{00000000-0000-0000-0000-000000000000}"/>
          </ac:spMkLst>
        </pc:spChg>
        <pc:spChg chg="mod">
          <ac:chgData name="Sally Humphreys" userId="6337b70b-7a9f-43e5-bb29-a9bda4a8b943" providerId="ADAL" clId="{A90C4E62-81B2-4823-A5D2-A489B721AF41}" dt="2020-07-15T13:31:35.063" v="856" actId="20577"/>
          <ac:spMkLst>
            <pc:docMk/>
            <pc:sldMk cId="1883756669" sldId="257"/>
            <ac:spMk id="5" creationId="{00000000-0000-0000-0000-000000000000}"/>
          </ac:spMkLst>
        </pc:spChg>
        <pc:spChg chg="mod">
          <ac:chgData name="Sally Humphreys" userId="6337b70b-7a9f-43e5-bb29-a9bda4a8b943" providerId="ADAL" clId="{A90C4E62-81B2-4823-A5D2-A489B721AF41}" dt="2020-07-15T13:32:24.390" v="900" actId="20577"/>
          <ac:spMkLst>
            <pc:docMk/>
            <pc:sldMk cId="1883756669" sldId="257"/>
            <ac:spMk id="6" creationId="{00000000-0000-0000-0000-000000000000}"/>
          </ac:spMkLst>
        </pc:spChg>
        <pc:spChg chg="mod">
          <ac:chgData name="Sally Humphreys" userId="6337b70b-7a9f-43e5-bb29-a9bda4a8b943" providerId="ADAL" clId="{A90C4E62-81B2-4823-A5D2-A489B721AF41}" dt="2020-07-15T13:39:48.261" v="1224" actId="114"/>
          <ac:spMkLst>
            <pc:docMk/>
            <pc:sldMk cId="1883756669" sldId="257"/>
            <ac:spMk id="7" creationId="{00000000-0000-0000-0000-000000000000}"/>
          </ac:spMkLst>
        </pc:spChg>
        <pc:spChg chg="mod">
          <ac:chgData name="Sally Humphreys" userId="6337b70b-7a9f-43e5-bb29-a9bda4a8b943" providerId="ADAL" clId="{A90C4E62-81B2-4823-A5D2-A489B721AF41}" dt="2020-06-22T10:24:18.494" v="620" actId="27107"/>
          <ac:spMkLst>
            <pc:docMk/>
            <pc:sldMk cId="1883756669" sldId="257"/>
            <ac:spMk id="8" creationId="{00000000-0000-0000-0000-000000000000}"/>
          </ac:spMkLst>
        </pc:spChg>
        <pc:spChg chg="mod">
          <ac:chgData name="Sally Humphreys" userId="6337b70b-7a9f-43e5-bb29-a9bda4a8b943" providerId="ADAL" clId="{A90C4E62-81B2-4823-A5D2-A489B721AF41}" dt="2020-07-15T13:35:27.853" v="1040" actId="20577"/>
          <ac:spMkLst>
            <pc:docMk/>
            <pc:sldMk cId="1883756669" sldId="257"/>
            <ac:spMk id="10" creationId="{00000000-0000-0000-0000-000000000000}"/>
          </ac:spMkLst>
        </pc:spChg>
        <pc:spChg chg="mod">
          <ac:chgData name="Sally Humphreys" userId="6337b70b-7a9f-43e5-bb29-a9bda4a8b943" providerId="ADAL" clId="{A90C4E62-81B2-4823-A5D2-A489B721AF41}" dt="2020-07-14T15:07:00.852" v="622" actId="1076"/>
          <ac:spMkLst>
            <pc:docMk/>
            <pc:sldMk cId="1883756669" sldId="257"/>
            <ac:spMk id="11" creationId="{00000000-0000-0000-0000-000000000000}"/>
          </ac:spMkLst>
        </pc:spChg>
        <pc:spChg chg="mod">
          <ac:chgData name="Sally Humphreys" userId="6337b70b-7a9f-43e5-bb29-a9bda4a8b943" providerId="ADAL" clId="{A90C4E62-81B2-4823-A5D2-A489B721AF41}" dt="2020-07-15T13:43:07.316" v="1332" actId="114"/>
          <ac:spMkLst>
            <pc:docMk/>
            <pc:sldMk cId="1883756669" sldId="257"/>
            <ac:spMk id="12" creationId="{00000000-0000-0000-0000-000000000000}"/>
          </ac:spMkLst>
        </pc:spChg>
        <pc:spChg chg="mod">
          <ac:chgData name="Sally Humphreys" userId="6337b70b-7a9f-43e5-bb29-a9bda4a8b943" providerId="ADAL" clId="{A90C4E62-81B2-4823-A5D2-A489B721AF41}" dt="2020-07-15T13:42:04.720" v="1288" actId="1076"/>
          <ac:spMkLst>
            <pc:docMk/>
            <pc:sldMk cId="1883756669" sldId="257"/>
            <ac:spMk id="13" creationId="{00000000-0000-0000-0000-000000000000}"/>
          </ac:spMkLst>
        </pc:spChg>
        <pc:spChg chg="mod">
          <ac:chgData name="Sally Humphreys" userId="6337b70b-7a9f-43e5-bb29-a9bda4a8b943" providerId="ADAL" clId="{A90C4E62-81B2-4823-A5D2-A489B721AF41}" dt="2020-06-22T10:24:23.463" v="621" actId="27107"/>
          <ac:spMkLst>
            <pc:docMk/>
            <pc:sldMk cId="1883756669" sldId="257"/>
            <ac:spMk id="14" creationId="{00000000-0000-0000-0000-000000000000}"/>
          </ac:spMkLst>
        </pc:spChg>
        <pc:spChg chg="mod">
          <ac:chgData name="Sally Humphreys" userId="6337b70b-7a9f-43e5-bb29-a9bda4a8b943" providerId="ADAL" clId="{A90C4E62-81B2-4823-A5D2-A489B721AF41}" dt="2020-07-15T13:39:38.501" v="1222" actId="114"/>
          <ac:spMkLst>
            <pc:docMk/>
            <pc:sldMk cId="1883756669" sldId="257"/>
            <ac:spMk id="15" creationId="{00000000-0000-0000-0000-000000000000}"/>
          </ac:spMkLst>
        </pc:spChg>
        <pc:spChg chg="mod">
          <ac:chgData name="Sally Humphreys" userId="6337b70b-7a9f-43e5-bb29-a9bda4a8b943" providerId="ADAL" clId="{A90C4E62-81B2-4823-A5D2-A489B721AF41}" dt="2020-07-15T13:41:21.322" v="1285" actId="20577"/>
          <ac:spMkLst>
            <pc:docMk/>
            <pc:sldMk cId="1883756669" sldId="257"/>
            <ac:spMk id="17" creationId="{00000000-0000-0000-0000-000000000000}"/>
          </ac:spMkLst>
        </pc:spChg>
        <pc:spChg chg="mod">
          <ac:chgData name="Sally Humphreys" userId="6337b70b-7a9f-43e5-bb29-a9bda4a8b943" providerId="ADAL" clId="{A90C4E62-81B2-4823-A5D2-A489B721AF41}" dt="2020-07-15T13:43:12.254" v="1333" actId="114"/>
          <ac:spMkLst>
            <pc:docMk/>
            <pc:sldMk cId="1883756669" sldId="257"/>
            <ac:spMk id="18" creationId="{00000000-0000-0000-0000-000000000000}"/>
          </ac:spMkLst>
        </pc:spChg>
        <pc:spChg chg="mod">
          <ac:chgData name="Sally Humphreys" userId="6337b70b-7a9f-43e5-bb29-a9bda4a8b943" providerId="ADAL" clId="{A90C4E62-81B2-4823-A5D2-A489B721AF41}" dt="2020-07-15T13:42:45.690" v="1331" actId="20577"/>
          <ac:spMkLst>
            <pc:docMk/>
            <pc:sldMk cId="1883756669" sldId="257"/>
            <ac:spMk id="19" creationId="{00000000-0000-0000-0000-000000000000}"/>
          </ac:spMkLst>
        </pc:spChg>
      </pc:sldChg>
    </pc:docChg>
  </pc:docChgLst>
  <pc:docChgLst>
    <pc:chgData name="admin" userId="5da74c4d-5347-4471-b628-cdc6fd458ead" providerId="ADAL" clId="{CCF1FEE3-8D10-4DEC-92F4-428AF1A94F5C}"/>
    <pc:docChg chg="custSel modSld">
      <pc:chgData name="admin" userId="5da74c4d-5347-4471-b628-cdc6fd458ead" providerId="ADAL" clId="{CCF1FEE3-8D10-4DEC-92F4-428AF1A94F5C}" dt="2021-10-19T09:52:38.360" v="7" actId="1076"/>
      <pc:docMkLst>
        <pc:docMk/>
      </pc:docMkLst>
      <pc:sldChg chg="addSp delSp modSp mod">
        <pc:chgData name="admin" userId="5da74c4d-5347-4471-b628-cdc6fd458ead" providerId="ADAL" clId="{CCF1FEE3-8D10-4DEC-92F4-428AF1A94F5C}" dt="2021-10-19T09:52:38.360" v="7" actId="1076"/>
        <pc:sldMkLst>
          <pc:docMk/>
          <pc:sldMk cId="2394607730" sldId="256"/>
        </pc:sldMkLst>
        <pc:picChg chg="del">
          <ac:chgData name="admin" userId="5da74c4d-5347-4471-b628-cdc6fd458ead" providerId="ADAL" clId="{CCF1FEE3-8D10-4DEC-92F4-428AF1A94F5C}" dt="2021-10-19T09:52:17.888" v="0" actId="478"/>
          <ac:picMkLst>
            <pc:docMk/>
            <pc:sldMk cId="2394607730" sldId="256"/>
            <ac:picMk id="2" creationId="{B6F4D1F4-967D-4589-A2B7-9A228AAF2A92}"/>
          </ac:picMkLst>
        </pc:picChg>
        <pc:picChg chg="add mod">
          <ac:chgData name="admin" userId="5da74c4d-5347-4471-b628-cdc6fd458ead" providerId="ADAL" clId="{CCF1FEE3-8D10-4DEC-92F4-428AF1A94F5C}" dt="2021-10-19T09:52:38.360" v="7" actId="1076"/>
          <ac:picMkLst>
            <pc:docMk/>
            <pc:sldMk cId="2394607730" sldId="256"/>
            <ac:picMk id="10" creationId="{0B4DC05C-E0DD-411B-841C-86B3B7A27AE2}"/>
          </ac:picMkLst>
        </pc:picChg>
      </pc:sldChg>
    </pc:docChg>
  </pc:docChgLst>
  <pc:docChgLst>
    <pc:chgData name="admin" userId="5da74c4d-5347-4471-b628-cdc6fd458ead" providerId="ADAL" clId="{D084D07A-5D63-4125-8DD0-61D9082F5351}"/>
    <pc:docChg chg="custSel modSld">
      <pc:chgData name="admin" userId="5da74c4d-5347-4471-b628-cdc6fd458ead" providerId="ADAL" clId="{D084D07A-5D63-4125-8DD0-61D9082F5351}" dt="2021-10-19T09:50:46.200" v="2660" actId="1076"/>
      <pc:docMkLst>
        <pc:docMk/>
      </pc:docMkLst>
      <pc:sldChg chg="modSp mod">
        <pc:chgData name="admin" userId="5da74c4d-5347-4471-b628-cdc6fd458ead" providerId="ADAL" clId="{D084D07A-5D63-4125-8DD0-61D9082F5351}" dt="2021-10-19T09:03:57.658" v="79" actId="20577"/>
        <pc:sldMkLst>
          <pc:docMk/>
          <pc:sldMk cId="2394607730" sldId="256"/>
        </pc:sldMkLst>
        <pc:spChg chg="mod">
          <ac:chgData name="admin" userId="5da74c4d-5347-4471-b628-cdc6fd458ead" providerId="ADAL" clId="{D084D07A-5D63-4125-8DD0-61D9082F5351}" dt="2021-10-19T09:03:57.658" v="79" actId="20577"/>
          <ac:spMkLst>
            <pc:docMk/>
            <pc:sldMk cId="2394607730" sldId="256"/>
            <ac:spMk id="16" creationId="{00000000-0000-0000-0000-000000000000}"/>
          </ac:spMkLst>
        </pc:spChg>
        <pc:spChg chg="mod">
          <ac:chgData name="admin" userId="5da74c4d-5347-4471-b628-cdc6fd458ead" providerId="ADAL" clId="{D084D07A-5D63-4125-8DD0-61D9082F5351}" dt="2021-10-19T09:03:13.028" v="16" actId="207"/>
          <ac:spMkLst>
            <pc:docMk/>
            <pc:sldMk cId="2394607730" sldId="256"/>
            <ac:spMk id="18" creationId="{00000000-0000-0000-0000-000000000000}"/>
          </ac:spMkLst>
        </pc:spChg>
      </pc:sldChg>
      <pc:sldChg chg="modSp mod">
        <pc:chgData name="admin" userId="5da74c4d-5347-4471-b628-cdc6fd458ead" providerId="ADAL" clId="{D084D07A-5D63-4125-8DD0-61D9082F5351}" dt="2021-10-19T09:50:46.200" v="2660" actId="1076"/>
        <pc:sldMkLst>
          <pc:docMk/>
          <pc:sldMk cId="1883756669" sldId="257"/>
        </pc:sldMkLst>
        <pc:spChg chg="mod">
          <ac:chgData name="admin" userId="5da74c4d-5347-4471-b628-cdc6fd458ead" providerId="ADAL" clId="{D084D07A-5D63-4125-8DD0-61D9082F5351}" dt="2021-10-19T09:05:52.715" v="136" actId="20577"/>
          <ac:spMkLst>
            <pc:docMk/>
            <pc:sldMk cId="1883756669" sldId="257"/>
            <ac:spMk id="2" creationId="{00000000-0000-0000-0000-000000000000}"/>
          </ac:spMkLst>
        </pc:spChg>
        <pc:spChg chg="mod">
          <ac:chgData name="admin" userId="5da74c4d-5347-4471-b628-cdc6fd458ead" providerId="ADAL" clId="{D084D07A-5D63-4125-8DD0-61D9082F5351}" dt="2021-10-19T09:06:57.358" v="286" actId="255"/>
          <ac:spMkLst>
            <pc:docMk/>
            <pc:sldMk cId="1883756669" sldId="257"/>
            <ac:spMk id="3" creationId="{00000000-0000-0000-0000-000000000000}"/>
          </ac:spMkLst>
        </pc:spChg>
        <pc:spChg chg="mod">
          <ac:chgData name="admin" userId="5da74c4d-5347-4471-b628-cdc6fd458ead" providerId="ADAL" clId="{D084D07A-5D63-4125-8DD0-61D9082F5351}" dt="2021-10-19T09:07:56.710" v="442" actId="20577"/>
          <ac:spMkLst>
            <pc:docMk/>
            <pc:sldMk cId="1883756669" sldId="257"/>
            <ac:spMk id="4" creationId="{00000000-0000-0000-0000-000000000000}"/>
          </ac:spMkLst>
        </pc:spChg>
        <pc:spChg chg="mod">
          <ac:chgData name="admin" userId="5da74c4d-5347-4471-b628-cdc6fd458ead" providerId="ADAL" clId="{D084D07A-5D63-4125-8DD0-61D9082F5351}" dt="2021-10-19T09:09:10.517" v="620" actId="1076"/>
          <ac:spMkLst>
            <pc:docMk/>
            <pc:sldMk cId="1883756669" sldId="257"/>
            <ac:spMk id="5" creationId="{00000000-0000-0000-0000-000000000000}"/>
          </ac:spMkLst>
        </pc:spChg>
        <pc:spChg chg="mod">
          <ac:chgData name="admin" userId="5da74c4d-5347-4471-b628-cdc6fd458ead" providerId="ADAL" clId="{D084D07A-5D63-4125-8DD0-61D9082F5351}" dt="2021-10-19T09:47:39.727" v="2434" actId="20577"/>
          <ac:spMkLst>
            <pc:docMk/>
            <pc:sldMk cId="1883756669" sldId="257"/>
            <ac:spMk id="6" creationId="{00000000-0000-0000-0000-000000000000}"/>
          </ac:spMkLst>
        </pc:spChg>
        <pc:spChg chg="mod">
          <ac:chgData name="admin" userId="5da74c4d-5347-4471-b628-cdc6fd458ead" providerId="ADAL" clId="{D084D07A-5D63-4125-8DD0-61D9082F5351}" dt="2021-10-19T09:43:03.399" v="1705" actId="20577"/>
          <ac:spMkLst>
            <pc:docMk/>
            <pc:sldMk cId="1883756669" sldId="257"/>
            <ac:spMk id="7" creationId="{00000000-0000-0000-0000-000000000000}"/>
          </ac:spMkLst>
        </pc:spChg>
        <pc:spChg chg="mod">
          <ac:chgData name="admin" userId="5da74c4d-5347-4471-b628-cdc6fd458ead" providerId="ADAL" clId="{D084D07A-5D63-4125-8DD0-61D9082F5351}" dt="2021-10-19T09:39:40.625" v="1171" actId="20577"/>
          <ac:spMkLst>
            <pc:docMk/>
            <pc:sldMk cId="1883756669" sldId="257"/>
            <ac:spMk id="9" creationId="{00000000-0000-0000-0000-000000000000}"/>
          </ac:spMkLst>
        </pc:spChg>
        <pc:spChg chg="mod">
          <ac:chgData name="admin" userId="5da74c4d-5347-4471-b628-cdc6fd458ead" providerId="ADAL" clId="{D084D07A-5D63-4125-8DD0-61D9082F5351}" dt="2021-10-19T09:40:32.985" v="1332" actId="255"/>
          <ac:spMkLst>
            <pc:docMk/>
            <pc:sldMk cId="1883756669" sldId="257"/>
            <ac:spMk id="10" creationId="{00000000-0000-0000-0000-000000000000}"/>
          </ac:spMkLst>
        </pc:spChg>
        <pc:spChg chg="mod">
          <ac:chgData name="admin" userId="5da74c4d-5347-4471-b628-cdc6fd458ead" providerId="ADAL" clId="{D084D07A-5D63-4125-8DD0-61D9082F5351}" dt="2021-10-19T09:42:01.250" v="1538" actId="1076"/>
          <ac:spMkLst>
            <pc:docMk/>
            <pc:sldMk cId="1883756669" sldId="257"/>
            <ac:spMk id="11" creationId="{00000000-0000-0000-0000-000000000000}"/>
          </ac:spMkLst>
        </pc:spChg>
        <pc:spChg chg="mod">
          <ac:chgData name="admin" userId="5da74c4d-5347-4471-b628-cdc6fd458ead" providerId="ADAL" clId="{D084D07A-5D63-4125-8DD0-61D9082F5351}" dt="2021-10-19T09:42:49.206" v="1688" actId="20577"/>
          <ac:spMkLst>
            <pc:docMk/>
            <pc:sldMk cId="1883756669" sldId="257"/>
            <ac:spMk id="12" creationId="{00000000-0000-0000-0000-000000000000}"/>
          </ac:spMkLst>
        </pc:spChg>
        <pc:spChg chg="mod">
          <ac:chgData name="admin" userId="5da74c4d-5347-4471-b628-cdc6fd458ead" providerId="ADAL" clId="{D084D07A-5D63-4125-8DD0-61D9082F5351}" dt="2021-10-19T09:50:46.200" v="2660" actId="1076"/>
          <ac:spMkLst>
            <pc:docMk/>
            <pc:sldMk cId="1883756669" sldId="257"/>
            <ac:spMk id="13" creationId="{00000000-0000-0000-0000-000000000000}"/>
          </ac:spMkLst>
        </pc:spChg>
        <pc:spChg chg="mod">
          <ac:chgData name="admin" userId="5da74c4d-5347-4471-b628-cdc6fd458ead" providerId="ADAL" clId="{D084D07A-5D63-4125-8DD0-61D9082F5351}" dt="2021-10-19T09:45:03.607" v="2041" actId="403"/>
          <ac:spMkLst>
            <pc:docMk/>
            <pc:sldMk cId="1883756669" sldId="257"/>
            <ac:spMk id="15" creationId="{00000000-0000-0000-0000-000000000000}"/>
          </ac:spMkLst>
        </pc:spChg>
        <pc:spChg chg="mod">
          <ac:chgData name="admin" userId="5da74c4d-5347-4471-b628-cdc6fd458ead" providerId="ADAL" clId="{D084D07A-5D63-4125-8DD0-61D9082F5351}" dt="2021-10-19T09:45:52.096" v="2170" actId="1076"/>
          <ac:spMkLst>
            <pc:docMk/>
            <pc:sldMk cId="1883756669" sldId="257"/>
            <ac:spMk id="16" creationId="{00000000-0000-0000-0000-000000000000}"/>
          </ac:spMkLst>
        </pc:spChg>
        <pc:spChg chg="mod">
          <ac:chgData name="admin" userId="5da74c4d-5347-4471-b628-cdc6fd458ead" providerId="ADAL" clId="{D084D07A-5D63-4125-8DD0-61D9082F5351}" dt="2021-10-19T09:46:26.948" v="2272" actId="403"/>
          <ac:spMkLst>
            <pc:docMk/>
            <pc:sldMk cId="1883756669" sldId="257"/>
            <ac:spMk id="17" creationId="{00000000-0000-0000-0000-000000000000}"/>
          </ac:spMkLst>
        </pc:spChg>
        <pc:spChg chg="mod">
          <ac:chgData name="admin" userId="5da74c4d-5347-4471-b628-cdc6fd458ead" providerId="ADAL" clId="{D084D07A-5D63-4125-8DD0-61D9082F5351}" dt="2021-10-19T09:49:53.434" v="2653" actId="1076"/>
          <ac:spMkLst>
            <pc:docMk/>
            <pc:sldMk cId="1883756669" sldId="257"/>
            <ac:spMk id="18" creationId="{00000000-0000-0000-0000-000000000000}"/>
          </ac:spMkLst>
        </pc:spChg>
        <pc:spChg chg="mod">
          <ac:chgData name="admin" userId="5da74c4d-5347-4471-b628-cdc6fd458ead" providerId="ADAL" clId="{D084D07A-5D63-4125-8DD0-61D9082F5351}" dt="2021-10-19T09:50:14.009" v="2656" actId="255"/>
          <ac:spMkLst>
            <pc:docMk/>
            <pc:sldMk cId="1883756669" sldId="257"/>
            <ac:spMk id="19" creationId="{00000000-0000-0000-0000-000000000000}"/>
          </ac:spMkLst>
        </pc:spChg>
        <pc:spChg chg="mod">
          <ac:chgData name="admin" userId="5da74c4d-5347-4471-b628-cdc6fd458ead" providerId="ADAL" clId="{D084D07A-5D63-4125-8DD0-61D9082F5351}" dt="2021-10-19T09:39:10.426" v="1070" actId="20577"/>
          <ac:spMkLst>
            <pc:docMk/>
            <pc:sldMk cId="1883756669" sldId="257"/>
            <ac:spMk id="20" creationId="{EC8BBEDF-19B2-42FF-B707-F5ECA466E3CD}"/>
          </ac:spMkLst>
        </pc:spChg>
        <pc:spChg chg="mod">
          <ac:chgData name="admin" userId="5da74c4d-5347-4471-b628-cdc6fd458ead" providerId="ADAL" clId="{D084D07A-5D63-4125-8DD0-61D9082F5351}" dt="2021-10-19T09:44:18.155" v="1893" actId="20577"/>
          <ac:spMkLst>
            <pc:docMk/>
            <pc:sldMk cId="1883756669" sldId="257"/>
            <ac:spMk id="21" creationId="{9EAE1639-BE17-4721-BE40-0920C59652C1}"/>
          </ac:spMkLst>
        </pc:spChg>
      </pc:sldChg>
    </pc:docChg>
  </pc:docChgLst>
  <pc:docChgLst>
    <pc:chgData name="Clare Murray" userId="fa7d5812-7b4e-4124-8136-62248b969b8f" providerId="ADAL" clId="{B2DCD6C5-D0CF-45FD-A6D1-41F4FC27B7C7}"/>
    <pc:docChg chg="modSld">
      <pc:chgData name="Clare Murray" userId="fa7d5812-7b4e-4124-8136-62248b969b8f" providerId="ADAL" clId="{B2DCD6C5-D0CF-45FD-A6D1-41F4FC27B7C7}" dt="2021-10-19T16:52:12.843" v="38" actId="20577"/>
      <pc:docMkLst>
        <pc:docMk/>
      </pc:docMkLst>
      <pc:sldChg chg="modSp mod">
        <pc:chgData name="Clare Murray" userId="fa7d5812-7b4e-4124-8136-62248b969b8f" providerId="ADAL" clId="{B2DCD6C5-D0CF-45FD-A6D1-41F4FC27B7C7}" dt="2021-10-19T16:50:35.907" v="36" actId="20577"/>
        <pc:sldMkLst>
          <pc:docMk/>
          <pc:sldMk cId="2394607730" sldId="256"/>
        </pc:sldMkLst>
        <pc:spChg chg="mod">
          <ac:chgData name="Clare Murray" userId="fa7d5812-7b4e-4124-8136-62248b969b8f" providerId="ADAL" clId="{B2DCD6C5-D0CF-45FD-A6D1-41F4FC27B7C7}" dt="2021-10-19T16:50:35.907" v="36" actId="20577"/>
          <ac:spMkLst>
            <pc:docMk/>
            <pc:sldMk cId="2394607730" sldId="256"/>
            <ac:spMk id="11" creationId="{00000000-0000-0000-0000-000000000000}"/>
          </ac:spMkLst>
        </pc:spChg>
        <pc:spChg chg="mod">
          <ac:chgData name="Clare Murray" userId="fa7d5812-7b4e-4124-8136-62248b969b8f" providerId="ADAL" clId="{B2DCD6C5-D0CF-45FD-A6D1-41F4FC27B7C7}" dt="2021-10-19T16:50:15.561" v="22" actId="20577"/>
          <ac:spMkLst>
            <pc:docMk/>
            <pc:sldMk cId="2394607730" sldId="256"/>
            <ac:spMk id="18" creationId="{00000000-0000-0000-0000-000000000000}"/>
          </ac:spMkLst>
        </pc:spChg>
      </pc:sldChg>
      <pc:sldChg chg="modSp mod">
        <pc:chgData name="Clare Murray" userId="fa7d5812-7b4e-4124-8136-62248b969b8f" providerId="ADAL" clId="{B2DCD6C5-D0CF-45FD-A6D1-41F4FC27B7C7}" dt="2021-10-19T16:52:12.843" v="38" actId="20577"/>
        <pc:sldMkLst>
          <pc:docMk/>
          <pc:sldMk cId="1883756669" sldId="257"/>
        </pc:sldMkLst>
        <pc:spChg chg="mod">
          <ac:chgData name="Clare Murray" userId="fa7d5812-7b4e-4124-8136-62248b969b8f" providerId="ADAL" clId="{B2DCD6C5-D0CF-45FD-A6D1-41F4FC27B7C7}" dt="2021-10-19T16:52:12.843" v="38" actId="20577"/>
          <ac:spMkLst>
            <pc:docMk/>
            <pc:sldMk cId="1883756669" sldId="257"/>
            <ac:spMk id="21" creationId="{9EAE1639-BE17-4721-BE40-0920C59652C1}"/>
          </ac:spMkLst>
        </pc:spChg>
      </pc:sldChg>
    </pc:docChg>
  </pc:docChgLst>
  <pc:docChgLst>
    <pc:chgData name="Sally Humphreys" userId="6337b70b-7a9f-43e5-bb29-a9bda4a8b943" providerId="ADAL" clId="{0171FCB7-4BC4-4F70-887C-57506CC32B36}"/>
    <pc:docChg chg="addSld delSld modSld modSection">
      <pc:chgData name="Sally Humphreys" userId="6337b70b-7a9f-43e5-bb29-a9bda4a8b943" providerId="ADAL" clId="{0171FCB7-4BC4-4F70-887C-57506CC32B36}" dt="2019-09-05T14:32:59.579" v="1" actId="2696"/>
      <pc:docMkLst>
        <pc:docMk/>
      </pc:docMkLst>
      <pc:sldChg chg="add del">
        <pc:chgData name="Sally Humphreys" userId="6337b70b-7a9f-43e5-bb29-a9bda4a8b943" providerId="ADAL" clId="{0171FCB7-4BC4-4F70-887C-57506CC32B36}" dt="2019-09-05T14:32:59.579" v="1" actId="2696"/>
        <pc:sldMkLst>
          <pc:docMk/>
          <pc:sldMk cId="4074578563" sldId="258"/>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1">
    <p:spTree>
      <p:nvGrpSpPr>
        <p:cNvPr id="1" name=""/>
        <p:cNvGrpSpPr/>
        <p:nvPr/>
      </p:nvGrpSpPr>
      <p:grpSpPr>
        <a:xfrm>
          <a:off x="0" y="0"/>
          <a:ext cx="0" cy="0"/>
          <a:chOff x="0" y="0"/>
          <a:chExt cx="0" cy="0"/>
        </a:xfrm>
      </p:grpSpPr>
      <p:pic>
        <p:nvPicPr>
          <p:cNvPr id="7" name="Picture 6" descr="E933 WLP DL Parents Leaflet A4 (3 wee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906001" cy="6858001"/>
          </a:xfrm>
          <a:prstGeom prst="rect">
            <a:avLst/>
          </a:prstGeom>
        </p:spPr>
      </p:pic>
    </p:spTree>
    <p:extLst>
      <p:ext uri="{BB962C8B-B14F-4D97-AF65-F5344CB8AC3E}">
        <p14:creationId xmlns:p14="http://schemas.microsoft.com/office/powerpoint/2010/main" val="343953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2">
    <p:spTree>
      <p:nvGrpSpPr>
        <p:cNvPr id="1" name=""/>
        <p:cNvGrpSpPr/>
        <p:nvPr/>
      </p:nvGrpSpPr>
      <p:grpSpPr>
        <a:xfrm>
          <a:off x="0" y="0"/>
          <a:ext cx="0" cy="0"/>
          <a:chOff x="0" y="0"/>
          <a:chExt cx="0" cy="0"/>
        </a:xfrm>
      </p:grpSpPr>
      <p:pic>
        <p:nvPicPr>
          <p:cNvPr id="7" name="Picture 6" descr="E933 WLP DL Parents Leaflet A4 (3 week)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3915007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50156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11160" y="107012"/>
            <a:ext cx="2222500" cy="1117600"/>
          </a:xfrm>
          <a:prstGeom prst="rect">
            <a:avLst/>
          </a:prstGeom>
        </p:spPr>
      </p:pic>
      <p:pic>
        <p:nvPicPr>
          <p:cNvPr id="5" name="Picture 4"/>
          <p:cNvPicPr>
            <a:picLocks noChangeAspect="1"/>
          </p:cNvPicPr>
          <p:nvPr/>
        </p:nvPicPr>
        <p:blipFill>
          <a:blip r:embed="rId3"/>
          <a:stretch>
            <a:fillRect/>
          </a:stretch>
        </p:blipFill>
        <p:spPr>
          <a:xfrm rot="21359500">
            <a:off x="4205406" y="936481"/>
            <a:ext cx="2247900" cy="1206500"/>
          </a:xfrm>
          <a:prstGeom prst="rect">
            <a:avLst/>
          </a:prstGeom>
        </p:spPr>
      </p:pic>
      <p:pic>
        <p:nvPicPr>
          <p:cNvPr id="6" name="Picture 5"/>
          <p:cNvPicPr>
            <a:picLocks noChangeAspect="1"/>
          </p:cNvPicPr>
          <p:nvPr/>
        </p:nvPicPr>
        <p:blipFill>
          <a:blip r:embed="rId4"/>
          <a:stretch>
            <a:fillRect/>
          </a:stretch>
        </p:blipFill>
        <p:spPr>
          <a:xfrm>
            <a:off x="3556000" y="4782086"/>
            <a:ext cx="2781300" cy="1244600"/>
          </a:xfrm>
          <a:prstGeom prst="rect">
            <a:avLst/>
          </a:prstGeom>
        </p:spPr>
      </p:pic>
      <p:pic>
        <p:nvPicPr>
          <p:cNvPr id="7" name="Picture 6"/>
          <p:cNvPicPr>
            <a:picLocks noChangeAspect="1"/>
          </p:cNvPicPr>
          <p:nvPr/>
        </p:nvPicPr>
        <p:blipFill>
          <a:blip r:embed="rId5"/>
          <a:stretch>
            <a:fillRect/>
          </a:stretch>
        </p:blipFill>
        <p:spPr>
          <a:xfrm>
            <a:off x="5550196" y="107012"/>
            <a:ext cx="977900" cy="952500"/>
          </a:xfrm>
          <a:prstGeom prst="rect">
            <a:avLst/>
          </a:prstGeom>
        </p:spPr>
      </p:pic>
      <p:pic>
        <p:nvPicPr>
          <p:cNvPr id="8" name="Picture 7"/>
          <p:cNvPicPr>
            <a:picLocks noChangeAspect="1"/>
          </p:cNvPicPr>
          <p:nvPr/>
        </p:nvPicPr>
        <p:blipFill>
          <a:blip r:embed="rId6"/>
          <a:stretch>
            <a:fillRect/>
          </a:stretch>
        </p:blipFill>
        <p:spPr>
          <a:xfrm>
            <a:off x="3293546" y="1383521"/>
            <a:ext cx="952500" cy="749300"/>
          </a:xfrm>
          <a:prstGeom prst="rect">
            <a:avLst/>
          </a:prstGeom>
        </p:spPr>
      </p:pic>
      <p:pic>
        <p:nvPicPr>
          <p:cNvPr id="9" name="Picture 8"/>
          <p:cNvPicPr>
            <a:picLocks noChangeAspect="1"/>
          </p:cNvPicPr>
          <p:nvPr/>
        </p:nvPicPr>
        <p:blipFill>
          <a:blip r:embed="rId7"/>
          <a:stretch>
            <a:fillRect/>
          </a:stretch>
        </p:blipFill>
        <p:spPr>
          <a:xfrm>
            <a:off x="2112446" y="-146988"/>
            <a:ext cx="1181100" cy="1206500"/>
          </a:xfrm>
          <a:prstGeom prst="rect">
            <a:avLst/>
          </a:prstGeom>
        </p:spPr>
      </p:pic>
      <p:sp>
        <p:nvSpPr>
          <p:cNvPr id="11" name="TextBox 10"/>
          <p:cNvSpPr txBox="1"/>
          <p:nvPr/>
        </p:nvSpPr>
        <p:spPr>
          <a:xfrm>
            <a:off x="3595338" y="2161028"/>
            <a:ext cx="2741962" cy="2800767"/>
          </a:xfrm>
          <a:prstGeom prst="rect">
            <a:avLst/>
          </a:prstGeom>
          <a:noFill/>
        </p:spPr>
        <p:txBody>
          <a:bodyPr wrap="square" rtlCol="0">
            <a:spAutoFit/>
          </a:bodyPr>
          <a:lstStyle/>
          <a:p>
            <a:r>
              <a:rPr lang="en-GB" sz="1600" baseline="30000" dirty="0"/>
              <a:t>Myddle Primary School has enlisted the help of WLP Consultancy Services, to ensure the menus are nutritionally balanced and created for your child’s development and enjoyment.</a:t>
            </a:r>
          </a:p>
          <a:p>
            <a:endParaRPr lang="en-GB" sz="1600" baseline="30000" dirty="0"/>
          </a:p>
          <a:p>
            <a:r>
              <a:rPr lang="en-GB" sz="1600" b="1" baseline="30000" dirty="0">
                <a:solidFill>
                  <a:srgbClr val="542145"/>
                </a:solidFill>
              </a:rPr>
              <a:t>Special Diets also form an important part of the catering provision we offer, catering for those children with an intolerance to specific foods, for example:</a:t>
            </a:r>
          </a:p>
          <a:p>
            <a:endParaRPr lang="en-GB" sz="1000" b="1" baseline="30000" dirty="0">
              <a:solidFill>
                <a:srgbClr val="542145"/>
              </a:solidFill>
            </a:endParaRPr>
          </a:p>
          <a:p>
            <a:pPr marL="285750" indent="-285750">
              <a:buFont typeface="Arial" panose="020B0604020202020204" pitchFamily="34" charset="0"/>
              <a:buChar char="•"/>
            </a:pPr>
            <a:r>
              <a:rPr lang="en-GB" sz="1600" b="1" baseline="30000" dirty="0">
                <a:solidFill>
                  <a:srgbClr val="542145"/>
                </a:solidFill>
              </a:rPr>
              <a:t>Food Intolerance</a:t>
            </a:r>
          </a:p>
          <a:p>
            <a:pPr marL="285750" indent="-285750">
              <a:buFont typeface="Arial" panose="020B0604020202020204" pitchFamily="34" charset="0"/>
              <a:buChar char="•"/>
            </a:pPr>
            <a:r>
              <a:rPr lang="en-GB" sz="1600" b="1" baseline="30000" dirty="0">
                <a:solidFill>
                  <a:srgbClr val="542145"/>
                </a:solidFill>
              </a:rPr>
              <a:t>Food Allergy </a:t>
            </a:r>
          </a:p>
          <a:p>
            <a:pPr marL="285750" indent="-285750">
              <a:buFont typeface="Arial" panose="020B0604020202020204" pitchFamily="34" charset="0"/>
              <a:buChar char="•"/>
            </a:pPr>
            <a:r>
              <a:rPr lang="en-GB" sz="1600" b="1" baseline="30000" dirty="0">
                <a:solidFill>
                  <a:srgbClr val="542145"/>
                </a:solidFill>
              </a:rPr>
              <a:t>Food Aversion </a:t>
            </a:r>
          </a:p>
          <a:p>
            <a:pPr marL="285750" indent="-285750">
              <a:buFont typeface="Arial" panose="020B0604020202020204" pitchFamily="34" charset="0"/>
              <a:buChar char="•"/>
            </a:pPr>
            <a:r>
              <a:rPr lang="en-GB" sz="1600" b="1" baseline="30000" dirty="0">
                <a:solidFill>
                  <a:srgbClr val="542145"/>
                </a:solidFill>
              </a:rPr>
              <a:t>Medical Conditions </a:t>
            </a:r>
          </a:p>
          <a:p>
            <a:pPr marL="285750" indent="-285750">
              <a:buFont typeface="Arial" panose="020B0604020202020204" pitchFamily="34" charset="0"/>
              <a:buChar char="•"/>
            </a:pPr>
            <a:r>
              <a:rPr lang="en-GB" sz="1600" b="1" baseline="30000" dirty="0">
                <a:solidFill>
                  <a:srgbClr val="542145"/>
                </a:solidFill>
              </a:rPr>
              <a:t>Ethnic Minority Groups </a:t>
            </a:r>
          </a:p>
          <a:p>
            <a:endParaRPr lang="en-US" sz="1600" dirty="0"/>
          </a:p>
        </p:txBody>
      </p:sp>
      <p:sp>
        <p:nvSpPr>
          <p:cNvPr id="13" name="TextBox 12"/>
          <p:cNvSpPr txBox="1"/>
          <p:nvPr/>
        </p:nvSpPr>
        <p:spPr>
          <a:xfrm rot="21297822">
            <a:off x="3595335" y="228336"/>
            <a:ext cx="1842649" cy="892552"/>
          </a:xfrm>
          <a:prstGeom prst="rect">
            <a:avLst/>
          </a:prstGeom>
          <a:noFill/>
        </p:spPr>
        <p:txBody>
          <a:bodyPr wrap="square" rtlCol="0">
            <a:spAutoFit/>
          </a:bodyPr>
          <a:lstStyle/>
          <a:p>
            <a:r>
              <a:rPr lang="en-GB" sz="1200" baseline="30000" dirty="0"/>
              <a:t>“Having experienced a lunchtime meal at my child's school today, I am delighted to relay that I really enjoyed a healthy appetising meal. I wish I had meals like this when I was at school   ” </a:t>
            </a:r>
          </a:p>
          <a:p>
            <a:r>
              <a:rPr lang="en-GB" sz="1200" b="1" baseline="30000" dirty="0"/>
              <a:t>Parent Comment</a:t>
            </a:r>
            <a:endParaRPr lang="en-US" sz="1200" b="1" dirty="0"/>
          </a:p>
        </p:txBody>
      </p:sp>
      <p:sp>
        <p:nvSpPr>
          <p:cNvPr id="14" name="TextBox 13"/>
          <p:cNvSpPr txBox="1"/>
          <p:nvPr/>
        </p:nvSpPr>
        <p:spPr>
          <a:xfrm rot="214246">
            <a:off x="4244811" y="1096741"/>
            <a:ext cx="2252852" cy="1015663"/>
          </a:xfrm>
          <a:prstGeom prst="rect">
            <a:avLst/>
          </a:prstGeom>
          <a:noFill/>
        </p:spPr>
        <p:txBody>
          <a:bodyPr wrap="square" rtlCol="0">
            <a:spAutoFit/>
          </a:bodyPr>
          <a:lstStyle/>
          <a:p>
            <a:r>
              <a:rPr lang="en-GB" sz="1200" baseline="30000" dirty="0"/>
              <a:t>“I would like to pass on my gratitude to the cook for affording me the time to go through menus to cater for my child’s specific diet requirements. This has filled me with confidence in knowing that my child is being safely and admirably catered for”</a:t>
            </a:r>
          </a:p>
          <a:p>
            <a:r>
              <a:rPr lang="en-GB" sz="1200" b="1" baseline="30000" dirty="0"/>
              <a:t>Parent Comment</a:t>
            </a:r>
            <a:endParaRPr lang="en-US" sz="1200" b="1" dirty="0"/>
          </a:p>
        </p:txBody>
      </p:sp>
      <p:sp>
        <p:nvSpPr>
          <p:cNvPr id="16" name="TextBox 15"/>
          <p:cNvSpPr txBox="1"/>
          <p:nvPr/>
        </p:nvSpPr>
        <p:spPr>
          <a:xfrm>
            <a:off x="3781243" y="4820731"/>
            <a:ext cx="2385877" cy="1241365"/>
          </a:xfrm>
          <a:prstGeom prst="rect">
            <a:avLst/>
          </a:prstGeom>
          <a:noFill/>
        </p:spPr>
        <p:txBody>
          <a:bodyPr wrap="square" rtlCol="0">
            <a:spAutoFit/>
          </a:bodyPr>
          <a:lstStyle/>
          <a:p>
            <a:endParaRPr lang="en-GB" sz="1600" baseline="30000" dirty="0">
              <a:solidFill>
                <a:schemeClr val="bg1">
                  <a:lumMod val="50000"/>
                </a:schemeClr>
              </a:solidFill>
            </a:endParaRPr>
          </a:p>
          <a:p>
            <a:r>
              <a:rPr lang="en-GB" sz="1600" b="1" baseline="30000" dirty="0"/>
              <a:t>If your child requires a special diet or you would like to discuss the menu in more detail, please do not hesitate to contact:</a:t>
            </a:r>
          </a:p>
          <a:p>
            <a:r>
              <a:rPr lang="en-GB" sz="1600" b="1" baseline="30000" dirty="0"/>
              <a:t>Caroline </a:t>
            </a:r>
            <a:r>
              <a:rPr lang="en-GB" sz="1600" b="1" baseline="30000" dirty="0" err="1"/>
              <a:t>Mullineux</a:t>
            </a:r>
            <a:r>
              <a:rPr lang="en-GB" sz="1600" b="1" baseline="30000" dirty="0"/>
              <a:t>, Catering Manager 01939 260 443</a:t>
            </a:r>
          </a:p>
        </p:txBody>
      </p:sp>
      <p:sp>
        <p:nvSpPr>
          <p:cNvPr id="18" name="TextBox 17"/>
          <p:cNvSpPr txBox="1"/>
          <p:nvPr/>
        </p:nvSpPr>
        <p:spPr>
          <a:xfrm>
            <a:off x="309837" y="1703288"/>
            <a:ext cx="2865439" cy="3919022"/>
          </a:xfrm>
          <a:prstGeom prst="rect">
            <a:avLst/>
          </a:prstGeom>
          <a:noFill/>
        </p:spPr>
        <p:txBody>
          <a:bodyPr wrap="square" rtlCol="0">
            <a:spAutoFit/>
          </a:bodyPr>
          <a:lstStyle/>
          <a:p>
            <a:pPr algn="just"/>
            <a:r>
              <a:rPr lang="en-US" sz="1600" baseline="30000" dirty="0"/>
              <a:t>We have put together a new set of menus for the new term, featuring many of our pupils’ favourite dishes along with some seasonal variations. </a:t>
            </a:r>
          </a:p>
          <a:p>
            <a:endParaRPr lang="en-US" sz="400" baseline="30000" dirty="0"/>
          </a:p>
          <a:p>
            <a:r>
              <a:rPr lang="en-US" sz="1600" baseline="30000" dirty="0"/>
              <a:t>We really hope you will encourage your child to take up their free entitlement, with the  ‘Government’s Universal Infant Free School Meals Initiative’ for all children in Reception, Year 1 &amp; Year 2. </a:t>
            </a:r>
          </a:p>
          <a:p>
            <a:endParaRPr lang="en-US" sz="900" baseline="30000" dirty="0"/>
          </a:p>
          <a:p>
            <a:r>
              <a:rPr lang="en-US" sz="1600" baseline="30000" dirty="0"/>
              <a:t>We would hope that those pupils moving to Year 3 continue to support the school’s catering service by purchasing a meal. We believe this is still excellent value at just £2.20 a day.</a:t>
            </a:r>
          </a:p>
          <a:p>
            <a:r>
              <a:rPr lang="en-US" sz="1600" baseline="30000" dirty="0"/>
              <a:t>In addition to this menu, available daily are:</a:t>
            </a:r>
          </a:p>
          <a:p>
            <a:pPr marL="285750" indent="-285750">
              <a:buFont typeface="Arial" panose="020B0604020202020204" pitchFamily="34" charset="0"/>
              <a:buChar char="•"/>
            </a:pPr>
            <a:r>
              <a:rPr lang="en-US" sz="1600" baseline="30000" dirty="0"/>
              <a:t>Freshly Made Bread</a:t>
            </a:r>
          </a:p>
          <a:p>
            <a:pPr marL="285750" indent="-285750">
              <a:buFont typeface="Arial" panose="020B0604020202020204" pitchFamily="34" charset="0"/>
              <a:buChar char="•"/>
            </a:pPr>
            <a:r>
              <a:rPr lang="en-US" sz="1600" baseline="30000" dirty="0"/>
              <a:t>Selection of Salads and Fresh Fruit</a:t>
            </a:r>
          </a:p>
          <a:p>
            <a:pPr marL="285750" indent="-285750">
              <a:buFont typeface="Arial" panose="020B0604020202020204" pitchFamily="34" charset="0"/>
              <a:buChar char="•"/>
            </a:pPr>
            <a:r>
              <a:rPr lang="en-US" sz="1600" baseline="30000" dirty="0"/>
              <a:t>Assorted Yoghurts</a:t>
            </a:r>
          </a:p>
          <a:p>
            <a:pPr marL="285750" indent="-285750">
              <a:buFont typeface="Arial" panose="020B0604020202020204" pitchFamily="34" charset="0"/>
              <a:buChar char="•"/>
            </a:pPr>
            <a:r>
              <a:rPr lang="en-US" sz="1600" baseline="30000" dirty="0"/>
              <a:t>Vegetarian Vegan options always available.</a:t>
            </a:r>
          </a:p>
          <a:p>
            <a:pPr marL="285750" indent="-285750">
              <a:buFont typeface="Arial" panose="020B0604020202020204" pitchFamily="34" charset="0"/>
              <a:buChar char="•"/>
            </a:pPr>
            <a:endParaRPr lang="en-US" sz="1600" baseline="30000" dirty="0"/>
          </a:p>
          <a:p>
            <a:r>
              <a:rPr lang="en-GB" sz="1600" b="1" baseline="30000" dirty="0"/>
              <a:t>Clare Williams</a:t>
            </a:r>
          </a:p>
          <a:p>
            <a:r>
              <a:rPr lang="en-GB" sz="1600" b="1" baseline="30000" dirty="0"/>
              <a:t>Head Teacher</a:t>
            </a:r>
            <a:r>
              <a:rPr lang="en-GB" sz="1600" b="1" baseline="30000" dirty="0">
                <a:solidFill>
                  <a:schemeClr val="bg1">
                    <a:lumMod val="50000"/>
                  </a:schemeClr>
                </a:solidFill>
              </a:rPr>
              <a:t> </a:t>
            </a:r>
          </a:p>
          <a:p>
            <a:r>
              <a:rPr lang="en-GB" sz="1600" baseline="30000" dirty="0"/>
              <a:t>   </a:t>
            </a:r>
            <a:endParaRPr lang="en-US" sz="1600" dirty="0"/>
          </a:p>
        </p:txBody>
      </p:sp>
      <p:sp>
        <p:nvSpPr>
          <p:cNvPr id="19" name="TextBox 18"/>
          <p:cNvSpPr txBox="1"/>
          <p:nvPr/>
        </p:nvSpPr>
        <p:spPr>
          <a:xfrm>
            <a:off x="257927" y="496788"/>
            <a:ext cx="3000248" cy="1077218"/>
          </a:xfrm>
          <a:prstGeom prst="rect">
            <a:avLst/>
          </a:prstGeom>
          <a:noFill/>
        </p:spPr>
        <p:txBody>
          <a:bodyPr wrap="square" rtlCol="0">
            <a:spAutoFit/>
          </a:bodyPr>
          <a:lstStyle/>
          <a:p>
            <a:r>
              <a:rPr lang="en-US" sz="4800" b="1" baseline="24000" dirty="0">
                <a:solidFill>
                  <a:srgbClr val="542145"/>
                </a:solidFill>
              </a:rPr>
              <a:t>A</a:t>
            </a:r>
            <a:r>
              <a:rPr lang="en-GB" sz="4800" b="1" baseline="24000" dirty="0">
                <a:solidFill>
                  <a:srgbClr val="542145"/>
                </a:solidFill>
              </a:rPr>
              <a:t>utumn/Winter </a:t>
            </a:r>
          </a:p>
          <a:p>
            <a:r>
              <a:rPr lang="en-GB" sz="4800" b="1" baseline="24000" dirty="0">
                <a:solidFill>
                  <a:srgbClr val="542145"/>
                </a:solidFill>
              </a:rPr>
              <a:t>Menus 2021/22 </a:t>
            </a:r>
          </a:p>
        </p:txBody>
      </p:sp>
      <p:pic>
        <p:nvPicPr>
          <p:cNvPr id="20" name="Picture 19"/>
          <p:cNvPicPr>
            <a:picLocks noChangeAspect="1"/>
          </p:cNvPicPr>
          <p:nvPr/>
        </p:nvPicPr>
        <p:blipFill>
          <a:blip r:embed="rId8"/>
          <a:stretch>
            <a:fillRect/>
          </a:stretch>
        </p:blipFill>
        <p:spPr>
          <a:xfrm>
            <a:off x="339207" y="1574006"/>
            <a:ext cx="2806700" cy="38100"/>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0B4DC05C-E0DD-411B-841C-86B3B7A27AE2}"/>
              </a:ext>
            </a:extLst>
          </p:cNvPr>
          <p:cNvPicPr>
            <a:picLocks noChangeAspect="1"/>
          </p:cNvPicPr>
          <p:nvPr/>
        </p:nvPicPr>
        <p:blipFill>
          <a:blip r:embed="rId9"/>
          <a:stretch>
            <a:fillRect/>
          </a:stretch>
        </p:blipFill>
        <p:spPr>
          <a:xfrm>
            <a:off x="7765282" y="5260894"/>
            <a:ext cx="1020500" cy="1020500"/>
          </a:xfrm>
          <a:prstGeom prst="rect">
            <a:avLst/>
          </a:prstGeom>
        </p:spPr>
      </p:pic>
    </p:spTree>
    <p:extLst>
      <p:ext uri="{BB962C8B-B14F-4D97-AF65-F5344CB8AC3E}">
        <p14:creationId xmlns:p14="http://schemas.microsoft.com/office/powerpoint/2010/main" val="2394607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804" y="891626"/>
            <a:ext cx="2909316" cy="451406"/>
          </a:xfrm>
          <a:prstGeom prst="rect">
            <a:avLst/>
          </a:prstGeom>
          <a:noFill/>
        </p:spPr>
        <p:txBody>
          <a:bodyPr wrap="square" rtlCol="0">
            <a:spAutoFit/>
          </a:bodyPr>
          <a:lstStyle/>
          <a:p>
            <a:pPr algn="ctr"/>
            <a:r>
              <a:rPr lang="en-US" sz="1400" b="1" baseline="30000" dirty="0"/>
              <a:t>W/C: 1st Nov, 22nd Nov, 13th Dec, 17th Jan, 7th Feb 2022</a:t>
            </a:r>
            <a:endParaRPr lang="en-US" sz="1400" b="1" dirty="0"/>
          </a:p>
        </p:txBody>
      </p:sp>
      <p:sp>
        <p:nvSpPr>
          <p:cNvPr id="3" name="TextBox 2"/>
          <p:cNvSpPr txBox="1"/>
          <p:nvPr/>
        </p:nvSpPr>
        <p:spPr>
          <a:xfrm>
            <a:off x="863600" y="1415334"/>
            <a:ext cx="2679192" cy="913070"/>
          </a:xfrm>
          <a:prstGeom prst="rect">
            <a:avLst/>
          </a:prstGeom>
          <a:noFill/>
        </p:spPr>
        <p:txBody>
          <a:bodyPr wrap="square" rtlCol="0">
            <a:spAutoFit/>
          </a:bodyPr>
          <a:lstStyle/>
          <a:p>
            <a:pPr algn="ctr"/>
            <a:r>
              <a:rPr lang="en-GB" sz="1600" baseline="30000" dirty="0"/>
              <a:t>Selection of Oven Baked Fish</a:t>
            </a:r>
          </a:p>
          <a:p>
            <a:pPr algn="ctr"/>
            <a:r>
              <a:rPr lang="en-GB" sz="1600" baseline="30000" dirty="0"/>
              <a:t>Mexican Chicken Fajita</a:t>
            </a:r>
          </a:p>
          <a:p>
            <a:pPr algn="ctr"/>
            <a:r>
              <a:rPr lang="en-GB" sz="1600" baseline="30000" dirty="0"/>
              <a:t>Vegan Roasted Vegetable Burrito</a:t>
            </a:r>
          </a:p>
          <a:p>
            <a:pPr algn="ctr"/>
            <a:r>
              <a:rPr lang="en-GB" sz="1600" baseline="30000" dirty="0"/>
              <a:t>Rice, Pasta, Seasonal Vegetables</a:t>
            </a:r>
          </a:p>
          <a:p>
            <a:pPr algn="ctr"/>
            <a:r>
              <a:rPr lang="en-GB" sz="1600" baseline="30000" dirty="0"/>
              <a:t>Fruit &amp; Oat Cookie</a:t>
            </a:r>
          </a:p>
        </p:txBody>
      </p:sp>
      <p:sp>
        <p:nvSpPr>
          <p:cNvPr id="4" name="TextBox 3"/>
          <p:cNvSpPr txBox="1"/>
          <p:nvPr/>
        </p:nvSpPr>
        <p:spPr>
          <a:xfrm>
            <a:off x="717804" y="2434738"/>
            <a:ext cx="2882900" cy="1231106"/>
          </a:xfrm>
          <a:prstGeom prst="rect">
            <a:avLst/>
          </a:prstGeom>
          <a:noFill/>
        </p:spPr>
        <p:txBody>
          <a:bodyPr wrap="square" rtlCol="0">
            <a:spAutoFit/>
          </a:bodyPr>
          <a:lstStyle/>
          <a:p>
            <a:pPr algn="ctr"/>
            <a:r>
              <a:rPr lang="en-GB" sz="1600" baseline="30000" dirty="0"/>
              <a:t>Build your own Beef Burger with Bap &amp; Seasonal Salad</a:t>
            </a:r>
          </a:p>
          <a:p>
            <a:pPr algn="ctr"/>
            <a:r>
              <a:rPr lang="en-GB" sz="1600" baseline="30000" dirty="0"/>
              <a:t>Pasta Neapolitan</a:t>
            </a:r>
          </a:p>
          <a:p>
            <a:pPr algn="ctr"/>
            <a:r>
              <a:rPr lang="en-GB" sz="1600" baseline="30000" dirty="0"/>
              <a:t>Vegan Pasta Neapolitan</a:t>
            </a:r>
          </a:p>
          <a:p>
            <a:pPr algn="ctr"/>
            <a:r>
              <a:rPr lang="en-GB" sz="1600" baseline="30000" dirty="0"/>
              <a:t>Jacket Wedges, Sweetcorn, Peas</a:t>
            </a:r>
          </a:p>
          <a:p>
            <a:pPr algn="ctr"/>
            <a:r>
              <a:rPr lang="en-GB" sz="1600" baseline="30000" dirty="0"/>
              <a:t>Chocolate Chip Cookie</a:t>
            </a:r>
          </a:p>
          <a:p>
            <a:pPr algn="ctr"/>
            <a:endParaRPr lang="en-GB" sz="1500" baseline="30000" dirty="0"/>
          </a:p>
        </p:txBody>
      </p:sp>
      <p:sp>
        <p:nvSpPr>
          <p:cNvPr id="5" name="TextBox 4"/>
          <p:cNvSpPr txBox="1"/>
          <p:nvPr/>
        </p:nvSpPr>
        <p:spPr>
          <a:xfrm>
            <a:off x="684276" y="3500630"/>
            <a:ext cx="3019044" cy="1077218"/>
          </a:xfrm>
          <a:prstGeom prst="rect">
            <a:avLst/>
          </a:prstGeom>
          <a:noFill/>
        </p:spPr>
        <p:txBody>
          <a:bodyPr wrap="square" rtlCol="0">
            <a:spAutoFit/>
          </a:bodyPr>
          <a:lstStyle/>
          <a:p>
            <a:pPr algn="ctr"/>
            <a:r>
              <a:rPr lang="en-US" sz="1600" baseline="30000" dirty="0"/>
              <a:t>Traditional Roast Turkey, Cranberry Sauce &amp; Gravy</a:t>
            </a:r>
          </a:p>
          <a:p>
            <a:pPr algn="ctr"/>
            <a:r>
              <a:rPr lang="en-US" sz="1600" baseline="30000" dirty="0"/>
              <a:t>Cauliflower &amp; Broccoli Gratin</a:t>
            </a:r>
          </a:p>
          <a:p>
            <a:pPr algn="ctr"/>
            <a:r>
              <a:rPr lang="en-US" sz="1600" baseline="30000" dirty="0"/>
              <a:t>Vegan Crumb Schnitzel</a:t>
            </a:r>
          </a:p>
          <a:p>
            <a:pPr algn="ctr"/>
            <a:r>
              <a:rPr lang="en-US" sz="1600" baseline="30000" dirty="0"/>
              <a:t>Roast &amp; Creamed Potatoes, Carrots, Broccoli</a:t>
            </a:r>
          </a:p>
          <a:p>
            <a:pPr algn="ctr"/>
            <a:r>
              <a:rPr lang="en-US" sz="1600" baseline="30000" dirty="0"/>
              <a:t>Fruit Crumble &amp; Custard</a:t>
            </a:r>
          </a:p>
          <a:p>
            <a:pPr algn="ctr"/>
            <a:endParaRPr lang="en-GB" sz="1600" baseline="30000" dirty="0"/>
          </a:p>
        </p:txBody>
      </p:sp>
      <p:sp>
        <p:nvSpPr>
          <p:cNvPr id="6" name="TextBox 5"/>
          <p:cNvSpPr txBox="1"/>
          <p:nvPr/>
        </p:nvSpPr>
        <p:spPr>
          <a:xfrm>
            <a:off x="692658" y="4433824"/>
            <a:ext cx="2942844" cy="1374735"/>
          </a:xfrm>
          <a:prstGeom prst="rect">
            <a:avLst/>
          </a:prstGeom>
          <a:noFill/>
        </p:spPr>
        <p:txBody>
          <a:bodyPr wrap="square" rtlCol="0">
            <a:spAutoFit/>
          </a:bodyPr>
          <a:lstStyle/>
          <a:p>
            <a:pPr algn="ctr"/>
            <a:r>
              <a:rPr lang="en-GB" sz="1600" baseline="30000" dirty="0"/>
              <a:t>BIG BREAKFAST (Bacon, Sausage, Scrambled Egg, Plum Tomatoes)</a:t>
            </a:r>
          </a:p>
          <a:p>
            <a:pPr algn="ctr"/>
            <a:r>
              <a:rPr lang="en-GB" sz="1600" baseline="30000" dirty="0"/>
              <a:t>BIG VEGGIE BREAKFAST with Mushrooms</a:t>
            </a:r>
          </a:p>
          <a:p>
            <a:pPr algn="ctr"/>
            <a:r>
              <a:rPr lang="en-GB" sz="1600" baseline="30000" dirty="0"/>
              <a:t>BIG VEGAN BREAKFAST with Mushrooms</a:t>
            </a:r>
          </a:p>
          <a:p>
            <a:pPr algn="ctr"/>
            <a:r>
              <a:rPr lang="en-GB" sz="1600" baseline="30000" dirty="0"/>
              <a:t>Hash Browns, Sweetcorn, Baked Beans</a:t>
            </a:r>
          </a:p>
          <a:p>
            <a:pPr algn="ctr"/>
            <a:r>
              <a:rPr lang="en-GB" sz="1600" baseline="30000" dirty="0"/>
              <a:t>Belgian Waffles with Fruit Slices</a:t>
            </a:r>
            <a:endParaRPr lang="en-US" sz="1600" baseline="30000" dirty="0"/>
          </a:p>
          <a:p>
            <a:pPr algn="ctr"/>
            <a:endParaRPr lang="en-GB" sz="1450" baseline="30000" dirty="0"/>
          </a:p>
          <a:p>
            <a:pPr algn="ctr"/>
            <a:r>
              <a:rPr lang="en-GB" sz="1450" baseline="30000" dirty="0"/>
              <a:t> </a:t>
            </a:r>
          </a:p>
        </p:txBody>
      </p:sp>
      <p:sp>
        <p:nvSpPr>
          <p:cNvPr id="7" name="TextBox 6"/>
          <p:cNvSpPr txBox="1"/>
          <p:nvPr/>
        </p:nvSpPr>
        <p:spPr>
          <a:xfrm>
            <a:off x="647523" y="5442666"/>
            <a:ext cx="3049878" cy="1077218"/>
          </a:xfrm>
          <a:prstGeom prst="rect">
            <a:avLst/>
          </a:prstGeom>
          <a:noFill/>
        </p:spPr>
        <p:txBody>
          <a:bodyPr wrap="square" rtlCol="0">
            <a:spAutoFit/>
          </a:bodyPr>
          <a:lstStyle/>
          <a:p>
            <a:pPr algn="ctr"/>
            <a:r>
              <a:rPr lang="en-GB" sz="1600" baseline="30000" dirty="0"/>
              <a:t>PIZZA BAR (Ham &amp; Mushroom Or Cheese &amp; Tomato)</a:t>
            </a:r>
          </a:p>
          <a:p>
            <a:pPr algn="ctr"/>
            <a:r>
              <a:rPr lang="en-GB" sz="1600" baseline="30000" dirty="0"/>
              <a:t>Chicken Tender Fillets</a:t>
            </a:r>
          </a:p>
          <a:p>
            <a:pPr algn="ctr"/>
            <a:r>
              <a:rPr lang="en-GB" sz="1600" baseline="30000" dirty="0"/>
              <a:t>Vegan Pizza</a:t>
            </a:r>
          </a:p>
          <a:p>
            <a:pPr algn="ctr"/>
            <a:r>
              <a:rPr lang="en-GB" sz="1600" baseline="30000" dirty="0"/>
              <a:t>Chipped Potatoes, Pasta, Baked Beans</a:t>
            </a:r>
          </a:p>
          <a:p>
            <a:pPr algn="ctr"/>
            <a:r>
              <a:rPr lang="en-GB" sz="1600" baseline="30000" dirty="0"/>
              <a:t>Assorted Muffins</a:t>
            </a:r>
          </a:p>
          <a:p>
            <a:pPr algn="ctr"/>
            <a:r>
              <a:rPr lang="en-GB" sz="1600" baseline="30000" dirty="0"/>
              <a:t>Fruit Platter</a:t>
            </a:r>
          </a:p>
        </p:txBody>
      </p:sp>
      <p:sp>
        <p:nvSpPr>
          <p:cNvPr id="9" name="TextBox 8"/>
          <p:cNvSpPr txBox="1"/>
          <p:nvPr/>
        </p:nvSpPr>
        <p:spPr>
          <a:xfrm>
            <a:off x="3584956" y="1405053"/>
            <a:ext cx="2897221" cy="913070"/>
          </a:xfrm>
          <a:prstGeom prst="rect">
            <a:avLst/>
          </a:prstGeom>
          <a:noFill/>
        </p:spPr>
        <p:txBody>
          <a:bodyPr wrap="square" rtlCol="0">
            <a:spAutoFit/>
          </a:bodyPr>
          <a:lstStyle/>
          <a:p>
            <a:pPr algn="ctr"/>
            <a:r>
              <a:rPr lang="en-GB" sz="1600" baseline="30000" dirty="0"/>
              <a:t>Chicken Curry</a:t>
            </a:r>
          </a:p>
          <a:p>
            <a:pPr algn="ctr"/>
            <a:r>
              <a:rPr lang="en-GB" sz="1600" baseline="30000" dirty="0"/>
              <a:t>Vegetable Curry</a:t>
            </a:r>
          </a:p>
          <a:p>
            <a:pPr algn="ctr"/>
            <a:r>
              <a:rPr lang="en-GB" sz="1600" baseline="30000" dirty="0"/>
              <a:t>Vegan Vegetable Curry</a:t>
            </a:r>
          </a:p>
          <a:p>
            <a:pPr algn="ctr"/>
            <a:r>
              <a:rPr lang="en-GB" sz="1600" baseline="30000" dirty="0"/>
              <a:t>Rice, Green Beans, Sweetcorn</a:t>
            </a:r>
          </a:p>
          <a:p>
            <a:pPr algn="ctr"/>
            <a:r>
              <a:rPr lang="en-GB" sz="1600" baseline="30000" dirty="0"/>
              <a:t>Freshly Baked Cookie</a:t>
            </a:r>
            <a:endParaRPr lang="en-US" sz="1600" baseline="30000" dirty="0"/>
          </a:p>
        </p:txBody>
      </p:sp>
      <p:sp>
        <p:nvSpPr>
          <p:cNvPr id="10" name="TextBox 9"/>
          <p:cNvSpPr txBox="1"/>
          <p:nvPr/>
        </p:nvSpPr>
        <p:spPr>
          <a:xfrm>
            <a:off x="3627120" y="2423660"/>
            <a:ext cx="2841752" cy="1066959"/>
          </a:xfrm>
          <a:prstGeom prst="rect">
            <a:avLst/>
          </a:prstGeom>
          <a:noFill/>
        </p:spPr>
        <p:txBody>
          <a:bodyPr wrap="square" rtlCol="0">
            <a:spAutoFit/>
          </a:bodyPr>
          <a:lstStyle/>
          <a:p>
            <a:pPr algn="ctr"/>
            <a:r>
              <a:rPr lang="en-GB" sz="1600" baseline="30000" dirty="0"/>
              <a:t>Meatballs with Freshly made Tomato Sauce</a:t>
            </a:r>
          </a:p>
          <a:p>
            <a:pPr algn="ctr"/>
            <a:r>
              <a:rPr lang="en-GB" sz="1600" baseline="30000" dirty="0"/>
              <a:t>Vegetarian Meatballs with Tomato Sauce</a:t>
            </a:r>
          </a:p>
          <a:p>
            <a:pPr algn="ctr"/>
            <a:r>
              <a:rPr lang="en-GB" sz="1600" baseline="30000" dirty="0"/>
              <a:t>Vegan Meatballs</a:t>
            </a:r>
          </a:p>
          <a:p>
            <a:pPr algn="ctr"/>
            <a:r>
              <a:rPr lang="en-GB" sz="1600" baseline="30000" dirty="0"/>
              <a:t>Pasta, Seasonal Vegetables, Baked Beans</a:t>
            </a:r>
          </a:p>
          <a:p>
            <a:pPr algn="ctr"/>
            <a:r>
              <a:rPr lang="en-GB" sz="1600" baseline="30000" dirty="0"/>
              <a:t>Fruit Swirl Sponge</a:t>
            </a:r>
            <a:endParaRPr lang="en-US" sz="1600" baseline="30000" dirty="0"/>
          </a:p>
          <a:p>
            <a:pPr algn="ctr"/>
            <a:endParaRPr lang="en-GB" sz="1500" baseline="30000" dirty="0"/>
          </a:p>
        </p:txBody>
      </p:sp>
      <p:sp>
        <p:nvSpPr>
          <p:cNvPr id="11" name="TextBox 10"/>
          <p:cNvSpPr txBox="1"/>
          <p:nvPr/>
        </p:nvSpPr>
        <p:spPr>
          <a:xfrm>
            <a:off x="3557318" y="3479420"/>
            <a:ext cx="2952496" cy="861774"/>
          </a:xfrm>
          <a:prstGeom prst="rect">
            <a:avLst/>
          </a:prstGeom>
          <a:noFill/>
        </p:spPr>
        <p:txBody>
          <a:bodyPr wrap="square" rtlCol="0">
            <a:spAutoFit/>
          </a:bodyPr>
          <a:lstStyle/>
          <a:p>
            <a:pPr algn="ctr"/>
            <a:r>
              <a:rPr lang="en-US" sz="1500" baseline="30000" dirty="0"/>
              <a:t>Traditional Roast Beef with Yorkshire Pudding &amp; Gravy</a:t>
            </a:r>
          </a:p>
          <a:p>
            <a:pPr algn="ctr"/>
            <a:r>
              <a:rPr lang="en-GB" sz="1500" baseline="30000" dirty="0"/>
              <a:t>Vegetarian Sausage with Yorkshire Pudding &amp; Gravy</a:t>
            </a:r>
          </a:p>
          <a:p>
            <a:pPr algn="ctr"/>
            <a:r>
              <a:rPr lang="en-GB" sz="1500" baseline="30000" dirty="0"/>
              <a:t>Vegan Cumberland Sausage &amp; Tasty Gravy</a:t>
            </a:r>
          </a:p>
          <a:p>
            <a:pPr algn="ctr"/>
            <a:r>
              <a:rPr lang="en-GB" sz="1500" baseline="30000" dirty="0"/>
              <a:t>Roast &amp; Creamed Potatoes, Carrots, Cabbage</a:t>
            </a:r>
          </a:p>
          <a:p>
            <a:pPr algn="ctr"/>
            <a:r>
              <a:rPr lang="en-GB" sz="1500" baseline="30000" dirty="0"/>
              <a:t>Chocolate &amp; Mandarin Sponge with Chocolate Sauce</a:t>
            </a:r>
          </a:p>
        </p:txBody>
      </p:sp>
      <p:sp>
        <p:nvSpPr>
          <p:cNvPr id="12" name="TextBox 11"/>
          <p:cNvSpPr txBox="1"/>
          <p:nvPr/>
        </p:nvSpPr>
        <p:spPr>
          <a:xfrm>
            <a:off x="3557318" y="4441030"/>
            <a:ext cx="2825954" cy="1015663"/>
          </a:xfrm>
          <a:prstGeom prst="rect">
            <a:avLst/>
          </a:prstGeom>
          <a:noFill/>
        </p:spPr>
        <p:txBody>
          <a:bodyPr wrap="square" rtlCol="0">
            <a:spAutoFit/>
          </a:bodyPr>
          <a:lstStyle/>
          <a:p>
            <a:pPr algn="ctr"/>
            <a:r>
              <a:rPr lang="en-GB" sz="1500" baseline="30000" dirty="0"/>
              <a:t>Selection of Oven Baked Fish</a:t>
            </a:r>
          </a:p>
          <a:p>
            <a:pPr algn="ctr"/>
            <a:r>
              <a:rPr lang="en-GB" sz="1500" baseline="30000" dirty="0"/>
              <a:t>Vegetable Baked Burger</a:t>
            </a:r>
          </a:p>
          <a:p>
            <a:pPr algn="ctr"/>
            <a:r>
              <a:rPr lang="en-GB" sz="1500" baseline="30000" dirty="0"/>
              <a:t>Vegan Fishless Gingers</a:t>
            </a:r>
          </a:p>
          <a:p>
            <a:pPr algn="ctr"/>
            <a:r>
              <a:rPr lang="en-GB" sz="1500" baseline="30000" dirty="0"/>
              <a:t>Baby Potatoes, Seasonal Vegetables, Baked Beans</a:t>
            </a:r>
          </a:p>
          <a:p>
            <a:pPr algn="ctr"/>
            <a:r>
              <a:rPr lang="en-GB" sz="1500" baseline="30000" dirty="0"/>
              <a:t>Selection of Cookies</a:t>
            </a:r>
          </a:p>
          <a:p>
            <a:pPr algn="ctr"/>
            <a:endParaRPr lang="en-GB" sz="1500" baseline="30000" dirty="0"/>
          </a:p>
        </p:txBody>
      </p:sp>
      <p:sp>
        <p:nvSpPr>
          <p:cNvPr id="13" name="TextBox 12"/>
          <p:cNvSpPr txBox="1"/>
          <p:nvPr/>
        </p:nvSpPr>
        <p:spPr>
          <a:xfrm>
            <a:off x="3519006" y="5452947"/>
            <a:ext cx="3024084" cy="1200329"/>
          </a:xfrm>
          <a:prstGeom prst="rect">
            <a:avLst/>
          </a:prstGeom>
          <a:noFill/>
        </p:spPr>
        <p:txBody>
          <a:bodyPr wrap="square" rtlCol="0">
            <a:spAutoFit/>
          </a:bodyPr>
          <a:lstStyle/>
          <a:p>
            <a:pPr algn="ctr"/>
            <a:r>
              <a:rPr lang="en-GB" sz="1550" baseline="30000" dirty="0"/>
              <a:t>PIZZA BAR (Ham &amp; Mushroom Or Cheese &amp; Tomato)</a:t>
            </a:r>
          </a:p>
          <a:p>
            <a:pPr algn="ctr"/>
            <a:r>
              <a:rPr lang="en-GB" sz="1550" baseline="30000" dirty="0"/>
              <a:t>Sausage Roll</a:t>
            </a:r>
          </a:p>
          <a:p>
            <a:pPr algn="ctr"/>
            <a:r>
              <a:rPr lang="en-GB" sz="1550" baseline="30000" dirty="0"/>
              <a:t>Vegan Pizza</a:t>
            </a:r>
          </a:p>
          <a:p>
            <a:pPr algn="ctr"/>
            <a:r>
              <a:rPr lang="en-GB" sz="1550" baseline="30000" dirty="0"/>
              <a:t>Chipped Potatoes, Pasta, Baked Beans, Sweetcorn</a:t>
            </a:r>
          </a:p>
          <a:p>
            <a:pPr algn="ctr"/>
            <a:r>
              <a:rPr lang="en-GB" sz="1550" baseline="30000" dirty="0"/>
              <a:t>Butterfly Fairy Cakes</a:t>
            </a:r>
          </a:p>
          <a:p>
            <a:pPr algn="ctr"/>
            <a:r>
              <a:rPr lang="en-GB" sz="1550" baseline="30000" dirty="0"/>
              <a:t>Frozen Yoghurt</a:t>
            </a:r>
            <a:endParaRPr lang="en-US" sz="1550" baseline="30000" dirty="0"/>
          </a:p>
          <a:p>
            <a:pPr algn="ctr"/>
            <a:endParaRPr lang="en-GB" sz="1500" baseline="30000" dirty="0"/>
          </a:p>
        </p:txBody>
      </p:sp>
      <p:sp>
        <p:nvSpPr>
          <p:cNvPr id="15" name="TextBox 14"/>
          <p:cNvSpPr txBox="1"/>
          <p:nvPr/>
        </p:nvSpPr>
        <p:spPr>
          <a:xfrm>
            <a:off x="6482178" y="1364227"/>
            <a:ext cx="2828650" cy="913070"/>
          </a:xfrm>
          <a:prstGeom prst="rect">
            <a:avLst/>
          </a:prstGeom>
          <a:noFill/>
        </p:spPr>
        <p:txBody>
          <a:bodyPr wrap="square" rtlCol="0">
            <a:spAutoFit/>
          </a:bodyPr>
          <a:lstStyle/>
          <a:p>
            <a:pPr algn="ctr"/>
            <a:r>
              <a:rPr lang="en-GB" sz="1600" baseline="30000" dirty="0"/>
              <a:t>Chicken Breast Tenders</a:t>
            </a:r>
          </a:p>
          <a:p>
            <a:pPr algn="ctr"/>
            <a:r>
              <a:rPr lang="en-GB" sz="1600" baseline="30000" dirty="0"/>
              <a:t>Macaroni Cheese with Garlic Bread</a:t>
            </a:r>
          </a:p>
          <a:p>
            <a:pPr algn="ctr"/>
            <a:r>
              <a:rPr lang="en-GB" sz="1600" baseline="30000" dirty="0"/>
              <a:t>Crispy Baked Vegan Nuggets</a:t>
            </a:r>
          </a:p>
          <a:p>
            <a:pPr algn="ctr"/>
            <a:r>
              <a:rPr lang="en-GB" sz="1600" baseline="30000" dirty="0"/>
              <a:t>Potato Wedges, Green Beans, Sweetcorn</a:t>
            </a:r>
          </a:p>
          <a:p>
            <a:pPr algn="ctr"/>
            <a:r>
              <a:rPr lang="en-GB" sz="1600" baseline="30000" dirty="0"/>
              <a:t>Ginger Sponge &amp; Custard</a:t>
            </a:r>
          </a:p>
        </p:txBody>
      </p:sp>
      <p:sp>
        <p:nvSpPr>
          <p:cNvPr id="16" name="TextBox 15"/>
          <p:cNvSpPr txBox="1"/>
          <p:nvPr/>
        </p:nvSpPr>
        <p:spPr>
          <a:xfrm>
            <a:off x="6604000" y="2395398"/>
            <a:ext cx="2600960" cy="1077218"/>
          </a:xfrm>
          <a:prstGeom prst="rect">
            <a:avLst/>
          </a:prstGeom>
          <a:noFill/>
        </p:spPr>
        <p:txBody>
          <a:bodyPr wrap="square" rtlCol="0">
            <a:spAutoFit/>
          </a:bodyPr>
          <a:lstStyle/>
          <a:p>
            <a:pPr algn="ctr"/>
            <a:r>
              <a:rPr lang="en-GB" sz="1600" baseline="30000" dirty="0"/>
              <a:t>Spaghetti Bolognaise</a:t>
            </a:r>
          </a:p>
          <a:p>
            <a:pPr algn="ctr"/>
            <a:r>
              <a:rPr lang="en-GB" sz="1600" baseline="30000" dirty="0"/>
              <a:t>Quorn Lasagne</a:t>
            </a:r>
          </a:p>
          <a:p>
            <a:pPr algn="ctr"/>
            <a:r>
              <a:rPr lang="en-GB" sz="1600" baseline="30000" dirty="0"/>
              <a:t>Vegan Bolognaise</a:t>
            </a:r>
          </a:p>
          <a:p>
            <a:pPr algn="ctr"/>
            <a:r>
              <a:rPr lang="en-GB" sz="1600" baseline="30000" dirty="0"/>
              <a:t>Garlic Bread Slice, Peas, Carrots</a:t>
            </a:r>
          </a:p>
          <a:p>
            <a:pPr algn="ctr"/>
            <a:r>
              <a:rPr lang="en-GB" sz="1600" baseline="30000" dirty="0"/>
              <a:t>Fruit Jelly</a:t>
            </a:r>
          </a:p>
          <a:p>
            <a:pPr algn="ctr"/>
            <a:r>
              <a:rPr lang="en-GB" sz="1600" baseline="30000" dirty="0"/>
              <a:t>Ice Cream</a:t>
            </a:r>
          </a:p>
        </p:txBody>
      </p:sp>
      <p:sp>
        <p:nvSpPr>
          <p:cNvPr id="17" name="TextBox 16"/>
          <p:cNvSpPr txBox="1"/>
          <p:nvPr/>
        </p:nvSpPr>
        <p:spPr>
          <a:xfrm>
            <a:off x="6495288" y="3419268"/>
            <a:ext cx="2815540" cy="913070"/>
          </a:xfrm>
          <a:prstGeom prst="rect">
            <a:avLst/>
          </a:prstGeom>
          <a:noFill/>
        </p:spPr>
        <p:txBody>
          <a:bodyPr wrap="square" rtlCol="0">
            <a:spAutoFit/>
          </a:bodyPr>
          <a:lstStyle/>
          <a:p>
            <a:pPr algn="ctr"/>
            <a:r>
              <a:rPr lang="en-US" sz="1600" baseline="30000" dirty="0"/>
              <a:t>Traditional Roast Chicken with Stuffing &amp; Gravy</a:t>
            </a:r>
          </a:p>
          <a:p>
            <a:pPr algn="ctr"/>
            <a:r>
              <a:rPr lang="en-US" sz="1600" baseline="30000" dirty="0"/>
              <a:t>Quorn Fillet &amp; Gravy</a:t>
            </a:r>
          </a:p>
          <a:p>
            <a:pPr algn="ctr"/>
            <a:r>
              <a:rPr lang="en-US" sz="1600" baseline="30000" dirty="0"/>
              <a:t>Vegan Cowboy Pie</a:t>
            </a:r>
          </a:p>
          <a:p>
            <a:pPr algn="ctr"/>
            <a:r>
              <a:rPr lang="en-US" sz="1600" baseline="30000" dirty="0"/>
              <a:t>Roast &amp; Creamed Potatoes, Carrots, Peas</a:t>
            </a:r>
          </a:p>
          <a:p>
            <a:pPr algn="ctr"/>
            <a:r>
              <a:rPr lang="en-US" sz="1600" baseline="30000" dirty="0"/>
              <a:t>Appel Crumble &amp; Custard</a:t>
            </a:r>
            <a:endParaRPr lang="en-GB" sz="1600" baseline="30000" dirty="0"/>
          </a:p>
        </p:txBody>
      </p:sp>
      <p:sp>
        <p:nvSpPr>
          <p:cNvPr id="18" name="TextBox 17"/>
          <p:cNvSpPr txBox="1"/>
          <p:nvPr/>
        </p:nvSpPr>
        <p:spPr>
          <a:xfrm>
            <a:off x="6543090" y="4432717"/>
            <a:ext cx="2661870" cy="1241365"/>
          </a:xfrm>
          <a:prstGeom prst="rect">
            <a:avLst/>
          </a:prstGeom>
          <a:noFill/>
        </p:spPr>
        <p:txBody>
          <a:bodyPr wrap="square" rtlCol="0">
            <a:spAutoFit/>
          </a:bodyPr>
          <a:lstStyle/>
          <a:p>
            <a:pPr algn="ctr"/>
            <a:r>
              <a:rPr lang="en-GB" sz="1600" baseline="30000" dirty="0"/>
              <a:t>BIG BREAKFAST (Bacon, Sausage, Scrambled Egg, Plum Tomatoes)</a:t>
            </a:r>
          </a:p>
          <a:p>
            <a:pPr algn="ctr"/>
            <a:r>
              <a:rPr lang="en-GB" sz="1600" baseline="30000" dirty="0"/>
              <a:t>BIG VEGGIE BREAKFAST with Mushrooms</a:t>
            </a:r>
          </a:p>
          <a:p>
            <a:pPr algn="ctr"/>
            <a:r>
              <a:rPr lang="en-GB" sz="1600" baseline="30000" dirty="0"/>
              <a:t>BIG VEGAN BREAKFAST with Mushrooms</a:t>
            </a:r>
          </a:p>
          <a:p>
            <a:pPr algn="ctr"/>
            <a:r>
              <a:rPr lang="en-GB" sz="1600" baseline="30000" dirty="0"/>
              <a:t>Hash Browns, Baked Beans</a:t>
            </a:r>
          </a:p>
          <a:p>
            <a:pPr algn="ctr"/>
            <a:r>
              <a:rPr lang="en-GB" sz="1600" baseline="30000" dirty="0"/>
              <a:t>Pancakes with Fruit Slices</a:t>
            </a:r>
          </a:p>
          <a:p>
            <a:pPr algn="ctr"/>
            <a:endParaRPr lang="en-GB" sz="1600" baseline="30000" dirty="0"/>
          </a:p>
        </p:txBody>
      </p:sp>
      <p:sp>
        <p:nvSpPr>
          <p:cNvPr id="19" name="TextBox 18"/>
          <p:cNvSpPr txBox="1"/>
          <p:nvPr/>
        </p:nvSpPr>
        <p:spPr>
          <a:xfrm>
            <a:off x="6426708" y="5434829"/>
            <a:ext cx="2926080" cy="1066959"/>
          </a:xfrm>
          <a:prstGeom prst="rect">
            <a:avLst/>
          </a:prstGeom>
          <a:noFill/>
        </p:spPr>
        <p:txBody>
          <a:bodyPr wrap="square" rtlCol="0">
            <a:spAutoFit/>
          </a:bodyPr>
          <a:lstStyle/>
          <a:p>
            <a:pPr algn="ctr"/>
            <a:r>
              <a:rPr lang="en-US" sz="1600" baseline="30000" dirty="0"/>
              <a:t>PIZZA BAR (Ham &amp; Mushroom Or Cheese &amp; Tomato)</a:t>
            </a:r>
          </a:p>
          <a:p>
            <a:pPr algn="ctr"/>
            <a:r>
              <a:rPr lang="en-US" sz="1600" baseline="30000" dirty="0"/>
              <a:t>Oven Baked Salmon Fishcake</a:t>
            </a:r>
          </a:p>
          <a:p>
            <a:pPr algn="ctr"/>
            <a:r>
              <a:rPr lang="en-US" sz="1600" baseline="30000" dirty="0"/>
              <a:t>Vegan Pizza</a:t>
            </a:r>
          </a:p>
          <a:p>
            <a:pPr algn="ctr"/>
            <a:r>
              <a:rPr lang="en-US" sz="1600" baseline="30000" dirty="0"/>
              <a:t>Chipped Potatoes, Pasta, Peas, Baked Beans</a:t>
            </a:r>
          </a:p>
          <a:p>
            <a:pPr algn="ctr"/>
            <a:r>
              <a:rPr lang="en-US" sz="1600" baseline="30000" dirty="0"/>
              <a:t>Shortbread</a:t>
            </a:r>
          </a:p>
        </p:txBody>
      </p:sp>
      <p:sp>
        <p:nvSpPr>
          <p:cNvPr id="20" name="TextBox 19">
            <a:extLst>
              <a:ext uri="{FF2B5EF4-FFF2-40B4-BE49-F238E27FC236}">
                <a16:creationId xmlns:a16="http://schemas.microsoft.com/office/drawing/2014/main" id="{EC8BBEDF-19B2-42FF-B707-F5ECA466E3CD}"/>
              </a:ext>
            </a:extLst>
          </p:cNvPr>
          <p:cNvSpPr txBox="1"/>
          <p:nvPr/>
        </p:nvSpPr>
        <p:spPr>
          <a:xfrm>
            <a:off x="3584956" y="912821"/>
            <a:ext cx="2841752" cy="451406"/>
          </a:xfrm>
          <a:prstGeom prst="rect">
            <a:avLst/>
          </a:prstGeom>
          <a:noFill/>
        </p:spPr>
        <p:txBody>
          <a:bodyPr wrap="square" rtlCol="0">
            <a:spAutoFit/>
          </a:bodyPr>
          <a:lstStyle/>
          <a:p>
            <a:pPr algn="ctr"/>
            <a:r>
              <a:rPr lang="en-US" sz="1400" b="1" baseline="30000" dirty="0"/>
              <a:t>W/C: 8th Nov, 29th Nov, 4th Jan, 24th Jan, 14th Feb 2022</a:t>
            </a:r>
            <a:endParaRPr lang="en-US" sz="1400" b="1" dirty="0"/>
          </a:p>
        </p:txBody>
      </p:sp>
      <p:sp>
        <p:nvSpPr>
          <p:cNvPr id="21" name="TextBox 20">
            <a:extLst>
              <a:ext uri="{FF2B5EF4-FFF2-40B4-BE49-F238E27FC236}">
                <a16:creationId xmlns:a16="http://schemas.microsoft.com/office/drawing/2014/main" id="{9EAE1639-BE17-4721-BE40-0920C59652C1}"/>
              </a:ext>
            </a:extLst>
          </p:cNvPr>
          <p:cNvSpPr txBox="1"/>
          <p:nvPr/>
        </p:nvSpPr>
        <p:spPr>
          <a:xfrm>
            <a:off x="6429569" y="905268"/>
            <a:ext cx="2841752" cy="230832"/>
          </a:xfrm>
          <a:prstGeom prst="rect">
            <a:avLst/>
          </a:prstGeom>
          <a:noFill/>
        </p:spPr>
        <p:txBody>
          <a:bodyPr wrap="square" rtlCol="0">
            <a:spAutoFit/>
          </a:bodyPr>
          <a:lstStyle/>
          <a:p>
            <a:pPr algn="ctr"/>
            <a:r>
              <a:rPr lang="en-US" sz="900" b="1" dirty="0"/>
              <a:t>W/C: 15</a:t>
            </a:r>
            <a:r>
              <a:rPr lang="en-US" sz="900" b="1" baseline="30000" dirty="0"/>
              <a:t>th</a:t>
            </a:r>
            <a:r>
              <a:rPr lang="en-US" sz="900" b="1" dirty="0"/>
              <a:t> Nov, 6</a:t>
            </a:r>
            <a:r>
              <a:rPr lang="en-US" sz="900" b="1" baseline="30000" dirty="0"/>
              <a:t>th</a:t>
            </a:r>
            <a:r>
              <a:rPr lang="en-US" sz="900" b="1" dirty="0"/>
              <a:t> Dec, 10</a:t>
            </a:r>
            <a:r>
              <a:rPr lang="en-US" sz="900" b="1" baseline="30000" dirty="0"/>
              <a:t>th</a:t>
            </a:r>
            <a:r>
              <a:rPr lang="en-US" sz="900" b="1" dirty="0"/>
              <a:t> Jan, 31</a:t>
            </a:r>
            <a:r>
              <a:rPr lang="en-US" sz="900" b="1" baseline="30000" dirty="0"/>
              <a:t>st</a:t>
            </a:r>
            <a:r>
              <a:rPr lang="en-US" sz="900" b="1" dirty="0"/>
              <a:t> Jan 2022</a:t>
            </a:r>
          </a:p>
        </p:txBody>
      </p:sp>
    </p:spTree>
    <p:extLst>
      <p:ext uri="{BB962C8B-B14F-4D97-AF65-F5344CB8AC3E}">
        <p14:creationId xmlns:p14="http://schemas.microsoft.com/office/powerpoint/2010/main" val="1883756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AAF4801D398149890B69AB59C10004" ma:contentTypeVersion="12" ma:contentTypeDescription="Create a new document." ma:contentTypeScope="" ma:versionID="d15d566d878f8dffdeb8c3854d02b060">
  <xsd:schema xmlns:xsd="http://www.w3.org/2001/XMLSchema" xmlns:xs="http://www.w3.org/2001/XMLSchema" xmlns:p="http://schemas.microsoft.com/office/2006/metadata/properties" xmlns:ns2="fc38b4ad-e615-4971-9ccb-27db9b9ee6c7" xmlns:ns3="8224a5a1-c142-427f-8142-aa5308cde704" targetNamespace="http://schemas.microsoft.com/office/2006/metadata/properties" ma:root="true" ma:fieldsID="30400be373d71515e4795ffe4bb4c397" ns2:_="" ns3:_="">
    <xsd:import namespace="fc38b4ad-e615-4971-9ccb-27db9b9ee6c7"/>
    <xsd:import namespace="8224a5a1-c142-427f-8142-aa5308cde7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38b4ad-e615-4971-9ccb-27db9b9ee6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24a5a1-c142-427f-8142-aa5308cde70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8B19F8-E92E-4EBC-9D02-F9F905470383}">
  <ds:schemaRefs>
    <ds:schemaRef ds:uri="http://schemas.microsoft.com/sharepoint/v3/contenttype/forms"/>
  </ds:schemaRefs>
</ds:datastoreItem>
</file>

<file path=customXml/itemProps2.xml><?xml version="1.0" encoding="utf-8"?>
<ds:datastoreItem xmlns:ds="http://schemas.openxmlformats.org/officeDocument/2006/customXml" ds:itemID="{934AA38D-1531-49BD-80B3-745BC36F2FB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B358AB3-BE40-43C7-9141-00C0606B5B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38b4ad-e615-4971-9ccb-27db9b9ee6c7"/>
    <ds:schemaRef ds:uri="8224a5a1-c142-427f-8142-aa5308cde7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774</Words>
  <Application>Microsoft Office PowerPoint</Application>
  <PresentationFormat>A4 Paper (210x297 mm)</PresentationFormat>
  <Paragraphs>115</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Crow</dc:creator>
  <cp:lastModifiedBy>Clare Murray</cp:lastModifiedBy>
  <cp:revision>5</cp:revision>
  <cp:lastPrinted>2019-08-30T12:56:23Z</cp:lastPrinted>
  <dcterms:created xsi:type="dcterms:W3CDTF">2019-08-13T08:34:16Z</dcterms:created>
  <dcterms:modified xsi:type="dcterms:W3CDTF">2021-10-19T16:52:37Z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0x01010075AAF4801D398149890B69AB59C10004</vt:lpwstr>
  </property>
</Properties>
</file>