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6925888"/>
              </p:ext>
            </p:extLst>
          </p:nvPr>
        </p:nvGraphicFramePr>
        <p:xfrm>
          <a:off x="179513" y="1052736"/>
          <a:ext cx="8712967" cy="2522959"/>
        </p:xfrm>
        <a:graphic>
          <a:graphicData uri="http://schemas.openxmlformats.org/drawingml/2006/table">
            <a:tbl>
              <a:tblPr/>
              <a:tblGrid>
                <a:gridCol w="8712967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(Measurement)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3.3.21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measure 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selection of 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objects with accuracy.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convert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units of measurement, including g and kg, cm and m and mm, litres and ml.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1)      36% of 120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      2/3 x 6 =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3)      1/3 </a:t>
            </a:r>
            <a:r>
              <a:rPr lang="en-GB" sz="2800" dirty="0" smtClean="0">
                <a:latin typeface="Comic Sans MS"/>
              </a:rPr>
              <a:t>÷ 5 = </a:t>
            </a: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      2/3 + 7/9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5)      103 x 65 = 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6)      10 – 7.49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18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10 = </a:t>
            </a:r>
          </a:p>
          <a:p>
            <a:pPr marL="514350" indent="-514350">
              <a:buAutoNum type="arabicParenR" startAt="7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1,320 </a:t>
            </a:r>
            <a:r>
              <a:rPr lang="en-GB" sz="2800" dirty="0" smtClean="0">
                <a:latin typeface="Comic Sans MS"/>
              </a:rPr>
              <a:t>÷ 12 =                  9)  5 ¼  x 6 = 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1)      36% of 120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43.2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      2/3 x 6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12/3 or 4 whole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3)      1/3 </a:t>
            </a:r>
            <a:r>
              <a:rPr lang="en-GB" sz="2800" dirty="0" smtClean="0">
                <a:latin typeface="Comic Sans MS"/>
              </a:rPr>
              <a:t>÷ 5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1/15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      2/3 + 7/9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13/9 or 1 whole and 4/9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5)      103 x 65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6,695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6)      10 – 7.49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2.51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18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1.8</a:t>
            </a:r>
          </a:p>
          <a:p>
            <a:pPr marL="514350" indent="-514350">
              <a:buAutoNum type="arabicParenR" startAt="7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1,320 </a:t>
            </a:r>
            <a:r>
              <a:rPr lang="en-GB" sz="2800" dirty="0" smtClean="0">
                <a:latin typeface="Comic Sans MS"/>
              </a:rPr>
              <a:t>÷ 12 = 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110</a:t>
            </a:r>
            <a:r>
              <a:rPr lang="en-GB" sz="2800" dirty="0" smtClean="0">
                <a:latin typeface="Comic Sans MS"/>
              </a:rPr>
              <a:t>               9)  5 ¼  x 6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31.5</a:t>
            </a:r>
            <a:r>
              <a:rPr lang="en-GB" sz="2800" dirty="0" smtClean="0">
                <a:latin typeface="Comic Sans MS"/>
              </a:rPr>
              <a:t>  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17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Your PRACTICAL maths task today is 3 words!</a:t>
            </a:r>
            <a:endParaRPr lang="en-US" sz="3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764704"/>
            <a:ext cx="3092065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MEASURE</a:t>
            </a:r>
          </a:p>
          <a:p>
            <a:pPr algn="ctr"/>
            <a:endParaRPr lang="en-GB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GB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GB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RECORD</a:t>
            </a:r>
          </a:p>
          <a:p>
            <a:pPr algn="ctr"/>
            <a:endParaRPr lang="en-GB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GB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GB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35896" y="1196752"/>
            <a:ext cx="180020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419872" y="3573016"/>
            <a:ext cx="180020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491880" y="6021288"/>
            <a:ext cx="180020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52120" y="692696"/>
            <a:ext cx="3312368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can you measure around / near your home?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84784"/>
            <a:ext cx="3312368" cy="1631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Use measuring equipment (scales / ruler / measuring tape / watch / thermometer / jug, etc…) to take the measurements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429000"/>
            <a:ext cx="3312368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Record in your books clearly what you measured, what the measurement was and what unit of measurement you used to measure it in.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5445224"/>
            <a:ext cx="331236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Can you convert your measurements? </a:t>
            </a:r>
            <a:r>
              <a:rPr lang="en-GB" sz="2000" dirty="0" err="1" smtClean="0"/>
              <a:t>eg</a:t>
            </a:r>
            <a:r>
              <a:rPr lang="en-GB" sz="2000" dirty="0" smtClean="0"/>
              <a:t>, g into kg, ml into litres, m into cm, minutes into seconds, etc….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272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52</cp:revision>
  <cp:lastPrinted>2018-09-17T10:27:39Z</cp:lastPrinted>
  <dcterms:created xsi:type="dcterms:W3CDTF">2018-08-22T10:36:32Z</dcterms:created>
  <dcterms:modified xsi:type="dcterms:W3CDTF">2021-03-02T20:18:11Z</dcterms:modified>
</cp:coreProperties>
</file>