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3" r:id="rId4"/>
    <p:sldId id="259" r:id="rId5"/>
    <p:sldId id="264" r:id="rId6"/>
    <p:sldId id="260" r:id="rId7"/>
    <p:sldId id="261" r:id="rId8"/>
    <p:sldId id="262" r:id="rId9"/>
    <p:sldId id="265" r:id="rId10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50" autoAdjust="0"/>
    <p:restoredTop sz="94660"/>
  </p:normalViewPr>
  <p:slideViewPr>
    <p:cSldViewPr>
      <p:cViewPr varScale="1">
        <p:scale>
          <a:sx n="83" d="100"/>
          <a:sy n="83" d="100"/>
        </p:scale>
        <p:origin x="-197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83406-6DD2-4B04-9E50-880D4128248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40363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B80B1-E8A4-454A-90FD-1A8822B9E9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B80B1-E8A4-454A-90FD-1A8822B9E9C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70156-9F63-432A-AD40-D8B328B326B5}" type="datetimeFigureOut">
              <a:rPr lang="en-GB" smtClean="0"/>
              <a:pPr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4204205"/>
              </p:ext>
            </p:extLst>
          </p:nvPr>
        </p:nvGraphicFramePr>
        <p:xfrm>
          <a:off x="179513" y="1052736"/>
          <a:ext cx="8784975" cy="2861565"/>
        </p:xfrm>
        <a:graphic>
          <a:graphicData uri="http://schemas.openxmlformats.org/drawingml/2006/table">
            <a:tbl>
              <a:tblPr/>
              <a:tblGrid>
                <a:gridCol w="8784975"/>
              </a:tblGrid>
              <a:tr h="81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Y5 (</a:t>
                      </a:r>
                      <a:r>
                        <a:rPr lang="en-GB" sz="2400" b="1" u="sng" smtClean="0">
                          <a:latin typeface="Comic Sans MS"/>
                          <a:ea typeface="Calibri"/>
                          <a:cs typeface="Times New Roman"/>
                        </a:rPr>
                        <a:t>Multiplying </a:t>
                      </a:r>
                      <a:r>
                        <a:rPr lang="en-GB" sz="2400" b="1" u="sng" smtClean="0">
                          <a:latin typeface="Comic Sans MS"/>
                          <a:ea typeface="Calibri"/>
                          <a:cs typeface="Times New Roman"/>
                        </a:rPr>
                        <a:t>mixed</a:t>
                      </a:r>
                      <a:r>
                        <a:rPr lang="en-GB" sz="2400" b="1" u="sng" baseline="0" smtClean="0">
                          <a:latin typeface="Comic Sans MS"/>
                          <a:ea typeface="Calibri"/>
                          <a:cs typeface="Times New Roman"/>
                        </a:rPr>
                        <a:t> numbers</a:t>
                      </a:r>
                      <a:r>
                        <a:rPr lang="en-GB" sz="2400" b="1" u="sng" smtClean="0">
                          <a:latin typeface="Comic Sans MS"/>
                          <a:ea typeface="Calibri"/>
                          <a:cs typeface="Times New Roman"/>
                        </a:rPr>
                        <a:t>)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3.3.21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4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can </a:t>
                      </a:r>
                      <a:r>
                        <a:rPr lang="en-GB" sz="2400" b="1" u="sng" kern="120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multiply mixed</a:t>
                      </a:r>
                      <a:r>
                        <a:rPr lang="en-GB" sz="2400" b="1" u="sng" kern="1200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numbers by an integer </a:t>
                      </a:r>
                      <a:r>
                        <a:rPr lang="en-GB" sz="24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(whole number)</a:t>
                      </a:r>
                      <a:endParaRPr lang="en-GB" sz="2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*I can </a:t>
                      </a:r>
                      <a:r>
                        <a:rPr lang="en-GB" sz="2400" b="1" u="sng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convert improper fractions into mixed numbers</a:t>
                      </a:r>
                      <a:r>
                        <a:rPr lang="en-GB" sz="2400" b="1" u="sng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and vice versa.</a:t>
                      </a:r>
                      <a:endParaRPr lang="en-GB" sz="24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u="sng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Maths</a:t>
            </a:r>
            <a:r>
              <a:rPr lang="en-US" sz="35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Warm Up</a:t>
            </a:r>
          </a:p>
          <a:p>
            <a:pPr algn="ctr"/>
            <a:r>
              <a:rPr lang="en-US" sz="35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Balancing Equations – Fill in the missing number</a:t>
            </a:r>
            <a:endParaRPr lang="en-US" sz="35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84784"/>
            <a:ext cx="4788024" cy="677108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/>
              <a:t>2 x ___   =  20 - 4 </a:t>
            </a:r>
            <a:endParaRPr lang="en-GB" sz="3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276872"/>
            <a:ext cx="4788024" cy="677108"/>
          </a:xfrm>
          <a:prstGeom prst="rect">
            <a:avLst/>
          </a:prstGeom>
          <a:solidFill>
            <a:srgbClr val="66FF33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/>
              <a:t>___ x 10    =   250 - 60</a:t>
            </a:r>
            <a:endParaRPr lang="en-GB" sz="3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068960"/>
            <a:ext cx="4788024" cy="677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latin typeface="+mj-lt"/>
              </a:rPr>
              <a:t>36 ÷ 9   </a:t>
            </a:r>
            <a:r>
              <a:rPr lang="en-GB" sz="3800" dirty="0" smtClean="0"/>
              <a:t>=   ½ of ___</a:t>
            </a:r>
            <a:endParaRPr lang="en-GB" sz="3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861048"/>
            <a:ext cx="4788024" cy="6771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latin typeface="+mj-lt"/>
              </a:rPr>
              <a:t>7 x 8    </a:t>
            </a:r>
            <a:r>
              <a:rPr lang="en-GB" sz="3800" dirty="0" smtClean="0"/>
              <a:t>=   100 - ___</a:t>
            </a:r>
            <a:endParaRPr lang="en-GB" sz="38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653136"/>
            <a:ext cx="4788024" cy="677108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latin typeface="+mj-lt"/>
              </a:rPr>
              <a:t>240 ÷ 10 </a:t>
            </a:r>
            <a:r>
              <a:rPr lang="en-GB" sz="3800" dirty="0" smtClean="0"/>
              <a:t>= 4 x ___</a:t>
            </a:r>
            <a:endParaRPr lang="en-GB" sz="38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445224"/>
            <a:ext cx="4788024" cy="6771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/>
              <a:t>____ - 1  = 6²</a:t>
            </a:r>
            <a:endParaRPr lang="en-GB" sz="3800" dirty="0"/>
          </a:p>
        </p:txBody>
      </p:sp>
      <p:sp>
        <p:nvSpPr>
          <p:cNvPr id="9" name="TextBox 8"/>
          <p:cNvSpPr txBox="1"/>
          <p:nvPr/>
        </p:nvSpPr>
        <p:spPr>
          <a:xfrm>
            <a:off x="5004048" y="1484784"/>
            <a:ext cx="3960440" cy="3600986"/>
          </a:xfrm>
          <a:prstGeom prst="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b="1" u="sng" dirty="0" smtClean="0"/>
              <a:t>Extra challenge!</a:t>
            </a:r>
          </a:p>
          <a:p>
            <a:pPr algn="ctr"/>
            <a:r>
              <a:rPr lang="en-GB" sz="3800" dirty="0" smtClean="0"/>
              <a:t>10³ = Double ___</a:t>
            </a:r>
          </a:p>
          <a:p>
            <a:pPr algn="ctr"/>
            <a:endParaRPr lang="en-GB" sz="3800" dirty="0" smtClean="0"/>
          </a:p>
          <a:p>
            <a:pPr algn="ctr"/>
            <a:r>
              <a:rPr lang="en-GB" sz="3800" dirty="0" smtClean="0"/>
              <a:t>40.5 x 2 = 9 x ___</a:t>
            </a:r>
          </a:p>
          <a:p>
            <a:pPr algn="ctr"/>
            <a:endParaRPr lang="en-GB" sz="3800" dirty="0" smtClean="0"/>
          </a:p>
          <a:p>
            <a:pPr algn="ctr"/>
            <a:r>
              <a:rPr lang="en-GB" sz="3800" dirty="0" smtClean="0"/>
              <a:t>14.4 x __ = 12² </a:t>
            </a:r>
            <a:endParaRPr lang="en-GB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u="sng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Maths</a:t>
            </a:r>
            <a:r>
              <a:rPr lang="en-US" sz="35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Warm Up</a:t>
            </a:r>
          </a:p>
          <a:p>
            <a:pPr algn="ctr"/>
            <a:r>
              <a:rPr lang="en-US" sz="35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Balancing Equations – Fill in the missing number</a:t>
            </a:r>
            <a:endParaRPr lang="en-US" sz="35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84784"/>
            <a:ext cx="4788024" cy="677108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/>
              <a:t>2 x </a:t>
            </a:r>
            <a:r>
              <a:rPr lang="en-GB" sz="3800" dirty="0" smtClean="0">
                <a:solidFill>
                  <a:srgbClr val="FF0000"/>
                </a:solidFill>
              </a:rPr>
              <a:t>8</a:t>
            </a:r>
            <a:r>
              <a:rPr lang="en-GB" sz="3800" dirty="0" smtClean="0"/>
              <a:t>   =  20 - 4 </a:t>
            </a:r>
            <a:endParaRPr lang="en-GB" sz="3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276872"/>
            <a:ext cx="4788024" cy="677108"/>
          </a:xfrm>
          <a:prstGeom prst="rect">
            <a:avLst/>
          </a:prstGeom>
          <a:solidFill>
            <a:srgbClr val="66FF33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solidFill>
                  <a:srgbClr val="FF0000"/>
                </a:solidFill>
              </a:rPr>
              <a:t>19</a:t>
            </a:r>
            <a:r>
              <a:rPr lang="en-GB" sz="3800" dirty="0" smtClean="0"/>
              <a:t> x 10    =   250 - 60</a:t>
            </a:r>
            <a:endParaRPr lang="en-GB" sz="3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068960"/>
            <a:ext cx="4788024" cy="677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latin typeface="+mj-lt"/>
              </a:rPr>
              <a:t>36 ÷ 9   </a:t>
            </a:r>
            <a:r>
              <a:rPr lang="en-GB" sz="3800" dirty="0" smtClean="0"/>
              <a:t>=   ½ of </a:t>
            </a:r>
            <a:r>
              <a:rPr lang="en-GB" sz="3800" dirty="0" smtClean="0">
                <a:solidFill>
                  <a:srgbClr val="FF0000"/>
                </a:solidFill>
              </a:rPr>
              <a:t>8</a:t>
            </a:r>
            <a:endParaRPr lang="en-GB" sz="3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861048"/>
            <a:ext cx="4788024" cy="6771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latin typeface="+mj-lt"/>
              </a:rPr>
              <a:t>7 x 8    </a:t>
            </a:r>
            <a:r>
              <a:rPr lang="en-GB" sz="3800" dirty="0" smtClean="0"/>
              <a:t>=   100 - </a:t>
            </a:r>
            <a:r>
              <a:rPr lang="en-GB" sz="3800" dirty="0" smtClean="0">
                <a:solidFill>
                  <a:srgbClr val="FF0000"/>
                </a:solidFill>
              </a:rPr>
              <a:t>44</a:t>
            </a:r>
            <a:endParaRPr lang="en-GB" sz="3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653136"/>
            <a:ext cx="4788024" cy="677108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latin typeface="+mj-lt"/>
              </a:rPr>
              <a:t>240 ÷ 10 </a:t>
            </a:r>
            <a:r>
              <a:rPr lang="en-GB" sz="3800" dirty="0" smtClean="0"/>
              <a:t>= 4 x </a:t>
            </a:r>
            <a:r>
              <a:rPr lang="en-GB" sz="3800" dirty="0" smtClean="0">
                <a:solidFill>
                  <a:srgbClr val="FF0000"/>
                </a:solidFill>
              </a:rPr>
              <a:t>6</a:t>
            </a:r>
            <a:endParaRPr lang="en-GB" sz="3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445224"/>
            <a:ext cx="4788024" cy="6771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solidFill>
                  <a:srgbClr val="FF0000"/>
                </a:solidFill>
              </a:rPr>
              <a:t>37</a:t>
            </a:r>
            <a:r>
              <a:rPr lang="en-GB" sz="3800" dirty="0" smtClean="0"/>
              <a:t> - 1  = 6²</a:t>
            </a:r>
            <a:endParaRPr lang="en-GB" sz="3800" dirty="0"/>
          </a:p>
        </p:txBody>
      </p:sp>
      <p:sp>
        <p:nvSpPr>
          <p:cNvPr id="9" name="TextBox 8"/>
          <p:cNvSpPr txBox="1"/>
          <p:nvPr/>
        </p:nvSpPr>
        <p:spPr>
          <a:xfrm>
            <a:off x="5004048" y="1484784"/>
            <a:ext cx="3960440" cy="3600986"/>
          </a:xfrm>
          <a:prstGeom prst="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b="1" u="sng" dirty="0" smtClean="0"/>
              <a:t>Extra challenge!</a:t>
            </a:r>
          </a:p>
          <a:p>
            <a:pPr algn="ctr"/>
            <a:r>
              <a:rPr lang="en-GB" sz="3800" dirty="0" smtClean="0"/>
              <a:t>10³ = Double </a:t>
            </a:r>
            <a:r>
              <a:rPr lang="en-GB" sz="3800" dirty="0" smtClean="0">
                <a:solidFill>
                  <a:srgbClr val="FF0000"/>
                </a:solidFill>
              </a:rPr>
              <a:t>500</a:t>
            </a:r>
          </a:p>
          <a:p>
            <a:pPr algn="ctr"/>
            <a:endParaRPr lang="en-GB" sz="3800" dirty="0" smtClean="0"/>
          </a:p>
          <a:p>
            <a:pPr algn="ctr"/>
            <a:r>
              <a:rPr lang="en-GB" sz="3800" dirty="0" smtClean="0"/>
              <a:t>40.5 x 2 = 9 x </a:t>
            </a:r>
            <a:r>
              <a:rPr lang="en-GB" sz="3800" dirty="0" smtClean="0">
                <a:solidFill>
                  <a:srgbClr val="FF0000"/>
                </a:solidFill>
              </a:rPr>
              <a:t>9</a:t>
            </a:r>
          </a:p>
          <a:p>
            <a:pPr algn="ctr"/>
            <a:endParaRPr lang="en-GB" sz="3800" dirty="0" smtClean="0"/>
          </a:p>
          <a:p>
            <a:pPr algn="ctr"/>
            <a:r>
              <a:rPr lang="en-GB" sz="3800" dirty="0" smtClean="0"/>
              <a:t>14.4 x </a:t>
            </a:r>
            <a:r>
              <a:rPr lang="en-GB" sz="3800" dirty="0" smtClean="0">
                <a:solidFill>
                  <a:srgbClr val="FF0000"/>
                </a:solidFill>
              </a:rPr>
              <a:t>10</a:t>
            </a:r>
            <a:r>
              <a:rPr lang="en-GB" sz="3800" dirty="0" smtClean="0"/>
              <a:t> = 12² </a:t>
            </a:r>
            <a:endParaRPr lang="en-GB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answer to the calculation below.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=""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A7A97072-5E65-419E-890A-1F798B1BEA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93271485"/>
              </p:ext>
            </p:extLst>
          </p:nvPr>
        </p:nvGraphicFramePr>
        <p:xfrm>
          <a:off x="3236740" y="1732086"/>
          <a:ext cx="2670519" cy="12576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6275">
                  <a:extLst>
                    <a:ext uri="{9D8B030D-6E8A-4147-A177-3AD203B41FA5}">
                      <a16:colId xmlns="" xmlns:a16="http://schemas.microsoft.com/office/drawing/2014/main" val="2844322081"/>
                    </a:ext>
                  </a:extLst>
                </a:gridCol>
                <a:gridCol w="1027122">
                  <a:extLst>
                    <a:ext uri="{9D8B030D-6E8A-4147-A177-3AD203B41FA5}">
                      <a16:colId xmlns="" xmlns:a16="http://schemas.microsoft.com/office/drawing/2014/main" val="3982661888"/>
                    </a:ext>
                  </a:extLst>
                </a:gridCol>
                <a:gridCol w="1027122">
                  <a:extLst>
                    <a:ext uri="{9D8B030D-6E8A-4147-A177-3AD203B41FA5}">
                      <a16:colId xmlns="" xmlns:a16="http://schemas.microsoft.com/office/drawing/2014/main" val="1751023478"/>
                    </a:ext>
                  </a:extLst>
                </a:gridCol>
              </a:tblGrid>
              <a:tr h="628817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384067125"/>
                  </a:ext>
                </a:extLst>
              </a:tr>
              <a:tr h="628817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8140560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2CAAA60B-A83A-4D82-8553-A6575D9750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045078"/>
              </p:ext>
            </p:extLst>
          </p:nvPr>
        </p:nvGraphicFramePr>
        <p:xfrm>
          <a:off x="4675242" y="3806509"/>
          <a:ext cx="1336275" cy="12325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="" xmlns:a16="http://schemas.microsoft.com/office/drawing/2014/main" val="3166627117"/>
                    </a:ext>
                  </a:extLst>
                </a:gridCol>
                <a:gridCol w="616275">
                  <a:extLst>
                    <a:ext uri="{9D8B030D-6E8A-4147-A177-3AD203B41FA5}">
                      <a16:colId xmlns="" xmlns:a16="http://schemas.microsoft.com/office/drawing/2014/main" val="4182759611"/>
                    </a:ext>
                  </a:extLst>
                </a:gridCol>
              </a:tblGrid>
              <a:tr h="616275"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651679386"/>
                  </a:ext>
                </a:extLst>
              </a:tr>
              <a:tr h="6162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0257241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58736DB9-2EB9-49A2-B5CD-EBC7C95C2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76904699"/>
              </p:ext>
            </p:extLst>
          </p:nvPr>
        </p:nvGraphicFramePr>
        <p:xfrm>
          <a:off x="823624" y="3806509"/>
          <a:ext cx="1336275" cy="12325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="" xmlns:a16="http://schemas.microsoft.com/office/drawing/2014/main" val="3166627117"/>
                    </a:ext>
                  </a:extLst>
                </a:gridCol>
                <a:gridCol w="616275">
                  <a:extLst>
                    <a:ext uri="{9D8B030D-6E8A-4147-A177-3AD203B41FA5}">
                      <a16:colId xmlns="" xmlns:a16="http://schemas.microsoft.com/office/drawing/2014/main" val="4182759611"/>
                    </a:ext>
                  </a:extLst>
                </a:gridCol>
              </a:tblGrid>
              <a:tr h="616275"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651679386"/>
                  </a:ext>
                </a:extLst>
              </a:tr>
              <a:tr h="6162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0257241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2373490E-7E37-4028-9A0D-1ECBC5DFE3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51140266"/>
              </p:ext>
            </p:extLst>
          </p:nvPr>
        </p:nvGraphicFramePr>
        <p:xfrm>
          <a:off x="2749433" y="3806509"/>
          <a:ext cx="1336275" cy="12325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="" xmlns:a16="http://schemas.microsoft.com/office/drawing/2014/main" val="3166627117"/>
                    </a:ext>
                  </a:extLst>
                </a:gridCol>
                <a:gridCol w="616275">
                  <a:extLst>
                    <a:ext uri="{9D8B030D-6E8A-4147-A177-3AD203B41FA5}">
                      <a16:colId xmlns="" xmlns:a16="http://schemas.microsoft.com/office/drawing/2014/main" val="4182759611"/>
                    </a:ext>
                  </a:extLst>
                </a:gridCol>
              </a:tblGrid>
              <a:tr h="616275"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651679386"/>
                  </a:ext>
                </a:extLst>
              </a:tr>
              <a:tr h="6162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0257241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="" xmlns:a16="http://schemas.microsoft.com/office/drawing/2014/main" id="{3BC3E161-5DD4-4000-9F0C-08B7C8021B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56718058"/>
              </p:ext>
            </p:extLst>
          </p:nvPr>
        </p:nvGraphicFramePr>
        <p:xfrm>
          <a:off x="6601051" y="3806509"/>
          <a:ext cx="1336275" cy="12325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="" xmlns:a16="http://schemas.microsoft.com/office/drawing/2014/main" val="3166627117"/>
                    </a:ext>
                  </a:extLst>
                </a:gridCol>
                <a:gridCol w="616275">
                  <a:extLst>
                    <a:ext uri="{9D8B030D-6E8A-4147-A177-3AD203B41FA5}">
                      <a16:colId xmlns="" xmlns:a16="http://schemas.microsoft.com/office/drawing/2014/main" val="4182759611"/>
                    </a:ext>
                  </a:extLst>
                </a:gridCol>
              </a:tblGrid>
              <a:tr h="616275"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651679386"/>
                  </a:ext>
                </a:extLst>
              </a:tr>
              <a:tr h="6162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02572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69721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answer to the calculation below.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=""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A7A97072-5E65-419E-890A-1F798B1BEA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93271485"/>
              </p:ext>
            </p:extLst>
          </p:nvPr>
        </p:nvGraphicFramePr>
        <p:xfrm>
          <a:off x="3236740" y="1732086"/>
          <a:ext cx="2670519" cy="12576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6275">
                  <a:extLst>
                    <a:ext uri="{9D8B030D-6E8A-4147-A177-3AD203B41FA5}">
                      <a16:colId xmlns="" xmlns:a16="http://schemas.microsoft.com/office/drawing/2014/main" val="2844322081"/>
                    </a:ext>
                  </a:extLst>
                </a:gridCol>
                <a:gridCol w="1027122">
                  <a:extLst>
                    <a:ext uri="{9D8B030D-6E8A-4147-A177-3AD203B41FA5}">
                      <a16:colId xmlns="" xmlns:a16="http://schemas.microsoft.com/office/drawing/2014/main" val="3982661888"/>
                    </a:ext>
                  </a:extLst>
                </a:gridCol>
                <a:gridCol w="1027122">
                  <a:extLst>
                    <a:ext uri="{9D8B030D-6E8A-4147-A177-3AD203B41FA5}">
                      <a16:colId xmlns="" xmlns:a16="http://schemas.microsoft.com/office/drawing/2014/main" val="1751023478"/>
                    </a:ext>
                  </a:extLst>
                </a:gridCol>
              </a:tblGrid>
              <a:tr h="628817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384067125"/>
                  </a:ext>
                </a:extLst>
              </a:tr>
              <a:tr h="628817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8140560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2CAAA60B-A83A-4D82-8553-A6575D9750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045078"/>
              </p:ext>
            </p:extLst>
          </p:nvPr>
        </p:nvGraphicFramePr>
        <p:xfrm>
          <a:off x="3275856" y="4293096"/>
          <a:ext cx="1336275" cy="12325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="" xmlns:a16="http://schemas.microsoft.com/office/drawing/2014/main" val="3166627117"/>
                    </a:ext>
                  </a:extLst>
                </a:gridCol>
                <a:gridCol w="616275">
                  <a:extLst>
                    <a:ext uri="{9D8B030D-6E8A-4147-A177-3AD203B41FA5}">
                      <a16:colId xmlns="" xmlns:a16="http://schemas.microsoft.com/office/drawing/2014/main" val="4182759611"/>
                    </a:ext>
                  </a:extLst>
                </a:gridCol>
              </a:tblGrid>
              <a:tr h="616275"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651679386"/>
                  </a:ext>
                </a:extLst>
              </a:tr>
              <a:tr h="6162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02572418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9552" y="5805264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b</a:t>
            </a:r>
            <a:r>
              <a:rPr lang="en-GB" dirty="0" smtClean="0">
                <a:solidFill>
                  <a:srgbClr val="FF0000"/>
                </a:solidFill>
              </a:rPr>
              <a:t>ecause 48 / 7 can be turned into this mixed number</a:t>
            </a:r>
            <a:r>
              <a:rPr lang="en-GB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69721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steps below.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=""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79B2D5AB-8A91-4520-A619-03DAFB52D0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83459629"/>
              </p:ext>
            </p:extLst>
          </p:nvPr>
        </p:nvGraphicFramePr>
        <p:xfrm>
          <a:off x="585299" y="1598919"/>
          <a:ext cx="3647997" cy="841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1538">
                  <a:extLst>
                    <a:ext uri="{9D8B030D-6E8A-4147-A177-3AD203B41FA5}">
                      <a16:colId xmlns="" xmlns:a16="http://schemas.microsoft.com/office/drawing/2014/main" val="2247501636"/>
                    </a:ext>
                  </a:extLst>
                </a:gridCol>
                <a:gridCol w="701538">
                  <a:extLst>
                    <a:ext uri="{9D8B030D-6E8A-4147-A177-3AD203B41FA5}">
                      <a16:colId xmlns="" xmlns:a16="http://schemas.microsoft.com/office/drawing/2014/main" val="20337134"/>
                    </a:ext>
                  </a:extLst>
                </a:gridCol>
                <a:gridCol w="701538">
                  <a:extLst>
                    <a:ext uri="{9D8B030D-6E8A-4147-A177-3AD203B41FA5}">
                      <a16:colId xmlns="" xmlns:a16="http://schemas.microsoft.com/office/drawing/2014/main" val="1162172383"/>
                    </a:ext>
                  </a:extLst>
                </a:gridCol>
                <a:gridCol w="701538">
                  <a:extLst>
                    <a:ext uri="{9D8B030D-6E8A-4147-A177-3AD203B41FA5}">
                      <a16:colId xmlns="" xmlns:a16="http://schemas.microsoft.com/office/drawing/2014/main" val="2192109381"/>
                    </a:ext>
                  </a:extLst>
                </a:gridCol>
                <a:gridCol w="841845">
                  <a:extLst>
                    <a:ext uri="{9D8B030D-6E8A-4147-A177-3AD203B41FA5}">
                      <a16:colId xmlns="" xmlns:a16="http://schemas.microsoft.com/office/drawing/2014/main" val="2716658489"/>
                    </a:ext>
                  </a:extLst>
                </a:gridCol>
              </a:tblGrid>
              <a:tr h="841845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972408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D2026586-C38E-4639-9EDA-E9B6B2285A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19185410"/>
              </p:ext>
            </p:extLst>
          </p:nvPr>
        </p:nvGraphicFramePr>
        <p:xfrm>
          <a:off x="585299" y="4649054"/>
          <a:ext cx="3928614" cy="8418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1231">
                  <a:extLst>
                    <a:ext uri="{9D8B030D-6E8A-4147-A177-3AD203B41FA5}">
                      <a16:colId xmlns="" xmlns:a16="http://schemas.microsoft.com/office/drawing/2014/main" val="2247501636"/>
                    </a:ext>
                  </a:extLst>
                </a:gridCol>
                <a:gridCol w="420924">
                  <a:extLst>
                    <a:ext uri="{9D8B030D-6E8A-4147-A177-3AD203B41FA5}">
                      <a16:colId xmlns="" xmlns:a16="http://schemas.microsoft.com/office/drawing/2014/main" val="695972289"/>
                    </a:ext>
                  </a:extLst>
                </a:gridCol>
                <a:gridCol w="701538">
                  <a:extLst>
                    <a:ext uri="{9D8B030D-6E8A-4147-A177-3AD203B41FA5}">
                      <a16:colId xmlns="" xmlns:a16="http://schemas.microsoft.com/office/drawing/2014/main" val="20337134"/>
                    </a:ext>
                  </a:extLst>
                </a:gridCol>
                <a:gridCol w="701538">
                  <a:extLst>
                    <a:ext uri="{9D8B030D-6E8A-4147-A177-3AD203B41FA5}">
                      <a16:colId xmlns="" xmlns:a16="http://schemas.microsoft.com/office/drawing/2014/main" val="1162172383"/>
                    </a:ext>
                  </a:extLst>
                </a:gridCol>
                <a:gridCol w="701538">
                  <a:extLst>
                    <a:ext uri="{9D8B030D-6E8A-4147-A177-3AD203B41FA5}">
                      <a16:colId xmlns="" xmlns:a16="http://schemas.microsoft.com/office/drawing/2014/main" val="2192109381"/>
                    </a:ext>
                  </a:extLst>
                </a:gridCol>
                <a:gridCol w="841845">
                  <a:extLst>
                    <a:ext uri="{9D8B030D-6E8A-4147-A177-3AD203B41FA5}">
                      <a16:colId xmlns="" xmlns:a16="http://schemas.microsoft.com/office/drawing/2014/main" val="2716658489"/>
                    </a:ext>
                  </a:extLst>
                </a:gridCol>
              </a:tblGrid>
              <a:tr h="420924">
                <a:tc rowSpan="2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49724081"/>
                  </a:ext>
                </a:extLst>
              </a:tr>
              <a:tr h="4209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479077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1F3EA6E6-C9D2-4EAF-8CA6-0F5CF3033C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72436304"/>
              </p:ext>
            </p:extLst>
          </p:nvPr>
        </p:nvGraphicFramePr>
        <p:xfrm>
          <a:off x="682378" y="3067897"/>
          <a:ext cx="4560000" cy="954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924">
                  <a:extLst>
                    <a:ext uri="{9D8B030D-6E8A-4147-A177-3AD203B41FA5}">
                      <a16:colId xmlns="" xmlns:a16="http://schemas.microsoft.com/office/drawing/2014/main" val="2247501636"/>
                    </a:ext>
                  </a:extLst>
                </a:gridCol>
                <a:gridCol w="701538">
                  <a:extLst>
                    <a:ext uri="{9D8B030D-6E8A-4147-A177-3AD203B41FA5}">
                      <a16:colId xmlns="" xmlns:a16="http://schemas.microsoft.com/office/drawing/2014/main" val="20337134"/>
                    </a:ext>
                  </a:extLst>
                </a:gridCol>
                <a:gridCol w="701538">
                  <a:extLst>
                    <a:ext uri="{9D8B030D-6E8A-4147-A177-3AD203B41FA5}">
                      <a16:colId xmlns="" xmlns:a16="http://schemas.microsoft.com/office/drawing/2014/main" val="1162172383"/>
                    </a:ext>
                  </a:extLst>
                </a:gridCol>
                <a:gridCol w="701538">
                  <a:extLst>
                    <a:ext uri="{9D8B030D-6E8A-4147-A177-3AD203B41FA5}">
                      <a16:colId xmlns="" xmlns:a16="http://schemas.microsoft.com/office/drawing/2014/main" val="2192109381"/>
                    </a:ext>
                  </a:extLst>
                </a:gridCol>
                <a:gridCol w="420924">
                  <a:extLst>
                    <a:ext uri="{9D8B030D-6E8A-4147-A177-3AD203B41FA5}">
                      <a16:colId xmlns="" xmlns:a16="http://schemas.microsoft.com/office/drawing/2014/main" val="1702286008"/>
                    </a:ext>
                  </a:extLst>
                </a:gridCol>
                <a:gridCol w="701538">
                  <a:extLst>
                    <a:ext uri="{9D8B030D-6E8A-4147-A177-3AD203B41FA5}">
                      <a16:colId xmlns="" xmlns:a16="http://schemas.microsoft.com/office/drawing/2014/main" val="2303000419"/>
                    </a:ext>
                  </a:extLst>
                </a:gridCol>
                <a:gridCol w="912000">
                  <a:extLst>
                    <a:ext uri="{9D8B030D-6E8A-4147-A177-3AD203B41FA5}">
                      <a16:colId xmlns="" xmlns:a16="http://schemas.microsoft.com/office/drawing/2014/main" val="335016676"/>
                    </a:ext>
                  </a:extLst>
                </a:gridCol>
              </a:tblGrid>
              <a:tr h="396000">
                <a:tc rowSpan="2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100584" marR="100584" marT="50292" marB="5029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497240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551958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082199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="" xmlns:a16="http://schemas.microsoft.com/office/drawing/2014/main" id="{0FE97E1A-74BB-49EA-8B6B-C34840B23B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62201939"/>
              </p:ext>
            </p:extLst>
          </p:nvPr>
        </p:nvGraphicFramePr>
        <p:xfrm>
          <a:off x="4306378" y="3085921"/>
          <a:ext cx="936000" cy="93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="" xmlns:a16="http://schemas.microsoft.com/office/drawing/2014/main" val="197514014"/>
                    </a:ext>
                  </a:extLst>
                </a:gridCol>
                <a:gridCol w="72000">
                  <a:extLst>
                    <a:ext uri="{9D8B030D-6E8A-4147-A177-3AD203B41FA5}">
                      <a16:colId xmlns="" xmlns:a16="http://schemas.microsoft.com/office/drawing/2014/main" val="2516996469"/>
                    </a:ext>
                  </a:extLst>
                </a:gridCol>
                <a:gridCol w="396000">
                  <a:extLst>
                    <a:ext uri="{9D8B030D-6E8A-4147-A177-3AD203B41FA5}">
                      <a16:colId xmlns="" xmlns:a16="http://schemas.microsoft.com/office/drawing/2014/main" val="592281170"/>
                    </a:ext>
                  </a:extLst>
                </a:gridCol>
              </a:tblGrid>
              <a:tr h="396000">
                <a:tc rowSpan="4"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937169"/>
                  </a:ext>
                </a:extLst>
              </a:tr>
              <a:tr h="7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30164844"/>
                  </a:ext>
                </a:extLst>
              </a:tr>
              <a:tr h="7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70723074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0992863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="" xmlns:a16="http://schemas.microsoft.com/office/drawing/2014/main" id="{D869B936-3CC0-4EEC-9F14-3D3465A73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31120779"/>
              </p:ext>
            </p:extLst>
          </p:nvPr>
        </p:nvGraphicFramePr>
        <p:xfrm>
          <a:off x="3636000" y="4601978"/>
          <a:ext cx="936000" cy="93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="" xmlns:a16="http://schemas.microsoft.com/office/drawing/2014/main" val="197514014"/>
                    </a:ext>
                  </a:extLst>
                </a:gridCol>
                <a:gridCol w="72000">
                  <a:extLst>
                    <a:ext uri="{9D8B030D-6E8A-4147-A177-3AD203B41FA5}">
                      <a16:colId xmlns="" xmlns:a16="http://schemas.microsoft.com/office/drawing/2014/main" val="2516996469"/>
                    </a:ext>
                  </a:extLst>
                </a:gridCol>
                <a:gridCol w="396000">
                  <a:extLst>
                    <a:ext uri="{9D8B030D-6E8A-4147-A177-3AD203B41FA5}">
                      <a16:colId xmlns="" xmlns:a16="http://schemas.microsoft.com/office/drawing/2014/main" val="592281170"/>
                    </a:ext>
                  </a:extLst>
                </a:gridCol>
              </a:tblGrid>
              <a:tr h="396000">
                <a:tc rowSpan="4"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937169"/>
                  </a:ext>
                </a:extLst>
              </a:tr>
              <a:tr h="7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30164844"/>
                  </a:ext>
                </a:extLst>
              </a:tr>
              <a:tr h="7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70723074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0992863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95536" y="429309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So, what is ….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917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steps below.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=""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79B2D5AB-8A91-4520-A619-03DAFB52D0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68065189"/>
              </p:ext>
            </p:extLst>
          </p:nvPr>
        </p:nvGraphicFramePr>
        <p:xfrm>
          <a:off x="585299" y="1598919"/>
          <a:ext cx="3647997" cy="841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1538">
                  <a:extLst>
                    <a:ext uri="{9D8B030D-6E8A-4147-A177-3AD203B41FA5}">
                      <a16:colId xmlns="" xmlns:a16="http://schemas.microsoft.com/office/drawing/2014/main" val="2247501636"/>
                    </a:ext>
                  </a:extLst>
                </a:gridCol>
                <a:gridCol w="701538">
                  <a:extLst>
                    <a:ext uri="{9D8B030D-6E8A-4147-A177-3AD203B41FA5}">
                      <a16:colId xmlns="" xmlns:a16="http://schemas.microsoft.com/office/drawing/2014/main" val="20337134"/>
                    </a:ext>
                  </a:extLst>
                </a:gridCol>
                <a:gridCol w="701538">
                  <a:extLst>
                    <a:ext uri="{9D8B030D-6E8A-4147-A177-3AD203B41FA5}">
                      <a16:colId xmlns="" xmlns:a16="http://schemas.microsoft.com/office/drawing/2014/main" val="1162172383"/>
                    </a:ext>
                  </a:extLst>
                </a:gridCol>
                <a:gridCol w="701538">
                  <a:extLst>
                    <a:ext uri="{9D8B030D-6E8A-4147-A177-3AD203B41FA5}">
                      <a16:colId xmlns="" xmlns:a16="http://schemas.microsoft.com/office/drawing/2014/main" val="2192109381"/>
                    </a:ext>
                  </a:extLst>
                </a:gridCol>
                <a:gridCol w="841845">
                  <a:extLst>
                    <a:ext uri="{9D8B030D-6E8A-4147-A177-3AD203B41FA5}">
                      <a16:colId xmlns="" xmlns:a16="http://schemas.microsoft.com/office/drawing/2014/main" val="2716658489"/>
                    </a:ext>
                  </a:extLst>
                </a:gridCol>
              </a:tblGrid>
              <a:tr h="841845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972408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7ED36E6-293D-48F5-A4DC-B8649B5245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02525281"/>
              </p:ext>
            </p:extLst>
          </p:nvPr>
        </p:nvGraphicFramePr>
        <p:xfrm>
          <a:off x="682378" y="3067897"/>
          <a:ext cx="4560000" cy="954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924">
                  <a:extLst>
                    <a:ext uri="{9D8B030D-6E8A-4147-A177-3AD203B41FA5}">
                      <a16:colId xmlns="" xmlns:a16="http://schemas.microsoft.com/office/drawing/2014/main" val="2247501636"/>
                    </a:ext>
                  </a:extLst>
                </a:gridCol>
                <a:gridCol w="701538">
                  <a:extLst>
                    <a:ext uri="{9D8B030D-6E8A-4147-A177-3AD203B41FA5}">
                      <a16:colId xmlns="" xmlns:a16="http://schemas.microsoft.com/office/drawing/2014/main" val="20337134"/>
                    </a:ext>
                  </a:extLst>
                </a:gridCol>
                <a:gridCol w="701538">
                  <a:extLst>
                    <a:ext uri="{9D8B030D-6E8A-4147-A177-3AD203B41FA5}">
                      <a16:colId xmlns="" xmlns:a16="http://schemas.microsoft.com/office/drawing/2014/main" val="1162172383"/>
                    </a:ext>
                  </a:extLst>
                </a:gridCol>
                <a:gridCol w="701538">
                  <a:extLst>
                    <a:ext uri="{9D8B030D-6E8A-4147-A177-3AD203B41FA5}">
                      <a16:colId xmlns="" xmlns:a16="http://schemas.microsoft.com/office/drawing/2014/main" val="2192109381"/>
                    </a:ext>
                  </a:extLst>
                </a:gridCol>
                <a:gridCol w="420924">
                  <a:extLst>
                    <a:ext uri="{9D8B030D-6E8A-4147-A177-3AD203B41FA5}">
                      <a16:colId xmlns="" xmlns:a16="http://schemas.microsoft.com/office/drawing/2014/main" val="1702286008"/>
                    </a:ext>
                  </a:extLst>
                </a:gridCol>
                <a:gridCol w="701538">
                  <a:extLst>
                    <a:ext uri="{9D8B030D-6E8A-4147-A177-3AD203B41FA5}">
                      <a16:colId xmlns="" xmlns:a16="http://schemas.microsoft.com/office/drawing/2014/main" val="2303000419"/>
                    </a:ext>
                  </a:extLst>
                </a:gridCol>
                <a:gridCol w="912000">
                  <a:extLst>
                    <a:ext uri="{9D8B030D-6E8A-4147-A177-3AD203B41FA5}">
                      <a16:colId xmlns="" xmlns:a16="http://schemas.microsoft.com/office/drawing/2014/main" val="335016676"/>
                    </a:ext>
                  </a:extLst>
                </a:gridCol>
              </a:tblGrid>
              <a:tr h="396000">
                <a:tc rowSpan="2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100584" marR="100584" marT="50292" marB="5029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497240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551958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082199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D2026586-C38E-4639-9EDA-E9B6B2285A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30875410"/>
              </p:ext>
            </p:extLst>
          </p:nvPr>
        </p:nvGraphicFramePr>
        <p:xfrm>
          <a:off x="585299" y="4649054"/>
          <a:ext cx="3928614" cy="8418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1231">
                  <a:extLst>
                    <a:ext uri="{9D8B030D-6E8A-4147-A177-3AD203B41FA5}">
                      <a16:colId xmlns="" xmlns:a16="http://schemas.microsoft.com/office/drawing/2014/main" val="2247501636"/>
                    </a:ext>
                  </a:extLst>
                </a:gridCol>
                <a:gridCol w="420924">
                  <a:extLst>
                    <a:ext uri="{9D8B030D-6E8A-4147-A177-3AD203B41FA5}">
                      <a16:colId xmlns="" xmlns:a16="http://schemas.microsoft.com/office/drawing/2014/main" val="695972289"/>
                    </a:ext>
                  </a:extLst>
                </a:gridCol>
                <a:gridCol w="701538">
                  <a:extLst>
                    <a:ext uri="{9D8B030D-6E8A-4147-A177-3AD203B41FA5}">
                      <a16:colId xmlns="" xmlns:a16="http://schemas.microsoft.com/office/drawing/2014/main" val="20337134"/>
                    </a:ext>
                  </a:extLst>
                </a:gridCol>
                <a:gridCol w="701538">
                  <a:extLst>
                    <a:ext uri="{9D8B030D-6E8A-4147-A177-3AD203B41FA5}">
                      <a16:colId xmlns="" xmlns:a16="http://schemas.microsoft.com/office/drawing/2014/main" val="1162172383"/>
                    </a:ext>
                  </a:extLst>
                </a:gridCol>
                <a:gridCol w="701538">
                  <a:extLst>
                    <a:ext uri="{9D8B030D-6E8A-4147-A177-3AD203B41FA5}">
                      <a16:colId xmlns="" xmlns:a16="http://schemas.microsoft.com/office/drawing/2014/main" val="2192109381"/>
                    </a:ext>
                  </a:extLst>
                </a:gridCol>
                <a:gridCol w="841845">
                  <a:extLst>
                    <a:ext uri="{9D8B030D-6E8A-4147-A177-3AD203B41FA5}">
                      <a16:colId xmlns="" xmlns:a16="http://schemas.microsoft.com/office/drawing/2014/main" val="2716658489"/>
                    </a:ext>
                  </a:extLst>
                </a:gridCol>
              </a:tblGrid>
              <a:tr h="420924">
                <a:tc rowSpan="2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49724081"/>
                  </a:ext>
                </a:extLst>
              </a:tr>
              <a:tr h="4209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4790775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="" xmlns:a16="http://schemas.microsoft.com/office/drawing/2014/main" id="{DB149A36-73FA-41D0-BF30-EE0E21AD8E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09756572"/>
              </p:ext>
            </p:extLst>
          </p:nvPr>
        </p:nvGraphicFramePr>
        <p:xfrm>
          <a:off x="4306378" y="3085921"/>
          <a:ext cx="936000" cy="93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="" xmlns:a16="http://schemas.microsoft.com/office/drawing/2014/main" val="197514014"/>
                    </a:ext>
                  </a:extLst>
                </a:gridCol>
                <a:gridCol w="72000">
                  <a:extLst>
                    <a:ext uri="{9D8B030D-6E8A-4147-A177-3AD203B41FA5}">
                      <a16:colId xmlns="" xmlns:a16="http://schemas.microsoft.com/office/drawing/2014/main" val="2516996469"/>
                    </a:ext>
                  </a:extLst>
                </a:gridCol>
                <a:gridCol w="396000">
                  <a:extLst>
                    <a:ext uri="{9D8B030D-6E8A-4147-A177-3AD203B41FA5}">
                      <a16:colId xmlns="" xmlns:a16="http://schemas.microsoft.com/office/drawing/2014/main" val="592281170"/>
                    </a:ext>
                  </a:extLst>
                </a:gridCol>
              </a:tblGrid>
              <a:tr h="396000">
                <a:tc rowSpan="4"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937169"/>
                  </a:ext>
                </a:extLst>
              </a:tr>
              <a:tr h="7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30164844"/>
                  </a:ext>
                </a:extLst>
              </a:tr>
              <a:tr h="7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70723074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0992863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="" xmlns:a16="http://schemas.microsoft.com/office/drawing/2014/main" id="{6D9FE4FB-C5F5-4458-A1EA-7FA8749FE4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78276029"/>
              </p:ext>
            </p:extLst>
          </p:nvPr>
        </p:nvGraphicFramePr>
        <p:xfrm>
          <a:off x="3636000" y="4601978"/>
          <a:ext cx="936000" cy="93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="" xmlns:a16="http://schemas.microsoft.com/office/drawing/2014/main" val="197514014"/>
                    </a:ext>
                  </a:extLst>
                </a:gridCol>
                <a:gridCol w="72000">
                  <a:extLst>
                    <a:ext uri="{9D8B030D-6E8A-4147-A177-3AD203B41FA5}">
                      <a16:colId xmlns="" xmlns:a16="http://schemas.microsoft.com/office/drawing/2014/main" val="2516996469"/>
                    </a:ext>
                  </a:extLst>
                </a:gridCol>
                <a:gridCol w="396000">
                  <a:extLst>
                    <a:ext uri="{9D8B030D-6E8A-4147-A177-3AD203B41FA5}">
                      <a16:colId xmlns="" xmlns:a16="http://schemas.microsoft.com/office/drawing/2014/main" val="592281170"/>
                    </a:ext>
                  </a:extLst>
                </a:gridCol>
              </a:tblGrid>
              <a:tr h="396000">
                <a:tc rowSpan="4"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937169"/>
                  </a:ext>
                </a:extLst>
              </a:tr>
              <a:tr h="7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30164844"/>
                  </a:ext>
                </a:extLst>
              </a:tr>
              <a:tr h="7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70723074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0992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1850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calculations below.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=""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67DB3C1C-8F68-4089-9B97-2AE3F2827F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60335549"/>
              </p:ext>
            </p:extLst>
          </p:nvPr>
        </p:nvGraphicFramePr>
        <p:xfrm>
          <a:off x="2411262" y="2035685"/>
          <a:ext cx="4321476" cy="926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354">
                  <a:extLst>
                    <a:ext uri="{9D8B030D-6E8A-4147-A177-3AD203B41FA5}">
                      <a16:colId xmlns="" xmlns:a16="http://schemas.microsoft.com/office/drawing/2014/main" val="2247501636"/>
                    </a:ext>
                  </a:extLst>
                </a:gridCol>
                <a:gridCol w="463016">
                  <a:extLst>
                    <a:ext uri="{9D8B030D-6E8A-4147-A177-3AD203B41FA5}">
                      <a16:colId xmlns="" xmlns:a16="http://schemas.microsoft.com/office/drawing/2014/main" val="695972289"/>
                    </a:ext>
                  </a:extLst>
                </a:gridCol>
                <a:gridCol w="771692">
                  <a:extLst>
                    <a:ext uri="{9D8B030D-6E8A-4147-A177-3AD203B41FA5}">
                      <a16:colId xmlns="" xmlns:a16="http://schemas.microsoft.com/office/drawing/2014/main" val="20337134"/>
                    </a:ext>
                  </a:extLst>
                </a:gridCol>
                <a:gridCol w="771692">
                  <a:extLst>
                    <a:ext uri="{9D8B030D-6E8A-4147-A177-3AD203B41FA5}">
                      <a16:colId xmlns="" xmlns:a16="http://schemas.microsoft.com/office/drawing/2014/main" val="1162172383"/>
                    </a:ext>
                  </a:extLst>
                </a:gridCol>
                <a:gridCol w="771692">
                  <a:extLst>
                    <a:ext uri="{9D8B030D-6E8A-4147-A177-3AD203B41FA5}">
                      <a16:colId xmlns="" xmlns:a16="http://schemas.microsoft.com/office/drawing/2014/main" val="2192109381"/>
                    </a:ext>
                  </a:extLst>
                </a:gridCol>
                <a:gridCol w="926030">
                  <a:extLst>
                    <a:ext uri="{9D8B030D-6E8A-4147-A177-3AD203B41FA5}">
                      <a16:colId xmlns="" xmlns:a16="http://schemas.microsoft.com/office/drawing/2014/main" val="2716658489"/>
                    </a:ext>
                  </a:extLst>
                </a:gridCol>
              </a:tblGrid>
              <a:tr h="463016">
                <a:tc rowSpan="2">
                  <a:txBody>
                    <a:bodyPr/>
                    <a:lstStyle/>
                    <a:p>
                      <a:pPr algn="ctr"/>
                      <a:r>
                        <a:rPr lang="en-GB" sz="31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1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1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1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1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49724081"/>
                  </a:ext>
                </a:extLst>
              </a:tr>
              <a:tr h="4630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479077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E8F685EB-C545-49A0-9D22-D57F28BE0F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99126145"/>
              </p:ext>
            </p:extLst>
          </p:nvPr>
        </p:nvGraphicFramePr>
        <p:xfrm>
          <a:off x="2411262" y="4005045"/>
          <a:ext cx="4321476" cy="926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354">
                  <a:extLst>
                    <a:ext uri="{9D8B030D-6E8A-4147-A177-3AD203B41FA5}">
                      <a16:colId xmlns="" xmlns:a16="http://schemas.microsoft.com/office/drawing/2014/main" val="2247501636"/>
                    </a:ext>
                  </a:extLst>
                </a:gridCol>
                <a:gridCol w="463016">
                  <a:extLst>
                    <a:ext uri="{9D8B030D-6E8A-4147-A177-3AD203B41FA5}">
                      <a16:colId xmlns="" xmlns:a16="http://schemas.microsoft.com/office/drawing/2014/main" val="695972289"/>
                    </a:ext>
                  </a:extLst>
                </a:gridCol>
                <a:gridCol w="771692">
                  <a:extLst>
                    <a:ext uri="{9D8B030D-6E8A-4147-A177-3AD203B41FA5}">
                      <a16:colId xmlns="" xmlns:a16="http://schemas.microsoft.com/office/drawing/2014/main" val="20337134"/>
                    </a:ext>
                  </a:extLst>
                </a:gridCol>
                <a:gridCol w="771692">
                  <a:extLst>
                    <a:ext uri="{9D8B030D-6E8A-4147-A177-3AD203B41FA5}">
                      <a16:colId xmlns="" xmlns:a16="http://schemas.microsoft.com/office/drawing/2014/main" val="1162172383"/>
                    </a:ext>
                  </a:extLst>
                </a:gridCol>
                <a:gridCol w="771692">
                  <a:extLst>
                    <a:ext uri="{9D8B030D-6E8A-4147-A177-3AD203B41FA5}">
                      <a16:colId xmlns="" xmlns:a16="http://schemas.microsoft.com/office/drawing/2014/main" val="2192109381"/>
                    </a:ext>
                  </a:extLst>
                </a:gridCol>
                <a:gridCol w="926030">
                  <a:extLst>
                    <a:ext uri="{9D8B030D-6E8A-4147-A177-3AD203B41FA5}">
                      <a16:colId xmlns="" xmlns:a16="http://schemas.microsoft.com/office/drawing/2014/main" val="2716658489"/>
                    </a:ext>
                  </a:extLst>
                </a:gridCol>
              </a:tblGrid>
              <a:tr h="463016">
                <a:tc rowSpan="2">
                  <a:txBody>
                    <a:bodyPr/>
                    <a:lstStyle/>
                    <a:p>
                      <a:pPr algn="ctr"/>
                      <a:r>
                        <a:rPr lang="en-GB" sz="31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1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1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1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1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49724081"/>
                  </a:ext>
                </a:extLst>
              </a:tr>
              <a:tr h="4630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479077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F17D1443-E3AC-494F-AA63-FF83E9A2B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54127687"/>
              </p:ext>
            </p:extLst>
          </p:nvPr>
        </p:nvGraphicFramePr>
        <p:xfrm>
          <a:off x="5796738" y="2035685"/>
          <a:ext cx="936000" cy="93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="" xmlns:a16="http://schemas.microsoft.com/office/drawing/2014/main" val="197514014"/>
                    </a:ext>
                  </a:extLst>
                </a:gridCol>
                <a:gridCol w="72000">
                  <a:extLst>
                    <a:ext uri="{9D8B030D-6E8A-4147-A177-3AD203B41FA5}">
                      <a16:colId xmlns="" xmlns:a16="http://schemas.microsoft.com/office/drawing/2014/main" val="2516996469"/>
                    </a:ext>
                  </a:extLst>
                </a:gridCol>
                <a:gridCol w="396000">
                  <a:extLst>
                    <a:ext uri="{9D8B030D-6E8A-4147-A177-3AD203B41FA5}">
                      <a16:colId xmlns="" xmlns:a16="http://schemas.microsoft.com/office/drawing/2014/main" val="592281170"/>
                    </a:ext>
                  </a:extLst>
                </a:gridCol>
              </a:tblGrid>
              <a:tr h="396000">
                <a:tc rowSpan="4"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937169"/>
                  </a:ext>
                </a:extLst>
              </a:tr>
              <a:tr h="7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30164844"/>
                  </a:ext>
                </a:extLst>
              </a:tr>
              <a:tr h="7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70723074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0992863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="" xmlns:a16="http://schemas.microsoft.com/office/drawing/2014/main" id="{277D8E82-ACD1-4CF7-AD22-C4A33BC2F4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57500063"/>
              </p:ext>
            </p:extLst>
          </p:nvPr>
        </p:nvGraphicFramePr>
        <p:xfrm>
          <a:off x="5796738" y="4000061"/>
          <a:ext cx="936000" cy="93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="" xmlns:a16="http://schemas.microsoft.com/office/drawing/2014/main" val="197514014"/>
                    </a:ext>
                  </a:extLst>
                </a:gridCol>
                <a:gridCol w="72000">
                  <a:extLst>
                    <a:ext uri="{9D8B030D-6E8A-4147-A177-3AD203B41FA5}">
                      <a16:colId xmlns="" xmlns:a16="http://schemas.microsoft.com/office/drawing/2014/main" val="2516996469"/>
                    </a:ext>
                  </a:extLst>
                </a:gridCol>
                <a:gridCol w="396000">
                  <a:extLst>
                    <a:ext uri="{9D8B030D-6E8A-4147-A177-3AD203B41FA5}">
                      <a16:colId xmlns="" xmlns:a16="http://schemas.microsoft.com/office/drawing/2014/main" val="592281170"/>
                    </a:ext>
                  </a:extLst>
                </a:gridCol>
              </a:tblGrid>
              <a:tr h="396000">
                <a:tc rowSpan="4"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937169"/>
                  </a:ext>
                </a:extLst>
              </a:tr>
              <a:tr h="7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30164844"/>
                  </a:ext>
                </a:extLst>
              </a:tr>
              <a:tr h="7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70723074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0992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99085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51520" y="332656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Complete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calculations below.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=""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67DB3C1C-8F68-4089-9B97-2AE3F2827F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60335549"/>
              </p:ext>
            </p:extLst>
          </p:nvPr>
        </p:nvGraphicFramePr>
        <p:xfrm>
          <a:off x="4211960" y="1988840"/>
          <a:ext cx="4321476" cy="926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354">
                  <a:extLst>
                    <a:ext uri="{9D8B030D-6E8A-4147-A177-3AD203B41FA5}">
                      <a16:colId xmlns="" xmlns:a16="http://schemas.microsoft.com/office/drawing/2014/main" val="2247501636"/>
                    </a:ext>
                  </a:extLst>
                </a:gridCol>
                <a:gridCol w="463016">
                  <a:extLst>
                    <a:ext uri="{9D8B030D-6E8A-4147-A177-3AD203B41FA5}">
                      <a16:colId xmlns="" xmlns:a16="http://schemas.microsoft.com/office/drawing/2014/main" val="695972289"/>
                    </a:ext>
                  </a:extLst>
                </a:gridCol>
                <a:gridCol w="771692">
                  <a:extLst>
                    <a:ext uri="{9D8B030D-6E8A-4147-A177-3AD203B41FA5}">
                      <a16:colId xmlns="" xmlns:a16="http://schemas.microsoft.com/office/drawing/2014/main" val="20337134"/>
                    </a:ext>
                  </a:extLst>
                </a:gridCol>
                <a:gridCol w="771692">
                  <a:extLst>
                    <a:ext uri="{9D8B030D-6E8A-4147-A177-3AD203B41FA5}">
                      <a16:colId xmlns="" xmlns:a16="http://schemas.microsoft.com/office/drawing/2014/main" val="1162172383"/>
                    </a:ext>
                  </a:extLst>
                </a:gridCol>
                <a:gridCol w="771692">
                  <a:extLst>
                    <a:ext uri="{9D8B030D-6E8A-4147-A177-3AD203B41FA5}">
                      <a16:colId xmlns="" xmlns:a16="http://schemas.microsoft.com/office/drawing/2014/main" val="2192109381"/>
                    </a:ext>
                  </a:extLst>
                </a:gridCol>
                <a:gridCol w="926030">
                  <a:extLst>
                    <a:ext uri="{9D8B030D-6E8A-4147-A177-3AD203B41FA5}">
                      <a16:colId xmlns="" xmlns:a16="http://schemas.microsoft.com/office/drawing/2014/main" val="2716658489"/>
                    </a:ext>
                  </a:extLst>
                </a:gridCol>
              </a:tblGrid>
              <a:tr h="463016">
                <a:tc rowSpan="2">
                  <a:txBody>
                    <a:bodyPr/>
                    <a:lstStyle/>
                    <a:p>
                      <a:pPr algn="ctr"/>
                      <a:r>
                        <a:rPr lang="en-GB" sz="31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1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1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1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1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49724081"/>
                  </a:ext>
                </a:extLst>
              </a:tr>
              <a:tr h="4630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479077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E8F685EB-C545-49A0-9D22-D57F28BE0F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99126145"/>
              </p:ext>
            </p:extLst>
          </p:nvPr>
        </p:nvGraphicFramePr>
        <p:xfrm>
          <a:off x="4283968" y="4149080"/>
          <a:ext cx="4321476" cy="926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354">
                  <a:extLst>
                    <a:ext uri="{9D8B030D-6E8A-4147-A177-3AD203B41FA5}">
                      <a16:colId xmlns="" xmlns:a16="http://schemas.microsoft.com/office/drawing/2014/main" val="2247501636"/>
                    </a:ext>
                  </a:extLst>
                </a:gridCol>
                <a:gridCol w="463016">
                  <a:extLst>
                    <a:ext uri="{9D8B030D-6E8A-4147-A177-3AD203B41FA5}">
                      <a16:colId xmlns="" xmlns:a16="http://schemas.microsoft.com/office/drawing/2014/main" val="695972289"/>
                    </a:ext>
                  </a:extLst>
                </a:gridCol>
                <a:gridCol w="771692">
                  <a:extLst>
                    <a:ext uri="{9D8B030D-6E8A-4147-A177-3AD203B41FA5}">
                      <a16:colId xmlns="" xmlns:a16="http://schemas.microsoft.com/office/drawing/2014/main" val="20337134"/>
                    </a:ext>
                  </a:extLst>
                </a:gridCol>
                <a:gridCol w="771692">
                  <a:extLst>
                    <a:ext uri="{9D8B030D-6E8A-4147-A177-3AD203B41FA5}">
                      <a16:colId xmlns="" xmlns:a16="http://schemas.microsoft.com/office/drawing/2014/main" val="1162172383"/>
                    </a:ext>
                  </a:extLst>
                </a:gridCol>
                <a:gridCol w="771692">
                  <a:extLst>
                    <a:ext uri="{9D8B030D-6E8A-4147-A177-3AD203B41FA5}">
                      <a16:colId xmlns="" xmlns:a16="http://schemas.microsoft.com/office/drawing/2014/main" val="2192109381"/>
                    </a:ext>
                  </a:extLst>
                </a:gridCol>
                <a:gridCol w="926030">
                  <a:extLst>
                    <a:ext uri="{9D8B030D-6E8A-4147-A177-3AD203B41FA5}">
                      <a16:colId xmlns="" xmlns:a16="http://schemas.microsoft.com/office/drawing/2014/main" val="2716658489"/>
                    </a:ext>
                  </a:extLst>
                </a:gridCol>
              </a:tblGrid>
              <a:tr h="463016">
                <a:tc rowSpan="2">
                  <a:txBody>
                    <a:bodyPr/>
                    <a:lstStyle/>
                    <a:p>
                      <a:pPr algn="ctr"/>
                      <a:r>
                        <a:rPr lang="en-GB" sz="31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1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1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1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1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49724081"/>
                  </a:ext>
                </a:extLst>
              </a:tr>
              <a:tr h="4630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479077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F17D1443-E3AC-494F-AA63-FF83E9A2B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54127687"/>
              </p:ext>
            </p:extLst>
          </p:nvPr>
        </p:nvGraphicFramePr>
        <p:xfrm>
          <a:off x="7597436" y="1988840"/>
          <a:ext cx="936000" cy="93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="" xmlns:a16="http://schemas.microsoft.com/office/drawing/2014/main" val="197514014"/>
                    </a:ext>
                  </a:extLst>
                </a:gridCol>
                <a:gridCol w="72000">
                  <a:extLst>
                    <a:ext uri="{9D8B030D-6E8A-4147-A177-3AD203B41FA5}">
                      <a16:colId xmlns="" xmlns:a16="http://schemas.microsoft.com/office/drawing/2014/main" val="2516996469"/>
                    </a:ext>
                  </a:extLst>
                </a:gridCol>
                <a:gridCol w="396000">
                  <a:extLst>
                    <a:ext uri="{9D8B030D-6E8A-4147-A177-3AD203B41FA5}">
                      <a16:colId xmlns="" xmlns:a16="http://schemas.microsoft.com/office/drawing/2014/main" val="592281170"/>
                    </a:ext>
                  </a:extLst>
                </a:gridCol>
              </a:tblGrid>
              <a:tr h="396000">
                <a:tc rowSpan="4"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33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937169"/>
                  </a:ext>
                </a:extLst>
              </a:tr>
              <a:tr h="7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30164844"/>
                  </a:ext>
                </a:extLst>
              </a:tr>
              <a:tr h="7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70723074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0992863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="" xmlns:a16="http://schemas.microsoft.com/office/drawing/2014/main" id="{277D8E82-ACD1-4CF7-AD22-C4A33BC2F4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57500063"/>
              </p:ext>
            </p:extLst>
          </p:nvPr>
        </p:nvGraphicFramePr>
        <p:xfrm>
          <a:off x="7669444" y="4144096"/>
          <a:ext cx="936000" cy="93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="" xmlns:a16="http://schemas.microsoft.com/office/drawing/2014/main" val="197514014"/>
                    </a:ext>
                  </a:extLst>
                </a:gridCol>
                <a:gridCol w="72000">
                  <a:extLst>
                    <a:ext uri="{9D8B030D-6E8A-4147-A177-3AD203B41FA5}">
                      <a16:colId xmlns="" xmlns:a16="http://schemas.microsoft.com/office/drawing/2014/main" val="2516996469"/>
                    </a:ext>
                  </a:extLst>
                </a:gridCol>
                <a:gridCol w="396000">
                  <a:extLst>
                    <a:ext uri="{9D8B030D-6E8A-4147-A177-3AD203B41FA5}">
                      <a16:colId xmlns="" xmlns:a16="http://schemas.microsoft.com/office/drawing/2014/main" val="592281170"/>
                    </a:ext>
                  </a:extLst>
                </a:gridCol>
              </a:tblGrid>
              <a:tr h="396000">
                <a:tc rowSpan="4"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937169"/>
                  </a:ext>
                </a:extLst>
              </a:tr>
              <a:tr h="7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30164844"/>
                  </a:ext>
                </a:extLst>
              </a:tr>
              <a:tr h="7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70723074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099286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3528" y="836712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20</a:t>
            </a:r>
            <a:r>
              <a:rPr lang="en-US" dirty="0" smtClean="0">
                <a:solidFill>
                  <a:srgbClr val="FF0000"/>
                </a:solidFill>
              </a:rPr>
              <a:t>                           </a:t>
            </a:r>
            <a:r>
              <a:rPr lang="en-US" u="sng" dirty="0" smtClean="0">
                <a:solidFill>
                  <a:srgbClr val="FF0000"/>
                </a:solidFill>
              </a:rPr>
              <a:t>100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3    X   </a:t>
            </a:r>
            <a:r>
              <a:rPr lang="en-US" sz="3000" dirty="0" smtClean="0">
                <a:solidFill>
                  <a:srgbClr val="FF0000"/>
                </a:solidFill>
              </a:rPr>
              <a:t>5   =    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5445224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31</a:t>
            </a:r>
            <a:r>
              <a:rPr lang="en-US" dirty="0" smtClean="0">
                <a:solidFill>
                  <a:srgbClr val="FF0000"/>
                </a:solidFill>
              </a:rPr>
              <a:t>                           </a:t>
            </a:r>
            <a:r>
              <a:rPr lang="en-US" u="sng" dirty="0" smtClean="0">
                <a:solidFill>
                  <a:srgbClr val="FF0000"/>
                </a:solidFill>
              </a:rPr>
              <a:t>217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9    X   </a:t>
            </a:r>
            <a:r>
              <a:rPr lang="en-US" sz="3000" dirty="0" smtClean="0">
                <a:solidFill>
                  <a:srgbClr val="FF0000"/>
                </a:solidFill>
              </a:rPr>
              <a:t>7   =     </a:t>
            </a:r>
            <a:r>
              <a:rPr lang="en-US" dirty="0" smtClean="0">
                <a:solidFill>
                  <a:srgbClr val="FF0000"/>
                </a:solidFill>
              </a:rPr>
              <a:t>9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2843808" y="1052736"/>
            <a:ext cx="158417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627784" y="5157192"/>
            <a:ext cx="172819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99085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391</Words>
  <Application>Microsoft Office PowerPoint</Application>
  <PresentationFormat>On-screen Show (4:3)</PresentationFormat>
  <Paragraphs>158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Gareth Hughes</cp:lastModifiedBy>
  <cp:revision>50</cp:revision>
  <cp:lastPrinted>2018-09-17T10:27:39Z</cp:lastPrinted>
  <dcterms:created xsi:type="dcterms:W3CDTF">2018-08-22T10:36:32Z</dcterms:created>
  <dcterms:modified xsi:type="dcterms:W3CDTF">2021-03-02T20:08:55Z</dcterms:modified>
</cp:coreProperties>
</file>