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D0-4000-AC2B-FA6DD8CA8D43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D0-4000-AC2B-FA6DD8CA8D43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D0-4000-AC2B-FA6DD8CA8D43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D0-4000-AC2B-FA6DD8CA8D43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D0-4000-AC2B-FA6DD8CA8D43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D0-4000-AC2B-FA6DD8CA8D43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D0-4000-AC2B-FA6DD8CA8D43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4D0-4000-AC2B-FA6DD8CA8D43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4D0-4000-AC2B-FA6DD8CA8D43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4D0-4000-AC2B-FA6DD8CA8D43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4D0-4000-AC2B-FA6DD8CA8D43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4D0-4000-AC2B-FA6DD8CA8D43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4D0-4000-AC2B-FA6DD8CA8D43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4D0-4000-AC2B-FA6DD8CA8D43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4D0-4000-AC2B-FA6DD8CA8D43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E4D0-4000-AC2B-FA6DD8CA8D43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D3-4089-B426-2003E294BCD1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D3-4089-B426-2003E294BCD1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D3-4089-B426-2003E294BCD1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6D3-4089-B426-2003E294BCD1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6D3-4089-B426-2003E294BCD1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6D3-4089-B426-2003E294BCD1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6D3-4089-B426-2003E294BCD1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6D3-4089-B426-2003E294BCD1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6D3-4089-B426-2003E294BCD1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6D3-4089-B426-2003E294BCD1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6D3-4089-B426-2003E294BCD1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6D3-4089-B426-2003E294BCD1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6D3-4089-B426-2003E294BCD1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66D3-4089-B426-2003E294BCD1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81-48AD-85D0-429E3C141202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81-48AD-85D0-429E3C141202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81-48AD-85D0-429E3C141202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F81-48AD-85D0-429E3C141202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F81-48AD-85D0-429E3C141202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F81-48AD-85D0-429E3C141202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F81-48AD-85D0-429E3C141202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F81-48AD-85D0-429E3C141202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F81-48AD-85D0-429E3C141202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F81-48AD-85D0-429E3C141202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F81-48AD-85D0-429E3C141202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F81-48AD-85D0-429E3C141202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F81-48AD-85D0-429E3C141202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5F81-48AD-85D0-429E3C141202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66FF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F68-419E-BE4C-AB099D77DE3F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68-419E-BE4C-AB099D77DE3F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F68-419E-BE4C-AB099D77DE3F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F68-419E-BE4C-AB099D77DE3F}"/>
              </c:ext>
            </c:extLst>
          </c:dPt>
          <c:dPt>
            <c:idx val="4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F68-419E-BE4C-AB099D77DE3F}"/>
              </c:ext>
            </c:extLst>
          </c:dPt>
          <c:dPt>
            <c:idx val="5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F68-419E-BE4C-AB099D77DE3F}"/>
              </c:ext>
            </c:extLst>
          </c:dPt>
          <c:dPt>
            <c:idx val="6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F68-419E-BE4C-AB099D77DE3F}"/>
              </c:ext>
            </c:extLst>
          </c:dPt>
          <c:dPt>
            <c:idx val="7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F68-419E-BE4C-AB099D77DE3F}"/>
              </c:ext>
            </c:extLst>
          </c:dPt>
          <c:dPt>
            <c:idx val="8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F68-419E-BE4C-AB099D77DE3F}"/>
              </c:ext>
            </c:extLst>
          </c:dPt>
          <c:dPt>
            <c:idx val="9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F68-419E-BE4C-AB099D77DE3F}"/>
              </c:ext>
            </c:extLst>
          </c:dPt>
          <c:dPt>
            <c:idx val="1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F68-419E-BE4C-AB099D77DE3F}"/>
              </c:ext>
            </c:extLst>
          </c:dPt>
          <c:dPt>
            <c:idx val="1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F68-419E-BE4C-AB099D77DE3F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F68-419E-BE4C-AB099D77DE3F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7F68-419E-BE4C-AB099D77DE3F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05-4FF7-B922-9C13B4FB5E03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05-4FF7-B922-9C13B4FB5E03}"/>
              </c:ext>
            </c:extLst>
          </c:dPt>
          <c:dPt>
            <c:idx val="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05-4FF7-B922-9C13B4FB5E03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05-4FF7-B922-9C13B4FB5E03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05-4FF7-B922-9C13B4FB5E03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05-4FF7-B922-9C13B4FB5E03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A05-4FF7-B922-9C13B4FB5E03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A05-4FF7-B922-9C13B4FB5E03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A05-4FF7-B922-9C13B4FB5E03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A05-4FF7-B922-9C13B4FB5E03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A05-4FF7-B922-9C13B4FB5E03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A05-4FF7-B922-9C13B4FB5E03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A05-4FF7-B922-9C13B4FB5E03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5A05-4FF7-B922-9C13B4FB5E03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2D-413A-9462-840A5ACD1B53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2D-413A-9462-840A5ACD1B53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2D-413A-9462-840A5ACD1B53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2D-413A-9462-840A5ACD1B53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B2D-413A-9462-840A5ACD1B53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B2D-413A-9462-840A5ACD1B53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B2D-413A-9462-840A5ACD1B53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B2D-413A-9462-840A5ACD1B53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B2D-413A-9462-840A5ACD1B53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B2D-413A-9462-840A5ACD1B53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B2D-413A-9462-840A5ACD1B53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0B2D-413A-9462-840A5ACD1B53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0B2D-413A-9462-840A5ACD1B53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0B2D-413A-9462-840A5ACD1B53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A0-4F63-B114-7EC6E082B8E4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A0-4F63-B114-7EC6E082B8E4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CA0-4F63-B114-7EC6E082B8E4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CA0-4F63-B114-7EC6E082B8E4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CA0-4F63-B114-7EC6E082B8E4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CA0-4F63-B114-7EC6E082B8E4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CA0-4F63-B114-7EC6E082B8E4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CA0-4F63-B114-7EC6E082B8E4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CA0-4F63-B114-7EC6E082B8E4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CA0-4F63-B114-7EC6E082B8E4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CA0-4F63-B114-7EC6E082B8E4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0CA0-4F63-B114-7EC6E082B8E4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0CA0-4F63-B114-7EC6E082B8E4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0CA0-4F63-B114-7EC6E082B8E4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44-40CD-A21F-504D0DDCC6B6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44-40CD-A21F-504D0DDCC6B6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44-40CD-A21F-504D0DDCC6B6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44-40CD-A21F-504D0DDCC6B6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44-40CD-A21F-504D0DDCC6B6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F44-40CD-A21F-504D0DDCC6B6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F44-40CD-A21F-504D0DDCC6B6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F44-40CD-A21F-504D0DDCC6B6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F44-40CD-A21F-504D0DDCC6B6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F44-40CD-A21F-504D0DDCC6B6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F44-40CD-A21F-504D0DDCC6B6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CF44-40CD-A21F-504D0DDCC6B6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CF44-40CD-A21F-504D0DDCC6B6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CF44-40CD-A21F-504D0DDCC6B6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66FF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BD-4ACC-8526-284BD62D3C51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BD-4ACC-8526-284BD62D3C51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BD-4ACC-8526-284BD62D3C51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BD-4ACC-8526-284BD62D3C51}"/>
              </c:ext>
            </c:extLst>
          </c:dPt>
          <c:dPt>
            <c:idx val="4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EBD-4ACC-8526-284BD62D3C51}"/>
              </c:ext>
            </c:extLst>
          </c:dPt>
          <c:dPt>
            <c:idx val="5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EBD-4ACC-8526-284BD62D3C51}"/>
              </c:ext>
            </c:extLst>
          </c:dPt>
          <c:dPt>
            <c:idx val="6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EBD-4ACC-8526-284BD62D3C51}"/>
              </c:ext>
            </c:extLst>
          </c:dPt>
          <c:dPt>
            <c:idx val="7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EBD-4ACC-8526-284BD62D3C51}"/>
              </c:ext>
            </c:extLst>
          </c:dPt>
          <c:dPt>
            <c:idx val="8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EBD-4ACC-8526-284BD62D3C51}"/>
              </c:ext>
            </c:extLst>
          </c:dPt>
          <c:dPt>
            <c:idx val="9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EBD-4ACC-8526-284BD62D3C51}"/>
              </c:ext>
            </c:extLst>
          </c:dPt>
          <c:dPt>
            <c:idx val="1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EBD-4ACC-8526-284BD62D3C51}"/>
              </c:ext>
            </c:extLst>
          </c:dPt>
          <c:dPt>
            <c:idx val="1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EBD-4ACC-8526-284BD62D3C51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EBD-4ACC-8526-284BD62D3C51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9EBD-4ACC-8526-284BD62D3C51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3A-417D-A7CC-E444713EE46C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3A-417D-A7CC-E444713EE46C}"/>
              </c:ext>
            </c:extLst>
          </c:dPt>
          <c:dPt>
            <c:idx val="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3A-417D-A7CC-E444713EE46C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3A-417D-A7CC-E444713EE46C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3A-417D-A7CC-E444713EE46C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3A-417D-A7CC-E444713EE46C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3A-417D-A7CC-E444713EE46C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E3A-417D-A7CC-E444713EE46C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E3A-417D-A7CC-E444713EE46C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E3A-417D-A7CC-E444713EE46C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E3A-417D-A7CC-E444713EE46C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E3A-417D-A7CC-E444713EE46C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E3A-417D-A7CC-E444713EE46C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FE3A-417D-A7CC-E444713EE46C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DF-41D4-B85B-2175EB5E24AE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DF-41D4-B85B-2175EB5E24AE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DF-41D4-B85B-2175EB5E24AE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DF-41D4-B85B-2175EB5E24AE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DF-41D4-B85B-2175EB5E24AE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4DF-41D4-B85B-2175EB5E24AE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4DF-41D4-B85B-2175EB5E24AE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4DF-41D4-B85B-2175EB5E24AE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4DF-41D4-B85B-2175EB5E24AE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4DF-41D4-B85B-2175EB5E24AE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4DF-41D4-B85B-2175EB5E24AE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4DF-41D4-B85B-2175EB5E24AE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4DF-41D4-B85B-2175EB5E24AE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94DF-41D4-B85B-2175EB5E24AE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94DF-41D4-B85B-2175EB5E24AE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94DF-41D4-B85B-2175EB5E24AE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53-444A-B1BD-3F587DCB492E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53-444A-B1BD-3F587DCB492E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53-444A-B1BD-3F587DCB492E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53-444A-B1BD-3F587DCB492E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53-444A-B1BD-3F587DCB492E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53-444A-B1BD-3F587DCB492E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53-444A-B1BD-3F587DCB492E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E53-444A-B1BD-3F587DCB492E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E53-444A-B1BD-3F587DCB492E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E53-444A-B1BD-3F587DCB492E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E53-444A-B1BD-3F587DCB492E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E53-444A-B1BD-3F587DCB492E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E53-444A-B1BD-3F587DCB492E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E53-444A-B1BD-3F587DCB492E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E53-444A-B1BD-3F587DCB492E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2E53-444A-B1BD-3F587DCB492E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5E-4FBC-9EE6-158970D900E8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5E-4FBC-9EE6-158970D900E8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5E-4FBC-9EE6-158970D900E8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5E-4FBC-9EE6-158970D900E8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55E-4FBC-9EE6-158970D900E8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55E-4FBC-9EE6-158970D900E8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55E-4FBC-9EE6-158970D900E8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55E-4FBC-9EE6-158970D900E8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55E-4FBC-9EE6-158970D900E8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55E-4FBC-9EE6-158970D900E8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55E-4FBC-9EE6-158970D900E8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55E-4FBC-9EE6-158970D900E8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55E-4FBC-9EE6-158970D900E8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55E-4FBC-9EE6-158970D900E8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55E-4FBC-9EE6-158970D900E8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655E-4FBC-9EE6-158970D900E8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D0-4000-AC2B-FA6DD8CA8D43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D0-4000-AC2B-FA6DD8CA8D43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D0-4000-AC2B-FA6DD8CA8D43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D0-4000-AC2B-FA6DD8CA8D43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D0-4000-AC2B-FA6DD8CA8D43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D0-4000-AC2B-FA6DD8CA8D43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D0-4000-AC2B-FA6DD8CA8D43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4D0-4000-AC2B-FA6DD8CA8D43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4D0-4000-AC2B-FA6DD8CA8D43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4D0-4000-AC2B-FA6DD8CA8D43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4D0-4000-AC2B-FA6DD8CA8D43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4D0-4000-AC2B-FA6DD8CA8D43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4D0-4000-AC2B-FA6DD8CA8D43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4D0-4000-AC2B-FA6DD8CA8D43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4D0-4000-AC2B-FA6DD8CA8D43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E4D0-4000-AC2B-FA6DD8CA8D43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DF-41D4-B85B-2175EB5E24AE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DF-41D4-B85B-2175EB5E24AE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DF-41D4-B85B-2175EB5E24AE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DF-41D4-B85B-2175EB5E24AE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DF-41D4-B85B-2175EB5E24AE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4DF-41D4-B85B-2175EB5E24AE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4DF-41D4-B85B-2175EB5E24AE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4DF-41D4-B85B-2175EB5E24AE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4DF-41D4-B85B-2175EB5E24AE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4DF-41D4-B85B-2175EB5E24AE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4DF-41D4-B85B-2175EB5E24AE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4DF-41D4-B85B-2175EB5E24AE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4DF-41D4-B85B-2175EB5E24AE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94DF-41D4-B85B-2175EB5E24AE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94DF-41D4-B85B-2175EB5E24AE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94DF-41D4-B85B-2175EB5E24AE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53-444A-B1BD-3F587DCB492E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53-444A-B1BD-3F587DCB492E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53-444A-B1BD-3F587DCB492E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53-444A-B1BD-3F587DCB492E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53-444A-B1BD-3F587DCB492E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53-444A-B1BD-3F587DCB492E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53-444A-B1BD-3F587DCB492E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E53-444A-B1BD-3F587DCB492E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E53-444A-B1BD-3F587DCB492E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E53-444A-B1BD-3F587DCB492E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E53-444A-B1BD-3F587DCB492E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E53-444A-B1BD-3F587DCB492E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E53-444A-B1BD-3F587DCB492E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E53-444A-B1BD-3F587DCB492E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E53-444A-B1BD-3F587DCB492E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2E53-444A-B1BD-3F587DCB492E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5E-4FBC-9EE6-158970D900E8}"/>
              </c:ext>
            </c:extLst>
          </c:dPt>
          <c:dPt>
            <c:idx val="1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5E-4FBC-9EE6-158970D900E8}"/>
              </c:ext>
            </c:extLst>
          </c:dPt>
          <c:dPt>
            <c:idx val="2"/>
            <c:spPr>
              <a:solidFill>
                <a:srgbClr val="FF9933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5E-4FBC-9EE6-158970D900E8}"/>
              </c:ext>
            </c:extLst>
          </c:dPt>
          <c:dPt>
            <c:idx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5E-4FBC-9EE6-158970D900E8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55E-4FBC-9EE6-158970D900E8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55E-4FBC-9EE6-158970D900E8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55E-4FBC-9EE6-158970D900E8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55E-4FBC-9EE6-158970D900E8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55E-4FBC-9EE6-158970D900E8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55E-4FBC-9EE6-158970D900E8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55E-4FBC-9EE6-158970D900E8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55E-4FBC-9EE6-158970D900E8}"/>
              </c:ext>
            </c:extLst>
          </c:dPt>
          <c:dPt>
            <c:idx val="12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55E-4FBC-9EE6-158970D900E8}"/>
              </c:ext>
            </c:extLst>
          </c:dPt>
          <c:dPt>
            <c:idx val="1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55E-4FBC-9EE6-158970D900E8}"/>
              </c:ext>
            </c:extLst>
          </c:dPt>
          <c:dPt>
            <c:idx val="1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55E-4FBC-9EE6-158970D900E8}"/>
              </c:ext>
            </c:extLst>
          </c:dPt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655E-4FBC-9EE6-158970D900E8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</c:spPr>
          <c:dPt>
            <c:idx val="0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13-4F83-AD5A-8D1D71B8DCD0}"/>
              </c:ext>
            </c:extLst>
          </c:dPt>
          <c:dPt>
            <c:idx val="1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13-4F83-AD5A-8D1D71B8DCD0}"/>
              </c:ext>
            </c:extLst>
          </c:dPt>
          <c:dPt>
            <c:idx val="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13-4F83-AD5A-8D1D71B8DCD0}"/>
              </c:ext>
            </c:extLst>
          </c:dPt>
          <c:dPt>
            <c:idx val="3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13-4F83-AD5A-8D1D71B8DCD0}"/>
              </c:ext>
            </c:extLst>
          </c:dPt>
          <c:dPt>
            <c:idx val="4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13-4F83-AD5A-8D1D71B8DCD0}"/>
              </c:ext>
            </c:extLst>
          </c:dPt>
          <c:dPt>
            <c:idx val="5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13-4F83-AD5A-8D1D71B8DCD0}"/>
              </c:ext>
            </c:extLst>
          </c:dPt>
          <c:dPt>
            <c:idx val="6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D13-4F83-AD5A-8D1D71B8DCD0}"/>
              </c:ext>
            </c:extLst>
          </c:dPt>
          <c:dPt>
            <c:idx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D13-4F83-AD5A-8D1D71B8DCD0}"/>
              </c:ext>
            </c:extLst>
          </c:dPt>
          <c:dPt>
            <c:idx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D13-4F83-AD5A-8D1D71B8DCD0}"/>
              </c:ext>
            </c:extLst>
          </c:dPt>
          <c:dPt>
            <c:idx val="9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D13-4F83-AD5A-8D1D71B8DCD0}"/>
              </c:ext>
            </c:extLst>
          </c:dPt>
          <c:dPt>
            <c:idx val="1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D13-4F83-AD5A-8D1D71B8DCD0}"/>
              </c:ext>
            </c:extLst>
          </c:dPt>
          <c:dPt>
            <c:idx val="11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D13-4F83-AD5A-8D1D71B8DCD0}"/>
              </c:ext>
            </c:extLst>
          </c:dPt>
          <c:dPt>
            <c:idx val="12"/>
            <c:spPr>
              <a:solidFill>
                <a:srgbClr val="FF66FF"/>
              </a:solidFill>
              <a:ln w="127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D13-4F83-AD5A-8D1D71B8DCD0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FD13-4F83-AD5A-8D1D71B8DCD0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image" Target="../media/image2.png"/><Relationship Id="rId7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image" Target="../media/image2.png"/><Relationship Id="rId7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1052736"/>
          <a:ext cx="8712967" cy="2077593"/>
        </p:xfrm>
        <a:graphic>
          <a:graphicData uri="http://schemas.openxmlformats.org/drawingml/2006/table">
            <a:tbl>
              <a:tblPr/>
              <a:tblGrid>
                <a:gridCol w="871296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Y5 (Multiplying fractions)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2.3.21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multiply fractions by an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integer (whole number) including improper fractions and mixed numbers.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lvl="0"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9B3C2DC-202B-45A1-8BA4-0DE8B9006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7735795"/>
              </p:ext>
            </p:extLst>
          </p:nvPr>
        </p:nvGraphicFramePr>
        <p:xfrm>
          <a:off x="5596885" y="1731090"/>
          <a:ext cx="2108304" cy="102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76">
                  <a:extLst>
                    <a:ext uri="{9D8B030D-6E8A-4147-A177-3AD203B41FA5}">
                      <a16:colId xmlns:a16="http://schemas.microsoft.com/office/drawing/2014/main" xmlns="" val="1675188317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922431238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1190597762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545637422"/>
                    </a:ext>
                  </a:extLst>
                </a:gridCol>
              </a:tblGrid>
              <a:tr h="446258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34742"/>
                  </a:ext>
                </a:extLst>
              </a:tr>
              <a:tr h="580135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844015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4A89D9B7-B29C-41AB-B16C-104C8D080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908900"/>
              </p:ext>
            </p:extLst>
          </p:nvPr>
        </p:nvGraphicFramePr>
        <p:xfrm>
          <a:off x="1702348" y="1731090"/>
          <a:ext cx="1581228" cy="102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76">
                  <a:extLst>
                    <a:ext uri="{9D8B030D-6E8A-4147-A177-3AD203B41FA5}">
                      <a16:colId xmlns:a16="http://schemas.microsoft.com/office/drawing/2014/main" xmlns="" val="1675188317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922431238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1190597762"/>
                    </a:ext>
                  </a:extLst>
                </a:gridCol>
              </a:tblGrid>
              <a:tr h="446258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x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34742"/>
                  </a:ext>
                </a:extLst>
              </a:tr>
              <a:tr h="580135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440159"/>
                  </a:ext>
                </a:extLst>
              </a:tr>
            </a:tbl>
          </a:graphicData>
        </a:graphic>
      </p:graphicFrame>
      <p:grpSp>
        <p:nvGrpSpPr>
          <p:cNvPr id="2" name="Group 31">
            <a:extLst>
              <a:ext uri="{FF2B5EF4-FFF2-40B4-BE49-F238E27FC236}">
                <a16:creationId xmlns:a16="http://schemas.microsoft.com/office/drawing/2014/main" xmlns="" id="{484CE89C-BC81-4F3F-969D-53EF0E42A31B}"/>
              </a:ext>
            </a:extLst>
          </p:cNvPr>
          <p:cNvGrpSpPr/>
          <p:nvPr/>
        </p:nvGrpSpPr>
        <p:grpSpPr>
          <a:xfrm>
            <a:off x="325264" y="3129185"/>
            <a:ext cx="4335397" cy="1324105"/>
            <a:chOff x="863396" y="5216887"/>
            <a:chExt cx="2691940" cy="822165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xmlns="" id="{674E06D3-09AF-4145-B319-F786B781054D}"/>
                </a:ext>
              </a:extLst>
            </p:cNvPr>
            <p:cNvGraphicFramePr/>
            <p:nvPr>
              <p:extLst/>
            </p:nvPr>
          </p:nvGraphicFramePr>
          <p:xfrm>
            <a:off x="863396" y="5220014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5" name="Chart 34">
              <a:extLst>
                <a:ext uri="{FF2B5EF4-FFF2-40B4-BE49-F238E27FC236}">
                  <a16:creationId xmlns:a16="http://schemas.microsoft.com/office/drawing/2014/main" xmlns="" id="{0509616A-D4C4-40A0-9E8F-1DDBF05D675F}"/>
                </a:ext>
              </a:extLst>
            </p:cNvPr>
            <p:cNvGraphicFramePr/>
            <p:nvPr>
              <p:extLst/>
            </p:nvPr>
          </p:nvGraphicFramePr>
          <p:xfrm>
            <a:off x="1600210" y="5216887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6" name="Chart 35">
              <a:extLst>
                <a:ext uri="{FF2B5EF4-FFF2-40B4-BE49-F238E27FC236}">
                  <a16:creationId xmlns:a16="http://schemas.microsoft.com/office/drawing/2014/main" xmlns="" id="{E8237800-457E-42DA-8DC8-B040E7C000BF}"/>
                </a:ext>
              </a:extLst>
            </p:cNvPr>
            <p:cNvGraphicFramePr/>
            <p:nvPr>
              <p:extLst/>
            </p:nvPr>
          </p:nvGraphicFramePr>
          <p:xfrm>
            <a:off x="2337024" y="5216887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3" name="Group 36">
            <a:extLst>
              <a:ext uri="{FF2B5EF4-FFF2-40B4-BE49-F238E27FC236}">
                <a16:creationId xmlns:a16="http://schemas.microsoft.com/office/drawing/2014/main" xmlns="" id="{4C6C61B3-33C2-42B1-8407-BE23E7DF190E}"/>
              </a:ext>
            </a:extLst>
          </p:cNvPr>
          <p:cNvGrpSpPr/>
          <p:nvPr/>
        </p:nvGrpSpPr>
        <p:grpSpPr>
          <a:xfrm>
            <a:off x="4483818" y="3129185"/>
            <a:ext cx="3149096" cy="1324106"/>
            <a:chOff x="119161" y="5984461"/>
            <a:chExt cx="1955341" cy="822165"/>
          </a:xfrm>
        </p:grpSpPr>
        <p:graphicFrame>
          <p:nvGraphicFramePr>
            <p:cNvPr id="38" name="Chart 37">
              <a:extLst>
                <a:ext uri="{FF2B5EF4-FFF2-40B4-BE49-F238E27FC236}">
                  <a16:creationId xmlns:a16="http://schemas.microsoft.com/office/drawing/2014/main" xmlns="" id="{411FCB13-8218-4AEB-A416-D644E39C1007}"/>
                </a:ext>
              </a:extLst>
            </p:cNvPr>
            <p:cNvGraphicFramePr/>
            <p:nvPr>
              <p:extLst/>
            </p:nvPr>
          </p:nvGraphicFramePr>
          <p:xfrm>
            <a:off x="119161" y="5987588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39" name="Chart 38">
              <a:extLst>
                <a:ext uri="{FF2B5EF4-FFF2-40B4-BE49-F238E27FC236}">
                  <a16:creationId xmlns:a16="http://schemas.microsoft.com/office/drawing/2014/main" xmlns="" id="{18E64573-2E4F-4B2C-91CA-DCACF359A42F}"/>
                </a:ext>
              </a:extLst>
            </p:cNvPr>
            <p:cNvGraphicFramePr/>
            <p:nvPr>
              <p:extLst/>
            </p:nvPr>
          </p:nvGraphicFramePr>
          <p:xfrm>
            <a:off x="856190" y="5984461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66436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lvl="0"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lvl="0"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049F9591-B523-43ED-96C5-A21C166E7A92}"/>
              </a:ext>
            </a:extLst>
          </p:cNvPr>
          <p:cNvGrpSpPr/>
          <p:nvPr/>
        </p:nvGrpSpPr>
        <p:grpSpPr>
          <a:xfrm>
            <a:off x="325264" y="3129185"/>
            <a:ext cx="4335397" cy="1324105"/>
            <a:chOff x="863396" y="5216887"/>
            <a:chExt cx="2691940" cy="822165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xmlns="" id="{BB1ACC8B-B629-44AC-ABEF-93EBAF943345}"/>
                </a:ext>
              </a:extLst>
            </p:cNvPr>
            <p:cNvGraphicFramePr/>
            <p:nvPr>
              <p:extLst/>
            </p:nvPr>
          </p:nvGraphicFramePr>
          <p:xfrm>
            <a:off x="863396" y="5220014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6" name="Chart 25">
              <a:extLst>
                <a:ext uri="{FF2B5EF4-FFF2-40B4-BE49-F238E27FC236}">
                  <a16:creationId xmlns:a16="http://schemas.microsoft.com/office/drawing/2014/main" xmlns="" id="{D42A909B-6304-43BB-9C3A-546CA0944165}"/>
                </a:ext>
              </a:extLst>
            </p:cNvPr>
            <p:cNvGraphicFramePr/>
            <p:nvPr>
              <p:extLst/>
            </p:nvPr>
          </p:nvGraphicFramePr>
          <p:xfrm>
            <a:off x="1600210" y="5216887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xmlns="" id="{19E6E39A-9168-4D16-8475-8292DF3BB309}"/>
                </a:ext>
              </a:extLst>
            </p:cNvPr>
            <p:cNvGraphicFramePr/>
            <p:nvPr>
              <p:extLst/>
            </p:nvPr>
          </p:nvGraphicFramePr>
          <p:xfrm>
            <a:off x="2337024" y="5216887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3" name="Group 28">
            <a:extLst>
              <a:ext uri="{FF2B5EF4-FFF2-40B4-BE49-F238E27FC236}">
                <a16:creationId xmlns:a16="http://schemas.microsoft.com/office/drawing/2014/main" xmlns="" id="{1E5959EF-27A2-433A-9CCC-982A4E4E5781}"/>
              </a:ext>
            </a:extLst>
          </p:cNvPr>
          <p:cNvGrpSpPr/>
          <p:nvPr/>
        </p:nvGrpSpPr>
        <p:grpSpPr>
          <a:xfrm>
            <a:off x="4483818" y="3129185"/>
            <a:ext cx="3149096" cy="1324106"/>
            <a:chOff x="119161" y="5984461"/>
            <a:chExt cx="1955341" cy="822165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xmlns="" id="{2F611375-33A1-4697-85B5-E6C693BA47B0}"/>
                </a:ext>
              </a:extLst>
            </p:cNvPr>
            <p:cNvGraphicFramePr/>
            <p:nvPr>
              <p:extLst/>
            </p:nvPr>
          </p:nvGraphicFramePr>
          <p:xfrm>
            <a:off x="119161" y="5987588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xmlns="" id="{C3446A35-3041-4239-B58C-5BA56D39D5E6}"/>
                </a:ext>
              </a:extLst>
            </p:cNvPr>
            <p:cNvGraphicFramePr/>
            <p:nvPr>
              <p:extLst/>
            </p:nvPr>
          </p:nvGraphicFramePr>
          <p:xfrm>
            <a:off x="856190" y="5984461"/>
            <a:ext cx="1218312" cy="819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9B3C2DC-202B-45A1-8BA4-0DE8B9006CEB}"/>
              </a:ext>
            </a:extLst>
          </p:cNvPr>
          <p:cNvGraphicFramePr>
            <a:graphicFrameLocks noGrp="1"/>
          </p:cNvGraphicFramePr>
          <p:nvPr/>
        </p:nvGraphicFramePr>
        <p:xfrm>
          <a:off x="5596885" y="1731090"/>
          <a:ext cx="2108304" cy="102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76">
                  <a:extLst>
                    <a:ext uri="{9D8B030D-6E8A-4147-A177-3AD203B41FA5}">
                      <a16:colId xmlns:a16="http://schemas.microsoft.com/office/drawing/2014/main" xmlns="" val="1675188317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922431238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1190597762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545637422"/>
                    </a:ext>
                  </a:extLst>
                </a:gridCol>
              </a:tblGrid>
              <a:tr h="446258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34742"/>
                  </a:ext>
                </a:extLst>
              </a:tr>
              <a:tr h="580135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844015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4A89D9B7-B29C-41AB-B16C-104C8D080F05}"/>
              </a:ext>
            </a:extLst>
          </p:cNvPr>
          <p:cNvGraphicFramePr>
            <a:graphicFrameLocks noGrp="1"/>
          </p:cNvGraphicFramePr>
          <p:nvPr/>
        </p:nvGraphicFramePr>
        <p:xfrm>
          <a:off x="1702348" y="1731090"/>
          <a:ext cx="1581228" cy="102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76">
                  <a:extLst>
                    <a:ext uri="{9D8B030D-6E8A-4147-A177-3AD203B41FA5}">
                      <a16:colId xmlns:a16="http://schemas.microsoft.com/office/drawing/2014/main" xmlns="" val="1675188317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3922431238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xmlns="" val="1190597762"/>
                    </a:ext>
                  </a:extLst>
                </a:gridCol>
              </a:tblGrid>
              <a:tr h="446258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x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34742"/>
                  </a:ext>
                </a:extLst>
              </a:tr>
              <a:tr h="580135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440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460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the odd one out.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A.                                        B.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C.                                        D.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why.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A3C84CF-F220-48F4-9B53-6F5EEC025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9569504"/>
              </p:ext>
            </p:extLst>
          </p:nvPr>
        </p:nvGraphicFramePr>
        <p:xfrm>
          <a:off x="2685067" y="1634439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6D16414D-0D00-4F98-BC67-BDEF08219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5206060"/>
              </p:ext>
            </p:extLst>
          </p:nvPr>
        </p:nvGraphicFramePr>
        <p:xfrm>
          <a:off x="3010751" y="1741119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6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356160DD-F592-4BFC-B8F0-451C7709B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5682017"/>
              </p:ext>
            </p:extLst>
          </p:nvPr>
        </p:nvGraphicFramePr>
        <p:xfrm>
          <a:off x="5771634" y="1634439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EEC2DA96-3920-4A41-91FB-0859DBF32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590810"/>
              </p:ext>
            </p:extLst>
          </p:nvPr>
        </p:nvGraphicFramePr>
        <p:xfrm>
          <a:off x="6097318" y="1741119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B34FA45F-E80E-45F2-B591-A8ED411C5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820842"/>
              </p:ext>
            </p:extLst>
          </p:nvPr>
        </p:nvGraphicFramePr>
        <p:xfrm>
          <a:off x="2685067" y="3163262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EF11A7AB-8F15-4171-86DC-48E50D70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6652278"/>
              </p:ext>
            </p:extLst>
          </p:nvPr>
        </p:nvGraphicFramePr>
        <p:xfrm>
          <a:off x="3010751" y="3269942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CB1D38B2-C8AF-4473-BCB8-53FCE3200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139650"/>
              </p:ext>
            </p:extLst>
          </p:nvPr>
        </p:nvGraphicFramePr>
        <p:xfrm>
          <a:off x="5771634" y="3163262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F6E022BD-5490-42C8-9C8D-FAA64A413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0734965"/>
              </p:ext>
            </p:extLst>
          </p:nvPr>
        </p:nvGraphicFramePr>
        <p:xfrm>
          <a:off x="6097318" y="3269942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001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the odd one out.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A.                                        B.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C.                                        D.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why.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is the odd one out as it equals        . The rest equal        . 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A3C84CF-F220-48F4-9B53-6F5EEC0256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85067" y="1634439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6D16414D-0D00-4F98-BC67-BDEF082197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0751" y="1741119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6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356160DD-F592-4BFC-B8F0-451C7709BF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71634" y="1634439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EEC2DA96-3920-4A41-91FB-0859DBF3294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7318" y="1741119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B34FA45F-E80E-45F2-B591-A8ED411C59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85067" y="3163262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EF11A7AB-8F15-4171-86DC-48E50D70B9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0751" y="3269942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CB1D38B2-C8AF-4473-BCB8-53FCE32006C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71634" y="3163262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F6E022BD-5490-42C8-9C8D-FAA64A4133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7318" y="3269942"/>
          <a:ext cx="540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02C3FB9-F8A4-47C1-A61D-30B62D0F8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7812230"/>
              </p:ext>
            </p:extLst>
          </p:nvPr>
        </p:nvGraphicFramePr>
        <p:xfrm>
          <a:off x="4364229" y="4968438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xmlns="" val="17189157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751BA051-9E93-4474-9956-C95F200DF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4701641"/>
              </p:ext>
            </p:extLst>
          </p:nvPr>
        </p:nvGraphicFramePr>
        <p:xfrm>
          <a:off x="6766535" y="4968438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xmlns="" val="17189157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964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numbers to make the comparison statements correct.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A.                                   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 B.                                                                                                      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there more than one solution?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3036881-24C7-4CE6-8B9E-2342C17CED3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0906" y="1926569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C2F6D5B-1591-4D48-ABD5-3B3D867A3C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75027" y="1926569"/>
          <a:ext cx="97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25110409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E0F73DE-948E-470F-B64E-88ABB09EF58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32227" y="2032176"/>
          <a:ext cx="360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2F6E5F40-AC1E-47E6-ACE3-7F17B484E4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20210" y="1961369"/>
          <a:ext cx="54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92F49425-BDDE-4E9A-BF9E-80A94FAB64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28538" y="3459032"/>
          <a:ext cx="97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25110409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898EEBE2-37A5-4F78-BA23-3840E401737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75027" y="3428340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C4357CBB-FB64-4DC9-BA7C-2EC62BA5B7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59027" y="3510255"/>
          <a:ext cx="54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0C74F81A-A990-4571-B805-774B88311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182686"/>
              </p:ext>
            </p:extLst>
          </p:nvPr>
        </p:nvGraphicFramePr>
        <p:xfrm>
          <a:off x="4381307" y="3582135"/>
          <a:ext cx="360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443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numbers to make the comparison statements correct.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A.                                   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 B.                                                                                                      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there more than one solution?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1, 2 or 3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B. 1, 2, 3, 4 or 5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3036881-24C7-4CE6-8B9E-2342C17CE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8466233"/>
              </p:ext>
            </p:extLst>
          </p:nvPr>
        </p:nvGraphicFramePr>
        <p:xfrm>
          <a:off x="3230906" y="1926569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C2F6D5B-1591-4D48-ABD5-3B3D867A3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22232"/>
              </p:ext>
            </p:extLst>
          </p:nvPr>
        </p:nvGraphicFramePr>
        <p:xfrm>
          <a:off x="4975027" y="1926569"/>
          <a:ext cx="97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25110409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E0F73DE-948E-470F-B64E-88ABB09EF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0546340"/>
              </p:ext>
            </p:extLst>
          </p:nvPr>
        </p:nvGraphicFramePr>
        <p:xfrm>
          <a:off x="4532227" y="2032176"/>
          <a:ext cx="360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2F6E5F40-AC1E-47E6-ACE3-7F17B484E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045279"/>
              </p:ext>
            </p:extLst>
          </p:nvPr>
        </p:nvGraphicFramePr>
        <p:xfrm>
          <a:off x="3920210" y="1961369"/>
          <a:ext cx="54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92F49425-BDDE-4E9A-BF9E-80A94FAB6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4643683"/>
              </p:ext>
            </p:extLst>
          </p:nvPr>
        </p:nvGraphicFramePr>
        <p:xfrm>
          <a:off x="3228538" y="3459032"/>
          <a:ext cx="97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25110409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E56297CE-2D75-4D7C-ABB8-126E7BC6D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783348"/>
              </p:ext>
            </p:extLst>
          </p:nvPr>
        </p:nvGraphicFramePr>
        <p:xfrm>
          <a:off x="4381307" y="3582135"/>
          <a:ext cx="360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898EEBE2-37A5-4F78-BA23-3840E4017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565231"/>
              </p:ext>
            </p:extLst>
          </p:nvPr>
        </p:nvGraphicFramePr>
        <p:xfrm>
          <a:off x="4975027" y="3428340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17924359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371610983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25693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69299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C4357CBB-FB64-4DC9-BA7C-2EC62BA5B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576914"/>
              </p:ext>
            </p:extLst>
          </p:nvPr>
        </p:nvGraphicFramePr>
        <p:xfrm>
          <a:off x="5659027" y="3510255"/>
          <a:ext cx="54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0054681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55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265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Warm Up</a:t>
            </a:r>
          </a:p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___   =  50 - 14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60848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x 10    =   300 - 50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24 ÷ 6   </a:t>
            </a:r>
            <a:r>
              <a:rPr lang="en-GB" sz="3800" dirty="0" smtClean="0"/>
              <a:t>=   ½ of ___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645024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7 x 7    </a:t>
            </a:r>
            <a:r>
              <a:rPr lang="en-GB" sz="3800" dirty="0" smtClean="0"/>
              <a:t>=   100 -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37112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210 ÷ 10 </a:t>
            </a:r>
            <a:r>
              <a:rPr lang="en-GB" sz="3800" dirty="0" smtClean="0"/>
              <a:t>= 7 x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229200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- 1  = 8²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268760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½ of ____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42.5 x 2 = 5 x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0.16 x __ = 4²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Warm Up</a:t>
            </a:r>
          </a:p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</a:t>
            </a:r>
            <a:r>
              <a:rPr lang="en-GB" sz="3800" dirty="0" smtClean="0">
                <a:solidFill>
                  <a:srgbClr val="FF0000"/>
                </a:solidFill>
              </a:rPr>
              <a:t>9</a:t>
            </a:r>
            <a:r>
              <a:rPr lang="en-GB" sz="3800" dirty="0" smtClean="0"/>
              <a:t>   </a:t>
            </a:r>
            <a:r>
              <a:rPr lang="en-GB" sz="3800" dirty="0" smtClean="0"/>
              <a:t>=  50 - 14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60848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25</a:t>
            </a:r>
            <a:r>
              <a:rPr lang="en-GB" sz="3800" dirty="0" smtClean="0"/>
              <a:t> </a:t>
            </a:r>
            <a:r>
              <a:rPr lang="en-GB" sz="3800" dirty="0" smtClean="0"/>
              <a:t>x 10    =   300 - 50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24 ÷ 6   </a:t>
            </a:r>
            <a:r>
              <a:rPr lang="en-GB" sz="3800" dirty="0" smtClean="0"/>
              <a:t>=   ½ of </a:t>
            </a:r>
            <a:r>
              <a:rPr lang="en-GB" sz="3800" dirty="0" smtClean="0">
                <a:solidFill>
                  <a:srgbClr val="FF0000"/>
                </a:solidFill>
              </a:rPr>
              <a:t>8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45024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7 x 7    </a:t>
            </a:r>
            <a:r>
              <a:rPr lang="en-GB" sz="3800" dirty="0" smtClean="0"/>
              <a:t>=   100 - </a:t>
            </a:r>
            <a:r>
              <a:rPr lang="en-GB" sz="3800" dirty="0" smtClean="0">
                <a:solidFill>
                  <a:srgbClr val="FF0000"/>
                </a:solidFill>
              </a:rPr>
              <a:t>51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437112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210 ÷ 10 </a:t>
            </a:r>
            <a:r>
              <a:rPr lang="en-GB" sz="3800" dirty="0" smtClean="0"/>
              <a:t>= 7 x </a:t>
            </a:r>
            <a:r>
              <a:rPr lang="en-GB" sz="3800" dirty="0" smtClean="0">
                <a:solidFill>
                  <a:srgbClr val="FF0000"/>
                </a:solidFill>
              </a:rPr>
              <a:t>3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29200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65</a:t>
            </a:r>
            <a:r>
              <a:rPr lang="en-GB" sz="3800" dirty="0" smtClean="0"/>
              <a:t> </a:t>
            </a:r>
            <a:r>
              <a:rPr lang="en-GB" sz="3800" dirty="0" smtClean="0"/>
              <a:t>- 1  = 8²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268760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½ of </a:t>
            </a:r>
            <a:r>
              <a:rPr lang="en-GB" sz="3800" dirty="0" smtClean="0">
                <a:solidFill>
                  <a:srgbClr val="FF0000"/>
                </a:solidFill>
              </a:rPr>
              <a:t>2,000</a:t>
            </a:r>
            <a:endParaRPr lang="en-GB" sz="3800" dirty="0" smtClean="0">
              <a:solidFill>
                <a:srgbClr val="FF0000"/>
              </a:solidFill>
            </a:endParaRP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42.5 x 2 = 5 x </a:t>
            </a:r>
            <a:r>
              <a:rPr lang="en-GB" sz="3800" dirty="0" smtClean="0">
                <a:solidFill>
                  <a:srgbClr val="FF0000"/>
                </a:solidFill>
              </a:rPr>
              <a:t>17</a:t>
            </a:r>
            <a:endParaRPr lang="en-GB" sz="3800" dirty="0" smtClean="0">
              <a:solidFill>
                <a:srgbClr val="FF0000"/>
              </a:solidFill>
            </a:endParaRP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0.16 x </a:t>
            </a:r>
            <a:r>
              <a:rPr lang="en-GB" sz="3800" dirty="0" smtClean="0">
                <a:solidFill>
                  <a:srgbClr val="FF0000"/>
                </a:solidFill>
              </a:rPr>
              <a:t>100</a:t>
            </a:r>
            <a:r>
              <a:rPr lang="en-GB" sz="3800" dirty="0" smtClean="0"/>
              <a:t> </a:t>
            </a:r>
            <a:r>
              <a:rPr lang="en-GB" sz="3800" dirty="0" smtClean="0"/>
              <a:t>= 4²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F481E1C-FF4E-48EA-83E8-936CC664E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060570"/>
              </p:ext>
            </p:extLst>
          </p:nvPr>
        </p:nvGraphicFramePr>
        <p:xfrm>
          <a:off x="1972699" y="1753567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F493D03-BE9B-411C-BA87-7634FF5AA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2044974"/>
              </p:ext>
            </p:extLst>
          </p:nvPr>
        </p:nvGraphicFramePr>
        <p:xfrm>
          <a:off x="5525299" y="1753567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DE599D02-7197-43E4-A0B6-03FAA8C96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722570"/>
              </p:ext>
            </p:extLst>
          </p:nvPr>
        </p:nvGraphicFramePr>
        <p:xfrm>
          <a:off x="1972699" y="3638550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3F99605A-6419-4B76-8AFB-5F89D269B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1372569"/>
              </p:ext>
            </p:extLst>
          </p:nvPr>
        </p:nvGraphicFramePr>
        <p:xfrm>
          <a:off x="5525299" y="3638550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66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F481E1C-FF4E-48EA-83E8-936CC664E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2200707"/>
              </p:ext>
            </p:extLst>
          </p:nvPr>
        </p:nvGraphicFramePr>
        <p:xfrm>
          <a:off x="1972699" y="1753567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F493D03-BE9B-411C-BA87-7634FF5AA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867582"/>
              </p:ext>
            </p:extLst>
          </p:nvPr>
        </p:nvGraphicFramePr>
        <p:xfrm>
          <a:off x="5525299" y="1753567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DE599D02-7197-43E4-A0B6-03FAA8C96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16063"/>
              </p:ext>
            </p:extLst>
          </p:nvPr>
        </p:nvGraphicFramePr>
        <p:xfrm>
          <a:off x="1972699" y="3638550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3F99605A-6419-4B76-8AFB-5F89D269B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7320062"/>
              </p:ext>
            </p:extLst>
          </p:nvPr>
        </p:nvGraphicFramePr>
        <p:xfrm>
          <a:off x="5525299" y="3638550"/>
          <a:ext cx="1800000" cy="10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42060511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2707248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8298676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146468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314731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70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7856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1131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806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972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 to the correct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B502F7-6194-46F9-8875-B9192A211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1131317"/>
              </p:ext>
            </p:extLst>
          </p:nvPr>
        </p:nvGraphicFramePr>
        <p:xfrm>
          <a:off x="1739282" y="2424721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2EF90A-61F7-4E07-A357-DE4D35641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0846867"/>
              </p:ext>
            </p:extLst>
          </p:nvPr>
        </p:nvGraphicFramePr>
        <p:xfrm>
          <a:off x="2079929" y="2512051"/>
          <a:ext cx="771275" cy="434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275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43494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CB46DBB-60FD-49BC-ACD8-001BAAF53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334615"/>
              </p:ext>
            </p:extLst>
          </p:nvPr>
        </p:nvGraphicFramePr>
        <p:xfrm>
          <a:off x="2893661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98063267-FC0C-4261-8CB6-45D952C88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9570185"/>
              </p:ext>
            </p:extLst>
          </p:nvPr>
        </p:nvGraphicFramePr>
        <p:xfrm>
          <a:off x="4230000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B07C8F5-B6E2-4551-9B8E-F5336CEA3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289134"/>
              </p:ext>
            </p:extLst>
          </p:nvPr>
        </p:nvGraphicFramePr>
        <p:xfrm>
          <a:off x="5566339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AC1B9A62-81B5-4F10-8189-A8404CFFB540}"/>
              </a:ext>
            </a:extLst>
          </p:cNvPr>
          <p:cNvGrpSpPr/>
          <p:nvPr/>
        </p:nvGrpSpPr>
        <p:grpSpPr>
          <a:xfrm>
            <a:off x="2851204" y="2127525"/>
            <a:ext cx="4764001" cy="1203992"/>
            <a:chOff x="826524" y="1078055"/>
            <a:chExt cx="3253877" cy="822343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xmlns="" id="{3B859922-C8A7-4DFF-B655-21E66B27E16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2500004967"/>
                </p:ext>
              </p:extLst>
            </p:nvPr>
          </p:nvGraphicFramePr>
          <p:xfrm>
            <a:off x="826524" y="1078056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xmlns="" id="{183E255E-F90F-473B-878D-EA281232B1C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3176959982"/>
                </p:ext>
              </p:extLst>
            </p:nvPr>
          </p:nvGraphicFramePr>
          <p:xfrm>
            <a:off x="1635150" y="1079591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xmlns="" id="{6FBB6026-3D1F-4FCE-BB35-42B866D403B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1943460603"/>
                </p:ext>
              </p:extLst>
            </p:nvPr>
          </p:nvGraphicFramePr>
          <p:xfrm>
            <a:off x="2443776" y="1081359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xmlns="" id="{B2FB3305-EFD1-4205-836E-6466C160204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4241676258"/>
                </p:ext>
              </p:extLst>
            </p:nvPr>
          </p:nvGraphicFramePr>
          <p:xfrm>
            <a:off x="3252401" y="1078055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 to the correct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B502F7-6194-46F9-8875-B9192A2115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39282" y="2424721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2EF90A-61F7-4E07-A357-DE4D356416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79929" y="2512051"/>
          <a:ext cx="771275" cy="434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275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43494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4 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CB46DBB-60FD-49BC-ACD8-001BAAF538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93661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98063267-FC0C-4261-8CB6-45D952C88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1212685"/>
              </p:ext>
            </p:extLst>
          </p:nvPr>
        </p:nvGraphicFramePr>
        <p:xfrm>
          <a:off x="4230000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B07C8F5-B6E2-4551-9B8E-F5336CEA3A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6339" y="4007481"/>
          <a:ext cx="68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312094241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AC1B9A62-81B5-4F10-8189-A8404CFFB540}"/>
              </a:ext>
            </a:extLst>
          </p:cNvPr>
          <p:cNvGrpSpPr/>
          <p:nvPr/>
        </p:nvGrpSpPr>
        <p:grpSpPr>
          <a:xfrm>
            <a:off x="2851204" y="2127525"/>
            <a:ext cx="4764001" cy="1203992"/>
            <a:chOff x="826524" y="1078055"/>
            <a:chExt cx="3253877" cy="822343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xmlns="" id="{3B859922-C8A7-4DFF-B655-21E66B27E16F}"/>
                </a:ext>
              </a:extLst>
            </p:cNvPr>
            <p:cNvGraphicFramePr/>
            <p:nvPr>
              <p:extLst/>
            </p:nvPr>
          </p:nvGraphicFramePr>
          <p:xfrm>
            <a:off x="826524" y="1078056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xmlns="" id="{183E255E-F90F-473B-878D-EA281232B1CB}"/>
                </a:ext>
              </a:extLst>
            </p:cNvPr>
            <p:cNvGraphicFramePr/>
            <p:nvPr>
              <p:extLst/>
            </p:nvPr>
          </p:nvGraphicFramePr>
          <p:xfrm>
            <a:off x="1635150" y="1079591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xmlns="" id="{6FBB6026-3D1F-4FCE-BB35-42B866D403B7}"/>
                </a:ext>
              </a:extLst>
            </p:cNvPr>
            <p:cNvGraphicFramePr/>
            <p:nvPr>
              <p:extLst/>
            </p:nvPr>
          </p:nvGraphicFramePr>
          <p:xfrm>
            <a:off x="2443776" y="1081359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xmlns="" id="{B2FB3305-EFD1-4205-836E-6466C1602041}"/>
                </a:ext>
              </a:extLst>
            </p:cNvPr>
            <p:cNvGraphicFramePr/>
            <p:nvPr>
              <p:extLst/>
            </p:nvPr>
          </p:nvGraphicFramePr>
          <p:xfrm>
            <a:off x="3252401" y="1078055"/>
            <a:ext cx="828000" cy="8190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06852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Solve the calculation below and reduce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answer to its simplest form.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B502F7-6194-46F9-8875-B9192A2115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06138" y="3086450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2EF90A-61F7-4E07-A357-DE4D356416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46785" y="3173780"/>
          <a:ext cx="771275" cy="434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275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43494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 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5DB900DA-2C02-4D65-A451-050BC1293C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48880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520D2668-09AE-469D-B653-BF92C07EC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4634656"/>
              </p:ext>
            </p:extLst>
          </p:nvPr>
        </p:nvGraphicFramePr>
        <p:xfrm>
          <a:off x="7374365" y="2862599"/>
          <a:ext cx="579784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xmlns="" val="677135278"/>
                    </a:ext>
                  </a:extLst>
                </a:gridCol>
              </a:tblGrid>
              <a:tr h="47916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47265" marR="147265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709410"/>
                  </a:ext>
                </a:extLst>
              </a:tr>
              <a:tr h="47916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6859743"/>
                  </a:ext>
                </a:extLst>
              </a:tr>
              <a:tr h="47916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0639354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47265" marR="147265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79632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D3285026-6391-4F82-86B0-0F07B711D5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66250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D62BC734-E281-4484-B91B-A558F9C2BF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83619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D73EDC88-93F5-43A1-ADD8-CF9BC473F4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28992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4EEA585D-F041-4B53-BF4E-02916E2272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8909" y="3193130"/>
          <a:ext cx="23538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82">
                  <a:extLst>
                    <a:ext uri="{9D8B030D-6E8A-4147-A177-3AD203B41FA5}">
                      <a16:colId xmlns:a16="http://schemas.microsoft.com/office/drawing/2014/main" xmlns="" val="87784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4772705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F77CE87E-CB7E-4D07-80BF-7F908AB25C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45393" y="3191555"/>
          <a:ext cx="23538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82">
                  <a:extLst>
                    <a:ext uri="{9D8B030D-6E8A-4147-A177-3AD203B41FA5}">
                      <a16:colId xmlns:a16="http://schemas.microsoft.com/office/drawing/2014/main" xmlns="" val="87784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4772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266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Solve the calculation below and reduce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answer to its simplest form.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B502F7-6194-46F9-8875-B9192A211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4335736"/>
              </p:ext>
            </p:extLst>
          </p:nvPr>
        </p:nvGraphicFramePr>
        <p:xfrm>
          <a:off x="1306138" y="3086450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413984769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43517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849084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2EF90A-61F7-4E07-A357-DE4D35641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1436973"/>
              </p:ext>
            </p:extLst>
          </p:nvPr>
        </p:nvGraphicFramePr>
        <p:xfrm>
          <a:off x="1646785" y="3173780"/>
          <a:ext cx="771275" cy="434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275">
                  <a:extLst>
                    <a:ext uri="{9D8B030D-6E8A-4147-A177-3AD203B41FA5}">
                      <a16:colId xmlns:a16="http://schemas.microsoft.com/office/drawing/2014/main" xmlns="" val="2043740929"/>
                    </a:ext>
                  </a:extLst>
                </a:gridCol>
              </a:tblGrid>
              <a:tr h="43494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 =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34288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5DB900DA-2C02-4D65-A451-050BC1293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0018698"/>
              </p:ext>
            </p:extLst>
          </p:nvPr>
        </p:nvGraphicFramePr>
        <p:xfrm>
          <a:off x="2448880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520D2668-09AE-469D-B653-BF92C07EC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473795"/>
              </p:ext>
            </p:extLst>
          </p:nvPr>
        </p:nvGraphicFramePr>
        <p:xfrm>
          <a:off x="7374365" y="2862599"/>
          <a:ext cx="579784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xmlns="" val="677135278"/>
                    </a:ext>
                  </a:extLst>
                </a:gridCol>
              </a:tblGrid>
              <a:tr h="47916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47265" marR="147265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709410"/>
                  </a:ext>
                </a:extLst>
              </a:tr>
              <a:tr h="47916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6859743"/>
                  </a:ext>
                </a:extLst>
              </a:tr>
              <a:tr h="47916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0639354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47265" marR="147265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79632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D3285026-6391-4F82-86B0-0F07B711D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8688581"/>
              </p:ext>
            </p:extLst>
          </p:nvPr>
        </p:nvGraphicFramePr>
        <p:xfrm>
          <a:off x="3466250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D62BC734-E281-4484-B91B-A558F9C2B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8599183"/>
              </p:ext>
            </p:extLst>
          </p:nvPr>
        </p:nvGraphicFramePr>
        <p:xfrm>
          <a:off x="4483619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D73EDC88-93F5-43A1-ADD8-CF9BC473F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5954241"/>
              </p:ext>
            </p:extLst>
          </p:nvPr>
        </p:nvGraphicFramePr>
        <p:xfrm>
          <a:off x="5928992" y="2864174"/>
          <a:ext cx="811700" cy="10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25">
                  <a:extLst>
                    <a:ext uri="{9D8B030D-6E8A-4147-A177-3AD203B41FA5}">
                      <a16:colId xmlns:a16="http://schemas.microsoft.com/office/drawing/2014/main" xmlns="" val="1589660213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2265070474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908928046"/>
                    </a:ext>
                  </a:extLst>
                </a:gridCol>
                <a:gridCol w="202925">
                  <a:extLst>
                    <a:ext uri="{9D8B030D-6E8A-4147-A177-3AD203B41FA5}">
                      <a16:colId xmlns:a16="http://schemas.microsoft.com/office/drawing/2014/main" xmlns="" val="4181042677"/>
                    </a:ext>
                  </a:extLst>
                </a:gridCol>
              </a:tblGrid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842334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371095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408439"/>
                  </a:ext>
                </a:extLst>
              </a:tr>
              <a:tr h="263538"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05614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4EEA585D-F041-4B53-BF4E-02916E227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9944793"/>
              </p:ext>
            </p:extLst>
          </p:nvPr>
        </p:nvGraphicFramePr>
        <p:xfrm>
          <a:off x="5488909" y="3193130"/>
          <a:ext cx="23538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82">
                  <a:extLst>
                    <a:ext uri="{9D8B030D-6E8A-4147-A177-3AD203B41FA5}">
                      <a16:colId xmlns:a16="http://schemas.microsoft.com/office/drawing/2014/main" xmlns="" val="87784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4772705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F77CE87E-CB7E-4D07-80BF-7F908AB25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6654645"/>
              </p:ext>
            </p:extLst>
          </p:nvPr>
        </p:nvGraphicFramePr>
        <p:xfrm>
          <a:off x="6945393" y="3191555"/>
          <a:ext cx="23538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82">
                  <a:extLst>
                    <a:ext uri="{9D8B030D-6E8A-4147-A177-3AD203B41FA5}">
                      <a16:colId xmlns:a16="http://schemas.microsoft.com/office/drawing/2014/main" xmlns="" val="87784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4772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601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644</Words>
  <Application>Microsoft Office PowerPoint</Application>
  <PresentationFormat>On-screen Show (4:3)</PresentationFormat>
  <Paragraphs>356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49</cp:revision>
  <cp:lastPrinted>2018-09-17T10:27:39Z</cp:lastPrinted>
  <dcterms:created xsi:type="dcterms:W3CDTF">2018-08-22T10:36:32Z</dcterms:created>
  <dcterms:modified xsi:type="dcterms:W3CDTF">2021-02-27T11:09:32Z</dcterms:modified>
</cp:coreProperties>
</file>