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56" autoAdjust="0"/>
    <p:restoredTop sz="94660"/>
  </p:normalViewPr>
  <p:slideViewPr>
    <p:cSldViewPr>
      <p:cViewPr varScale="1">
        <p:scale>
          <a:sx n="83" d="100"/>
          <a:sy n="83" d="100"/>
        </p:scale>
        <p:origin x="-18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92DCE-08E3-450E-BB0E-885247567E53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11290-0474-48E7-BD07-5295561CA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539E4-812E-4D2A-8627-12A5C4FCDCAE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44000" cy="8309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What I’m learning in Science today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836712"/>
          <a:ext cx="9144000" cy="1750759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481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2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  Wednesday</a:t>
                      </a:r>
                      <a:r>
                        <a:rPr lang="en-GB" sz="22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3</a:t>
                      </a:r>
                      <a:r>
                        <a:rPr lang="en-GB" sz="2200" b="1" baseline="30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rd</a:t>
                      </a:r>
                      <a:r>
                        <a:rPr lang="en-GB" sz="22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March 2021   </a:t>
                      </a:r>
                      <a:r>
                        <a:rPr lang="en-GB" sz="22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(Formulations)                                                           </a:t>
                      </a:r>
                      <a:endParaRPr lang="en-GB" sz="22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200" b="1" u="sng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:  </a:t>
                      </a:r>
                      <a:endParaRPr lang="en-GB" sz="22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r>
                        <a:rPr lang="en-GB" sz="2200" b="1" i="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GB" sz="2200" b="1" i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GB" sz="2200" b="1" i="0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200" b="1" i="0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can explain the meaning of a ‘formulation’.</a:t>
                      </a:r>
                      <a:endParaRPr lang="en-US" altLang="en-US" sz="2200" b="1" dirty="0" smtClean="0">
                        <a:latin typeface="Comic Sans MS" pitchFamily="66" charset="0"/>
                        <a:cs typeface="Sassoon Infant Rg" panose="02000503030000020003" pitchFamily="50" charset="0"/>
                        <a:sym typeface="Sassoon Infant Rg" panose="02000503030000020003" pitchFamily="50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011">
                <a:tc>
                  <a:txBody>
                    <a:bodyPr/>
                    <a:lstStyle/>
                    <a:p>
                      <a:r>
                        <a:rPr lang="en-US" altLang="en-US" sz="2200" b="1" dirty="0" smtClean="0">
                          <a:latin typeface="Comic Sans MS" pitchFamily="66" charset="0"/>
                          <a:cs typeface="Sassoon Infant Rg" panose="02000503030000020003" pitchFamily="50" charset="0"/>
                          <a:sym typeface="Sassoon Infant Rg" panose="02000503030000020003" pitchFamily="50" charset="0"/>
                        </a:rPr>
                        <a:t>*I</a:t>
                      </a:r>
                      <a:r>
                        <a:rPr lang="en-US" altLang="en-US" sz="2200" b="1" baseline="0" dirty="0" smtClean="0">
                          <a:latin typeface="Comic Sans MS" pitchFamily="66" charset="0"/>
                          <a:cs typeface="Sassoon Infant Rg" panose="02000503030000020003" pitchFamily="50" charset="0"/>
                          <a:sym typeface="Sassoon Infant Rg" panose="02000503030000020003" pitchFamily="50" charset="0"/>
                        </a:rPr>
                        <a:t> can investigate, using squash, to show how different formulations provide different results.</a:t>
                      </a:r>
                      <a:endParaRPr lang="en-US" altLang="en-US" sz="2200" b="1" dirty="0" smtClean="0">
                        <a:latin typeface="Comic Sans MS" pitchFamily="66" charset="0"/>
                        <a:cs typeface="Sassoon Infant Rg" panose="02000503030000020003" pitchFamily="50" charset="0"/>
                        <a:sym typeface="Sassoon Infant Rg" panose="02000503030000020003" pitchFamily="50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Formulation &amp; Scie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852936"/>
            <a:ext cx="6696744" cy="376554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270892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https://classroom.thenational.academy/lessons/what-is-a-formulation-74r32t?step=2&amp;activity=video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Gareth Hughes</dc:creator>
  <cp:lastModifiedBy>Gareth Hughes</cp:lastModifiedBy>
  <cp:revision>22</cp:revision>
  <dcterms:created xsi:type="dcterms:W3CDTF">2021-01-09T11:59:47Z</dcterms:created>
  <dcterms:modified xsi:type="dcterms:W3CDTF">2021-02-27T12:31:26Z</dcterms:modified>
</cp:coreProperties>
</file>