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1"/>
  </p:notesMasterIdLst>
  <p:sldIdLst>
    <p:sldId id="265" r:id="rId2"/>
    <p:sldId id="319" r:id="rId3"/>
    <p:sldId id="320" r:id="rId4"/>
    <p:sldId id="321" r:id="rId5"/>
    <p:sldId id="324" r:id="rId6"/>
    <p:sldId id="325" r:id="rId7"/>
    <p:sldId id="322" r:id="rId8"/>
    <p:sldId id="323" r:id="rId9"/>
    <p:sldId id="293" r:id="rId10"/>
    <p:sldId id="256" r:id="rId11"/>
    <p:sldId id="258" r:id="rId12"/>
    <p:sldId id="307" r:id="rId13"/>
    <p:sldId id="308" r:id="rId14"/>
    <p:sldId id="309" r:id="rId15"/>
    <p:sldId id="310" r:id="rId16"/>
    <p:sldId id="326" r:id="rId17"/>
    <p:sldId id="311" r:id="rId18"/>
    <p:sldId id="314" r:id="rId19"/>
    <p:sldId id="318" r:id="rId20"/>
    <p:sldId id="315" r:id="rId21"/>
    <p:sldId id="316" r:id="rId22"/>
    <p:sldId id="317" r:id="rId23"/>
    <p:sldId id="264" r:id="rId24"/>
    <p:sldId id="270" r:id="rId25"/>
    <p:sldId id="263" r:id="rId26"/>
    <p:sldId id="262" r:id="rId27"/>
    <p:sldId id="266" r:id="rId28"/>
    <p:sldId id="294" r:id="rId29"/>
    <p:sldId id="298" r:id="rId30"/>
    <p:sldId id="299" r:id="rId31"/>
    <p:sldId id="301" r:id="rId32"/>
    <p:sldId id="302" r:id="rId33"/>
    <p:sldId id="303" r:id="rId34"/>
    <p:sldId id="305" r:id="rId35"/>
    <p:sldId id="306" r:id="rId36"/>
    <p:sldId id="295" r:id="rId37"/>
    <p:sldId id="296" r:id="rId38"/>
    <p:sldId id="297" r:id="rId39"/>
    <p:sldId id="26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>
        <p:scale>
          <a:sx n="66" d="100"/>
          <a:sy n="66" d="100"/>
        </p:scale>
        <p:origin x="-1963" y="-45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7937"/>
            <a:ext cx="9144000" cy="914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-967317"/>
            <a:ext cx="9106061" cy="68014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4803329"/>
            <a:ext cx="913405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9142" y="-819472"/>
            <a:ext cx="9119286" cy="6811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4803329"/>
            <a:ext cx="913405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40318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Y6s have been practical in their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today, measuring different objects / events using different pieces of measuring equipment.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3883" y="863880"/>
            <a:ext cx="6826775" cy="50990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0"/>
            <a:ext cx="3747545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been multiplying mixed numbers by whole numbers.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83409" y="859713"/>
            <a:ext cx="6981090" cy="52142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46676" y="868556"/>
            <a:ext cx="6863720" cy="51266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4088" y="0"/>
            <a:ext cx="3747545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 has been multiplying mixed numbers by whole numbers.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36096" y="0"/>
            <a:ext cx="3675537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Esme’s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comprehension from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4088" y="0"/>
            <a:ext cx="3747545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 has been multiplying mixed numbers by whole numbers.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72194" y="837744"/>
            <a:ext cx="6892449" cy="51480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b="1" u="sng" dirty="0">
                <a:latin typeface="Comic Sans MS" pitchFamily="66" charset="0"/>
              </a:rPr>
              <a:t>How to look after a pet </a:t>
            </a:r>
            <a:r>
              <a:rPr lang="en-US" sz="2600" b="1" u="sng" dirty="0" err="1" smtClean="0">
                <a:latin typeface="Comic Sans MS" pitchFamily="66" charset="0"/>
              </a:rPr>
              <a:t>Fing</a:t>
            </a:r>
            <a:endParaRPr lang="en-US" sz="2600" dirty="0">
              <a:latin typeface="Comic Sans MS" pitchFamily="66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0" y="579438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	Have you had trouble looking after 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you're </a:t>
            </a:r>
            <a:r>
              <a:rPr lang="en-US" sz="2000" dirty="0">
                <a:latin typeface="Comic Sans MS" pitchFamily="66" charset="0"/>
              </a:rPr>
              <a:t>furry </a:t>
            </a:r>
            <a:r>
              <a:rPr lang="en-US" sz="2000" dirty="0" err="1">
                <a:latin typeface="Comic Sans MS" pitchFamily="66" charset="0"/>
              </a:rPr>
              <a:t>Fing</a:t>
            </a:r>
            <a:r>
              <a:rPr lang="en-US" sz="2000" dirty="0">
                <a:latin typeface="Comic Sans MS" pitchFamily="66" charset="0"/>
              </a:rPr>
              <a:t>? Fear</a:t>
            </a:r>
          </a:p>
          <a:p>
            <a:pPr algn="ctr"/>
            <a:r>
              <a:rPr lang="en-US" sz="2000" dirty="0">
                <a:latin typeface="Comic Sans MS" pitchFamily="66" charset="0"/>
              </a:rPr>
              <a:t>no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more, follow </a:t>
            </a:r>
            <a:r>
              <a:rPr lang="en-US" sz="2000" dirty="0">
                <a:latin typeface="Comic Sans MS" pitchFamily="66" charset="0"/>
              </a:rPr>
              <a:t>these instructions and in no 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time you </a:t>
            </a:r>
            <a:r>
              <a:rPr lang="en-US" sz="2000" dirty="0">
                <a:latin typeface="Comic Sans MS" pitchFamily="66" charset="0"/>
              </a:rPr>
              <a:t>will know all of the secrets to looking after 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you're</a:t>
            </a:r>
            <a:r>
              <a:rPr lang="en-US" sz="2000" dirty="0">
                <a:latin typeface="Comic Sans MS" pitchFamily="66" charset="0"/>
              </a:rPr>
              <a:t> furry friend.  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1633538"/>
            <a:ext cx="2222500" cy="1846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>
              <a:defRPr/>
            </a:pPr>
            <a:r>
              <a:rPr lang="en-GB" b="1" u="sng" dirty="0" smtClean="0">
                <a:latin typeface="Comic Sans MS" pitchFamily="66" charset="0"/>
              </a:rPr>
              <a:t>You will need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latin typeface="Comic Sans MS" pitchFamily="66" charset="0"/>
              </a:rPr>
              <a:t>Marmalade  crackers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latin typeface="Comic Sans MS" pitchFamily="66" charset="0"/>
              </a:rPr>
              <a:t>Gloves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latin typeface="Comic Sans MS" pitchFamily="66" charset="0"/>
              </a:rPr>
              <a:t>Warm water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latin typeface="Comic Sans MS" pitchFamily="66" charset="0"/>
              </a:rPr>
              <a:t>Knife</a:t>
            </a:r>
          </a:p>
          <a:p>
            <a:pPr>
              <a:defRPr/>
            </a:pPr>
            <a:endParaRPr lang="en-GB" sz="1600" dirty="0" smtClean="0">
              <a:latin typeface="Comic Sans MS" pitchFamily="66" charset="0"/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872288" y="1593850"/>
            <a:ext cx="2222500" cy="17541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u="sng" dirty="0">
                <a:latin typeface="Comic Sans MS" pitchFamily="66" charset="0"/>
              </a:rPr>
              <a:t>Warning</a:t>
            </a:r>
          </a:p>
          <a:p>
            <a:endParaRPr lang="en-GB" dirty="0">
              <a:latin typeface="Comic Sans MS" pitchFamily="66" charset="0"/>
            </a:endParaRPr>
          </a:p>
          <a:p>
            <a:r>
              <a:rPr lang="en-GB" dirty="0">
                <a:latin typeface="Comic Sans MS" pitchFamily="66" charset="0"/>
              </a:rPr>
              <a:t>A </a:t>
            </a:r>
            <a:r>
              <a:rPr lang="en-GB" dirty="0" err="1">
                <a:latin typeface="Comic Sans MS" pitchFamily="66" charset="0"/>
              </a:rPr>
              <a:t>Fing</a:t>
            </a:r>
            <a:r>
              <a:rPr lang="en-GB" dirty="0">
                <a:latin typeface="Comic Sans MS" pitchFamily="66" charset="0"/>
              </a:rPr>
              <a:t> is known to eat humans so act responsibly around this creature.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0" y="3573016"/>
            <a:ext cx="46291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u="sng" dirty="0">
                <a:latin typeface="Comic Sans MS" pitchFamily="66" charset="0"/>
              </a:rPr>
              <a:t>How to FEED your pet FING</a:t>
            </a:r>
            <a:endParaRPr lang="en-GB" dirty="0">
              <a:latin typeface="Comic Sans MS" pitchFamily="66" charset="0"/>
            </a:endParaRPr>
          </a:p>
          <a:p>
            <a:r>
              <a:rPr lang="en-GB" sz="1600" dirty="0">
                <a:latin typeface="Comic Sans MS" pitchFamily="66" charset="0"/>
              </a:rPr>
              <a:t>1) Although FING is a carnivore, his favourite food is marmalade crackers.</a:t>
            </a:r>
          </a:p>
          <a:p>
            <a:endParaRPr lang="en-GB" sz="1600" dirty="0">
              <a:latin typeface="Comic Sans MS" pitchFamily="66" charset="0"/>
            </a:endParaRPr>
          </a:p>
          <a:p>
            <a:r>
              <a:rPr lang="en-GB" sz="1600" dirty="0">
                <a:latin typeface="Comic Sans MS" pitchFamily="66" charset="0"/>
              </a:rPr>
              <a:t>2) Spread marmalade onto each cracker (without butter) and cut into small pieces.</a:t>
            </a:r>
          </a:p>
          <a:p>
            <a:endParaRPr lang="en-GB" sz="1600" dirty="0">
              <a:latin typeface="Comic Sans MS" pitchFamily="66" charset="0"/>
            </a:endParaRPr>
          </a:p>
          <a:p>
            <a:r>
              <a:rPr lang="en-GB" sz="1600" dirty="0">
                <a:latin typeface="Comic Sans MS" pitchFamily="66" charset="0"/>
              </a:rPr>
              <a:t>3) Finally, hand feed them to FING one piece at a time. Be warned – the FING is greedy so mind your </a:t>
            </a:r>
            <a:r>
              <a:rPr lang="en-GB" sz="1600" b="1" u="sng" dirty="0">
                <a:latin typeface="Comic Sans MS" pitchFamily="66" charset="0"/>
              </a:rPr>
              <a:t>fing</a:t>
            </a:r>
            <a:r>
              <a:rPr lang="en-GB" sz="1600" dirty="0">
                <a:latin typeface="Comic Sans MS" pitchFamily="66" charset="0"/>
              </a:rPr>
              <a:t>ers!</a:t>
            </a: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2303463" y="1646238"/>
            <a:ext cx="44926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u="sng">
                <a:latin typeface="Comic Sans MS" pitchFamily="66" charset="0"/>
              </a:rPr>
              <a:t>How to CLEAN your pet FING</a:t>
            </a:r>
            <a:endParaRPr lang="en-GB">
              <a:latin typeface="Comic Sans MS" pitchFamily="66" charset="0"/>
            </a:endParaRPr>
          </a:p>
          <a:p>
            <a:r>
              <a:rPr lang="en-GB" sz="1600">
                <a:latin typeface="Comic Sans MS" pitchFamily="66" charset="0"/>
              </a:rPr>
              <a:t>1) Firstly, because he is very spiky, put on a pair of gloves for protection.</a:t>
            </a:r>
          </a:p>
          <a:p>
            <a:endParaRPr lang="en-GB" sz="1600">
              <a:latin typeface="Comic Sans MS" pitchFamily="66" charset="0"/>
            </a:endParaRPr>
          </a:p>
          <a:p>
            <a:r>
              <a:rPr lang="en-GB" sz="1600">
                <a:latin typeface="Comic Sans MS" pitchFamily="66" charset="0"/>
              </a:rPr>
              <a:t>2) Then, scrub hard with warm water but avoid the eye of the FING.</a:t>
            </a: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4805363" y="3645024"/>
            <a:ext cx="4338637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u="sng" dirty="0">
                <a:latin typeface="Comic Sans MS" pitchFamily="66" charset="0"/>
              </a:rPr>
              <a:t>How to SPEAK TO your pet FING</a:t>
            </a:r>
            <a:endParaRPr lang="en-GB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1) FING speaks the language FINGISH so he will find it hard to understand you, but……if you speak slowly and clearly, that will help.</a:t>
            </a:r>
          </a:p>
          <a:p>
            <a:endParaRPr lang="en-GB" sz="1500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2)  Use very few words – he will soon learn 1 or 2 word responses.</a:t>
            </a:r>
          </a:p>
          <a:p>
            <a:endParaRPr lang="en-GB" sz="1500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3) Finally, open your mouth wide and speak slowly.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  <a:ln/>
          <a:scene3d>
            <a:camera prst="orthographicFront"/>
            <a:lightRig rig="sunset" dir="t"/>
          </a:scene3d>
          <a:sp3d contourW="12700" prstMaterial="legacyWireframe">
            <a:contourClr>
              <a:schemeClr val="tx2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Now you have learnt how to look after your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Fing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try </a:t>
            </a:r>
            <a:r>
              <a:rPr lang="en-US" dirty="0" smtClean="0">
                <a:latin typeface="Comic Sans MS" pitchFamily="66" charset="0"/>
              </a:rPr>
              <a:t>giving it a name, teach it </a:t>
            </a:r>
            <a:endParaRPr lang="en-US" dirty="0" smtClean="0">
              <a:latin typeface="Comic Sans MS" pitchFamily="66" charset="0"/>
            </a:endParaRPr>
          </a:p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tricks </a:t>
            </a:r>
            <a:r>
              <a:rPr lang="en-US" dirty="0" smtClean="0">
                <a:latin typeface="Comic Sans MS" pitchFamily="66" charset="0"/>
              </a:rPr>
              <a:t>or give it a haircut. </a:t>
            </a:r>
            <a:r>
              <a:rPr lang="en-US" dirty="0" smtClean="0">
                <a:latin typeface="Comic Sans MS" pitchFamily="66" charset="0"/>
              </a:rPr>
              <a:t>© Cameron 2021      </a:t>
            </a:r>
          </a:p>
        </p:txBody>
      </p:sp>
      <p:pic>
        <p:nvPicPr>
          <p:cNvPr id="717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0"/>
            <a:ext cx="755576" cy="65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" y="0"/>
            <a:ext cx="1475656" cy="4462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ng - Am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06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55257" cy="6001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</a:t>
            </a:r>
            <a:endParaRPr lang="en-US" sz="3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8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8108" cy="3190825"/>
          </a:xfrm>
          <a:prstGeom prst="rect">
            <a:avLst/>
          </a:prstGeom>
        </p:spPr>
      </p:pic>
      <p:pic>
        <p:nvPicPr>
          <p:cNvPr id="4" name="Picture 3" descr="thumbnail_IMG_8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7140" y="0"/>
            <a:ext cx="4516860" cy="5373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11341"/>
            <a:ext cx="9144000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thinking about how the creation of Adam and Eve had a big impact on the need for the arrival of Jesus on Earth.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76056" y="0"/>
            <a:ext cx="4035577" cy="30931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multiplying mixed numbers by whole </a:t>
            </a:r>
            <a:r>
              <a:rPr lang="en-US" sz="3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numbers (integers) today.</a:t>
            </a:r>
            <a:endParaRPr lang="en-US" sz="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thumbnail_IMG_8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72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683568" y="-819472"/>
            <a:ext cx="7560840" cy="75608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371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nail_IMG_8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1187624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303_151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67" y="5596116"/>
            <a:ext cx="9111633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 has been practical in her measuring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20210303-151506_W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4192"/>
            <a:ext cx="9144000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 has completed her instruction text today.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14192"/>
            <a:ext cx="3779912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organised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her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measurements really well when recording today.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67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7944" y="14192"/>
            <a:ext cx="5076056" cy="433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was very inventive and creative when choosing what she could measure in </a:t>
            </a:r>
            <a:r>
              <a:rPr lang="en-US" sz="4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89573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23932"/>
            <a:ext cx="3923928" cy="38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85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596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88024" y="29662"/>
            <a:ext cx="4320279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recalled her understanding of the creation story before thinking about salvation (death of Jesus)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46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56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164288" y="29662"/>
            <a:ext cx="1944015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used a great layout for her maths recording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6" y="29662"/>
            <a:ext cx="403224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been measuring well and recording her findings neatly.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17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2931215"/>
            <a:ext cx="4067944" cy="392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356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" y="29662"/>
            <a:ext cx="1619671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</a:p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Collins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72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6789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in Y6 has produced a wonderful poster to promote the danger of global warming.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29662"/>
            <a:ext cx="3888231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been multiplying mixed numbers by whole numbers (integers) very well.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0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" y="29662"/>
            <a:ext cx="1187624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40352" y="29662"/>
            <a:ext cx="1367951" cy="25699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sent in some of the work she has produced at home.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61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52120" y="29662"/>
            <a:ext cx="3456183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read her instruction text very well to answer the questions accurately.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017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662"/>
            <a:ext cx="9108303" cy="4770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been identifying units of measurement in her </a:t>
            </a:r>
            <a:r>
              <a:rPr lang="en-US" sz="2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53994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886" y="764704"/>
            <a:ext cx="4729114" cy="607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34009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continued to work on her measurements in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25"/>
            <a:ext cx="5076056" cy="68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90410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9" y="25260"/>
            <a:ext cx="4499992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created many instructions containing a variety of adverbial phrases.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595"/>
            <a:ext cx="4572000" cy="687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8568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8745"/>
            <a:ext cx="9144000" cy="691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12161" y="5873115"/>
            <a:ext cx="3131839" cy="984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208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0541"/>
            <a:ext cx="9144000" cy="510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16619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recalled his understanding of the creation story before thinking about salvation (death of Jesus)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-675456"/>
            <a:ext cx="7938120" cy="7938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434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218" y="-675456"/>
            <a:ext cx="8106073" cy="81060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07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-1395536"/>
            <a:ext cx="9144000" cy="68297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37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-315416"/>
            <a:ext cx="7092280" cy="5297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840332"/>
            <a:ext cx="914400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00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163381" y="1169116"/>
            <a:ext cx="9121949" cy="68133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84168" y="14795"/>
            <a:ext cx="3049882" cy="6555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51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-459432"/>
            <a:ext cx="9162893" cy="6843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803329"/>
            <a:ext cx="913405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children in class have been completing the instruction text based on ‘How to care for a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Fing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763</Words>
  <Application>Microsoft Office PowerPoint</Application>
  <PresentationFormat>On-screen Show (4:3)</PresentationFormat>
  <Paragraphs>73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49</cp:revision>
  <dcterms:created xsi:type="dcterms:W3CDTF">2021-01-05T18:39:30Z</dcterms:created>
  <dcterms:modified xsi:type="dcterms:W3CDTF">2021-03-03T20:36:10Z</dcterms:modified>
</cp:coreProperties>
</file>