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6"/>
  </p:notesMasterIdLst>
  <p:sldIdLst>
    <p:sldId id="265" r:id="rId2"/>
    <p:sldId id="293" r:id="rId3"/>
    <p:sldId id="256" r:id="rId4"/>
    <p:sldId id="258" r:id="rId5"/>
    <p:sldId id="307" r:id="rId6"/>
    <p:sldId id="308" r:id="rId7"/>
    <p:sldId id="309" r:id="rId8"/>
    <p:sldId id="310" r:id="rId9"/>
    <p:sldId id="311" r:id="rId10"/>
    <p:sldId id="314" r:id="rId11"/>
    <p:sldId id="318" r:id="rId12"/>
    <p:sldId id="315" r:id="rId13"/>
    <p:sldId id="316" r:id="rId14"/>
    <p:sldId id="313" r:id="rId15"/>
    <p:sldId id="317" r:id="rId16"/>
    <p:sldId id="264" r:id="rId17"/>
    <p:sldId id="270" r:id="rId18"/>
    <p:sldId id="263" r:id="rId19"/>
    <p:sldId id="262" r:id="rId20"/>
    <p:sldId id="266" r:id="rId21"/>
    <p:sldId id="294" r:id="rId22"/>
    <p:sldId id="298" r:id="rId23"/>
    <p:sldId id="299" r:id="rId24"/>
    <p:sldId id="30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60"/>
  </p:normalViewPr>
  <p:slideViewPr>
    <p:cSldViewPr>
      <p:cViewPr varScale="1">
        <p:scale>
          <a:sx n="83" d="100"/>
          <a:sy n="83" d="100"/>
        </p:scale>
        <p:origin x="-1526" y="-77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69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28184" y="3995678"/>
            <a:ext cx="2807296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 have been investigating formulations of substances today in Science.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122" y="0"/>
            <a:ext cx="3789040" cy="3789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067944" y="0"/>
            <a:ext cx="3933056" cy="3933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411760" y="3169281"/>
            <a:ext cx="3717032" cy="37170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0"/>
            <a:ext cx="3963569" cy="24314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been learning about formulation in Science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4" y="-27283"/>
            <a:ext cx="51435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488202"/>
            <a:ext cx="3963569" cy="34247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52790" y="0"/>
            <a:ext cx="4258844" cy="4401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been creating instructions underneath each title including different clauses / phrases.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536" y="0"/>
            <a:ext cx="48863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02362" y="0"/>
            <a:ext cx="4509272" cy="24314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worked very independently to multiply his fractions here in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0236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2361" y="2708920"/>
            <a:ext cx="4535898" cy="41602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1163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been converting measurements to solve the problems.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12776"/>
            <a:ext cx="4510485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720" y="1412776"/>
            <a:ext cx="4341279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0072" y="14192"/>
            <a:ext cx="3923928" cy="47705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Can you find the prepositions, relative pronouns and subordinate conjunctions that Zoe has included in her instructions today?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585"/>
            <a:ext cx="5148064" cy="67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79912" y="14192"/>
            <a:ext cx="5364088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been investigating ‘formulations’ today in Science.</a:t>
            </a:r>
          </a:p>
          <a:p>
            <a:pPr algn="ctr"/>
            <a:endParaRPr lang="en-GB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she thought about the strongest amount of cordial.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5896" cy="344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717032"/>
            <a:ext cx="365919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213164" y="866315"/>
            <a:ext cx="2448272" cy="541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 rot="2904363">
            <a:off x="3240812" y="1680759"/>
            <a:ext cx="282302" cy="2374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192"/>
            <a:ext cx="91440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been thinking about the conversions of different units of measurement to help her with her </a:t>
            </a:r>
            <a:r>
              <a:rPr lang="en-US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8111"/>
            <a:ext cx="4427984" cy="566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710" y="1196752"/>
            <a:ext cx="454529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92"/>
            <a:ext cx="91440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has been converting units of measurement to help to solve the problems.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5"/>
            <a:ext cx="9155807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450"/>
            <a:ext cx="9144001" cy="68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032176" y="2995404"/>
            <a:ext cx="4111824" cy="38625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has been creating an instruction for each title using different types of clauses / phrases. Can you spot them?</a:t>
            </a:r>
            <a:endParaRPr lang="en-US" sz="3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92080" y="29662"/>
            <a:ext cx="3816223" cy="58015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idea for her climate change hero – </a:t>
            </a:r>
          </a:p>
          <a:p>
            <a:pPr algn="ctr"/>
            <a:r>
              <a:rPr lang="en-US" sz="53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Mr</a:t>
            </a:r>
            <a:r>
              <a:rPr lang="en-US" sz="5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3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McRainbow</a:t>
            </a:r>
            <a:endParaRPr lang="en-US" sz="5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2107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48264" y="0"/>
            <a:ext cx="2195736" cy="52629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 concluded that the more blackcurrant that was added, the stronger the taste was and the darker the </a:t>
            </a:r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colour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was.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055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read his instruction text well to answer the questions.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31199"/>
            <a:ext cx="6012160" cy="492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Blake has been catching up on his English and his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after recovering from a spell of illness. 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22325" y="1022499"/>
            <a:ext cx="33718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0" y="1847850"/>
            <a:ext cx="3937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age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20072" y="29662"/>
            <a:ext cx="3888231" cy="67403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produced his table of results from his Science investigating.</a:t>
            </a:r>
          </a:p>
          <a:p>
            <a:pPr algn="ctr"/>
            <a:endParaRPr lang="en-GB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 also found ‘The more cordial added, the stronger and darker the liquid’ was.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67403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used different clauses and phrases as part of some instructions in his writing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6016" y="620688"/>
            <a:ext cx="4677984" cy="6237312"/>
          </a:xfrm>
          <a:prstGeom prst="rect">
            <a:avLst/>
          </a:prstGeom>
        </p:spPr>
      </p:pic>
      <p:pic>
        <p:nvPicPr>
          <p:cNvPr id="6" name="Picture 5" descr="thumbnail_imag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4623978" cy="6165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9662"/>
            <a:ext cx="9108303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multiplied his fractions well today and converted from improper fractions into mixed numbers.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114423" y="12258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08684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has used a variety of clauses / phrases as part of her instructions for each title.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0" y="-18581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0" y="0"/>
            <a:ext cx="2253633" cy="4185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 has multiplied these fractions really well by whole numbers.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760" y="-3221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88" y="0"/>
            <a:ext cx="9103745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Y5 has multiplied her fractions superbly by whole numbers.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48264" y="0"/>
            <a:ext cx="2163369" cy="39395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has multiplied his fractions very well and showed good understanding of mixed numbers and improper fractions.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48264" y="0"/>
            <a:ext cx="2163369" cy="3539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has used different clauses / phrases as part of his instructions for each title.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3537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579" y="30375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" y="0"/>
            <a:ext cx="9090107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has used a variety of clauses / phrases in each of her instructions under each title.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1163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created his instructions using different clauses.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20688"/>
            <a:ext cx="946854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take care of a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Hamster</a:t>
            </a:r>
            <a:endParaRPr lang="en-GB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week, </a:t>
            </a: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 out the hamster’s cage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build an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igloo</a:t>
            </a:r>
            <a:endParaRPr lang="en-GB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 </a:t>
            </a: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ice into large cubes, which</a:t>
            </a:r>
            <a:r>
              <a:rPr lang="en-US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shouldn’t be able to break easily</a:t>
            </a: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bake a cake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Next,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pouring in the flour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stir until the mixture is light and creamy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do handstand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putting on the correct head gear</a:t>
            </a: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proceed to placing the top of your head on the floor supported by your hands if needed.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make a cup of tea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the tea bag (</a:t>
            </a:r>
            <a:r>
              <a:rPr lang="en-US" sz="1200" dirty="0">
                <a:solidFill>
                  <a:srgbClr val="00639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shouldn’t have any rips</a:t>
            </a: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into a cup.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skateboard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you wear the correct protection gear, </a:t>
            </a:r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I’m not liable if you hurt yourself</a:t>
            </a: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score a hoop in basketball 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solidFill>
                  <a:srgbClr val="1C1C1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bouncing the ball run inside the semi-circle, </a:t>
            </a:r>
            <a:r>
              <a:rPr lang="en-US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should be on the opposite side of your hoop.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402</Words>
  <Application>Microsoft Office PowerPoint</Application>
  <PresentationFormat>On-screen Show (4:3)</PresentationFormat>
  <Paragraphs>52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44</cp:revision>
  <dcterms:created xsi:type="dcterms:W3CDTF">2021-01-05T18:39:30Z</dcterms:created>
  <dcterms:modified xsi:type="dcterms:W3CDTF">2021-03-02T18:50:39Z</dcterms:modified>
</cp:coreProperties>
</file>