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24"/>
  </p:notesMasterIdLst>
  <p:sldIdLst>
    <p:sldId id="265" r:id="rId2"/>
    <p:sldId id="293" r:id="rId3"/>
    <p:sldId id="256" r:id="rId4"/>
    <p:sldId id="258" r:id="rId5"/>
    <p:sldId id="307" r:id="rId6"/>
    <p:sldId id="308" r:id="rId7"/>
    <p:sldId id="309" r:id="rId8"/>
    <p:sldId id="310" r:id="rId9"/>
    <p:sldId id="311" r:id="rId10"/>
    <p:sldId id="314" r:id="rId11"/>
    <p:sldId id="318" r:id="rId12"/>
    <p:sldId id="315" r:id="rId13"/>
    <p:sldId id="316" r:id="rId14"/>
    <p:sldId id="313" r:id="rId15"/>
    <p:sldId id="317" r:id="rId16"/>
    <p:sldId id="264" r:id="rId17"/>
    <p:sldId id="270" r:id="rId18"/>
    <p:sldId id="263" r:id="rId19"/>
    <p:sldId id="262" r:id="rId20"/>
    <p:sldId id="266" r:id="rId21"/>
    <p:sldId id="294" r:id="rId22"/>
    <p:sldId id="29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80" autoAdjust="0"/>
    <p:restoredTop sz="94660"/>
  </p:normalViewPr>
  <p:slideViewPr>
    <p:cSldViewPr>
      <p:cViewPr>
        <p:scale>
          <a:sx n="75" d="100"/>
          <a:sy n="75" d="100"/>
        </p:scale>
        <p:origin x="-1764" y="-228"/>
      </p:cViewPr>
      <p:guideLst>
        <p:guide orient="horz" pos="2160"/>
        <p:guide pos="2880"/>
      </p:guideLst>
    </p:cSldViewPr>
  </p:slideViewPr>
  <p:notesTextViewPr>
    <p:cViewPr>
      <p:scale>
        <a:sx n="50" d="100"/>
        <a:sy n="5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646DD-A9C7-4DC7-9EE5-439E332FB42E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47B32-3389-4DDE-87AF-1997C655070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47B32-3389-4DDE-87AF-1997C655070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1748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47B32-3389-4DDE-87AF-1997C655070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0698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328F6-6DEA-4EB2-86E4-7EBFC2FAE72F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4LgccgNRwkKAb_wO9kL4HbBhff22sdgYBD8-Zxj2xJNaJo9reT3sEkBJa75BKZFA1HLaR2kuJtA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LwzwLD1N0UabXfVDIXOU3xCLaAS3sdgYkmPdw_iIrpAoKLFIB53YQ4KGcMIAqentNvwY8J3px-8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22334" y="0"/>
            <a:ext cx="4021666" cy="46166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Sophie in Y5 has read the instruction text really carefully to answer the questions correctly.</a:t>
            </a:r>
            <a:endParaRPr lang="en-US" sz="4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67833" y="867833"/>
            <a:ext cx="6858000" cy="512233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6326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452320" y="0"/>
            <a:ext cx="1659313" cy="26776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Holly has been reading her instruction text to answer the questions.</a:t>
            </a:r>
            <a:endParaRPr lang="en-US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04048" y="0"/>
            <a:ext cx="4107585" cy="12926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Holly H has been thinking about the different units of measurement.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32040" cy="6876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5310" y="1628800"/>
            <a:ext cx="4138689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67" y="0"/>
            <a:ext cx="9111633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Zoe has read the instruction text to answer the questions.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9"/>
            <a:ext cx="8357821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0" y="0"/>
            <a:ext cx="4539633" cy="30162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Zoe has produced a poster to persuade others to think about the affects of climate change.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974"/>
            <a:ext cx="4427984" cy="688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16016" y="14192"/>
            <a:ext cx="4427984" cy="30162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Sophie in Y6 has been thinking carefully about different units or measurement.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66508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380312" y="14192"/>
            <a:ext cx="1763688" cy="36933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Sophie in Y6 has read her instruction text carefully to answer the questions really well.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73520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39696" y="14192"/>
            <a:ext cx="4004304" cy="67095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3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Ariana</a:t>
            </a:r>
            <a:r>
              <a:rPr lang="en-US" sz="4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has made an excellent start on her climate change poster to warn others of the affects it is having on the polar parts of our world.</a:t>
            </a:r>
            <a:endParaRPr lang="en-US" sz="4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7008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52320" y="14192"/>
            <a:ext cx="1691680" cy="34163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Ariana</a:t>
            </a:r>
            <a:r>
              <a:rPr lang="en-US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has read her instruction text carefully to answer these questions well.</a:t>
            </a:r>
            <a:endParaRPr lang="en-US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44834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3001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-1"/>
            <a:ext cx="2699792" cy="336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9" y="3494879"/>
            <a:ext cx="2699792" cy="336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788024" y="0"/>
            <a:ext cx="2088232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Ariana’s</a:t>
            </a:r>
            <a:r>
              <a:rPr lang="en-US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2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marvellous</a:t>
            </a:r>
            <a:r>
              <a:rPr lang="en-US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medicine</a:t>
            </a:r>
            <a:endParaRPr lang="en-US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283968" y="29662"/>
            <a:ext cx="4824335" cy="544764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Sam has recommended this book to others as a really good read!</a:t>
            </a:r>
            <a:endParaRPr lang="en-US" sz="5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 descr="thumbnail_IMG_80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17909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Sophie in Y5s has thought superbly to help her to multiply these fractions by a whole number.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5840" y="1291761"/>
            <a:ext cx="7452320" cy="556623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24448" y="29662"/>
            <a:ext cx="4083855" cy="63401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Sam has designed his climate change poster using his own character.</a:t>
            </a:r>
            <a:endParaRPr lang="en-US" sz="5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 descr="thumbnail_IMG_80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93204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54096" y="29662"/>
            <a:ext cx="2254207" cy="452431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Sam has read the instruction text carefully to answer questions about it.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 descr="thumbnail_IMG_80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15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9662"/>
            <a:ext cx="9108303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Sam has challenged himself well in </a:t>
            </a:r>
            <a:r>
              <a:rPr lang="en-US" sz="33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3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today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 descr="thumbnail_IMG_80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4222464" cy="6093296"/>
          </a:xfrm>
          <a:prstGeom prst="rect">
            <a:avLst/>
          </a:prstGeom>
        </p:spPr>
      </p:pic>
      <p:pic>
        <p:nvPicPr>
          <p:cNvPr id="4" name="Picture 3" descr="thumbnail_IMG_80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763570"/>
            <a:ext cx="4427984" cy="609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48066" y="0"/>
            <a:ext cx="3938781" cy="286232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Esme ahs read her instruction text really carefully to answer the questions correctly.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67833" y="867833"/>
            <a:ext cx="6858000" cy="512233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8223"/>
            <a:ext cx="9144000" cy="68297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48064" y="3841790"/>
            <a:ext cx="3995936" cy="30162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Esme has thought very carefully to multiply her fractions by a whole number.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292080" y="0"/>
            <a:ext cx="3819553" cy="20621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Cass has multiplied these fractions by a whole number superbly. 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45860" y="869123"/>
            <a:ext cx="6885778" cy="51430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703257" y="2793689"/>
            <a:ext cx="4653135" cy="34754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112"/>
            <a:ext cx="9144000" cy="68297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44009" y="4961946"/>
            <a:ext cx="4499992" cy="18466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Cameron has read the instruction text carefully.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890" y="-1222"/>
            <a:ext cx="9162890" cy="68438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32805" y="5580782"/>
            <a:ext cx="9162891" cy="12618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Isla has read the instruction text carefully to answer the questions correctly.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8471" y="1412776"/>
            <a:ext cx="4443233" cy="44432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685762" y="1412776"/>
            <a:ext cx="4425871" cy="44258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11633" cy="12618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Heidi has read her instruction text carefully to locate the answers to the questions.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0" y="1412776"/>
            <a:ext cx="4581128" cy="45811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522714" y="1412776"/>
            <a:ext cx="4581129" cy="45811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11633" cy="12618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Amy has read her instruction text carefully to locate the answers to the questions.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298</Words>
  <Application>Microsoft Office PowerPoint</Application>
  <PresentationFormat>On-screen Show (4:3)</PresentationFormat>
  <Paragraphs>24</Paragraphs>
  <Slides>22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Gareth Hughes</dc:creator>
  <cp:lastModifiedBy>Gareth Hughes</cp:lastModifiedBy>
  <cp:revision>44</cp:revision>
  <dcterms:created xsi:type="dcterms:W3CDTF">2021-01-05T18:39:30Z</dcterms:created>
  <dcterms:modified xsi:type="dcterms:W3CDTF">2021-03-01T21:18:59Z</dcterms:modified>
</cp:coreProperties>
</file>