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660"/>
  </p:normalViewPr>
  <p:slideViewPr>
    <p:cSldViewPr>
      <p:cViewPr varScale="1">
        <p:scale>
          <a:sx n="83" d="100"/>
          <a:sy n="83" d="100"/>
        </p:scale>
        <p:origin x="-1867" y="-8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2D9A-BAB6-4A8D-B2E3-C0B72FC83285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64441-3287-43BA-8980-8D28972BE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64441-3287-43BA-8980-8D28972BE1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Y6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Race To The Frozen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6056" cy="6796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3645024"/>
            <a:ext cx="3744416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Chapter 6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Pages 49-57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 5 Page 48 and Chapter 6 Page 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435597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6 Pages 50 and 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6 Pages 52 and 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6 Pages 54 and 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6 Pages 56 and 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*</a:t>
            </a:r>
            <a:r>
              <a:rPr lang="en-GB" sz="2400" u="sng" dirty="0" smtClean="0"/>
              <a:t>Please note – the word </a:t>
            </a:r>
            <a:r>
              <a:rPr lang="en-GB" sz="2400" b="1" u="sng" dirty="0" smtClean="0"/>
              <a:t>‘coloured’ </a:t>
            </a:r>
            <a:r>
              <a:rPr lang="en-GB" sz="2400" u="sng" dirty="0" smtClean="0"/>
              <a:t>has been used to describe characters in the story. This word is offensive and shouldn’t be used in </a:t>
            </a:r>
            <a:r>
              <a:rPr lang="en-GB" sz="2400" i="1" u="sng" dirty="0" smtClean="0"/>
              <a:t>modern society. </a:t>
            </a:r>
          </a:p>
          <a:p>
            <a:pPr algn="ctr"/>
            <a:endParaRPr lang="en-GB" sz="2600" u="sng" dirty="0" smtClean="0"/>
          </a:p>
          <a:p>
            <a:pPr marL="514350" indent="-514350">
              <a:buAutoNum type="arabicParenR" startAt="24"/>
            </a:pPr>
            <a:r>
              <a:rPr lang="en-GB" sz="2600" dirty="0" smtClean="0"/>
              <a:t>Match the ship’s crew with their jobs on board.</a:t>
            </a:r>
          </a:p>
          <a:p>
            <a:pPr marL="514350" indent="-514350"/>
            <a:endParaRPr lang="en-GB" sz="2600" dirty="0" smtClean="0"/>
          </a:p>
          <a:p>
            <a:pPr marL="514350" indent="-514350">
              <a:buAutoNum type="alphaLcParenR"/>
            </a:pPr>
            <a:r>
              <a:rPr lang="en-GB" sz="2600" dirty="0" smtClean="0"/>
              <a:t>Mr Tracy			a) in charge of making food</a:t>
            </a:r>
          </a:p>
          <a:p>
            <a:pPr marL="514350" indent="-514350">
              <a:buAutoNum type="alphaLcParenR"/>
            </a:pPr>
            <a:r>
              <a:rPr lang="en-GB" sz="2600" dirty="0" smtClean="0"/>
              <a:t>Mr Hanley		b) in charge of the crew</a:t>
            </a:r>
          </a:p>
          <a:p>
            <a:pPr marL="514350" indent="-514350">
              <a:buAutoNum type="alphaLcParenR"/>
            </a:pPr>
            <a:r>
              <a:rPr lang="en-GB" sz="2600" dirty="0" err="1" smtClean="0"/>
              <a:t>Pincus</a:t>
            </a:r>
            <a:r>
              <a:rPr lang="en-GB" sz="2600" dirty="0" smtClean="0"/>
              <a:t>			c) the deck boss</a:t>
            </a:r>
          </a:p>
          <a:p>
            <a:pPr marL="514350" indent="-514350">
              <a:buAutoNum type="alphaLcParenR"/>
            </a:pPr>
            <a:endParaRPr lang="en-GB" sz="2600" dirty="0" smtClean="0"/>
          </a:p>
          <a:p>
            <a:pPr marL="514350" indent="-514350"/>
            <a:r>
              <a:rPr lang="en-GB" sz="2600" dirty="0" smtClean="0"/>
              <a:t>25) How else did Captain Childs support Matthew during the journey?</a:t>
            </a:r>
          </a:p>
          <a:p>
            <a:pPr marL="514350" indent="-514350"/>
            <a:endParaRPr lang="en-GB" sz="2600" dirty="0" smtClean="0"/>
          </a:p>
          <a:p>
            <a:pPr marL="514350" indent="-514350"/>
            <a:r>
              <a:rPr lang="en-GB" sz="2600" dirty="0" smtClean="0"/>
              <a:t>26) Name two new skills that Matthew had learned whilst on his travels.</a:t>
            </a:r>
          </a:p>
          <a:p>
            <a:pPr marL="514350" indent="-514350"/>
            <a:endParaRPr lang="en-GB" sz="2600" dirty="0" smtClean="0"/>
          </a:p>
          <a:p>
            <a:pPr marL="514350" indent="-514350"/>
            <a:r>
              <a:rPr lang="en-GB" sz="2600" dirty="0" smtClean="0"/>
              <a:t>27) What caused Captain Childs’ life to end?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15</cp:revision>
  <dcterms:created xsi:type="dcterms:W3CDTF">2021-02-16T09:37:19Z</dcterms:created>
  <dcterms:modified xsi:type="dcterms:W3CDTF">2021-02-27T09:56:11Z</dcterms:modified>
</cp:coreProperties>
</file>