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59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-182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2D9A-BAB6-4A8D-B2E3-C0B72FC8328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64441-3287-43BA-8980-8D28972BE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64441-3287-43BA-8980-8D28972BE1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Y6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Race To The Frozen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6056" cy="67960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3645024"/>
            <a:ext cx="3744416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Chapter 5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Pages 42-48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</a:t>
            </a:r>
            <a:endParaRPr lang="en-US" dirty="0"/>
          </a:p>
        </p:txBody>
      </p:sp>
      <p:pic>
        <p:nvPicPr>
          <p:cNvPr id="4" name="Picture 3" descr="Chapter 5 Pages 42 and 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 5 Pages 44 and 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 5 Pages 46 and 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 5 Page 48 and Chapter 6 Page 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0"/>
            <a:ext cx="48600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u="sng" dirty="0" smtClean="0"/>
              <a:t>The story has been</a:t>
            </a:r>
            <a:r>
              <a:rPr lang="en-GB" sz="2600" b="1" u="sng" dirty="0" smtClean="0"/>
              <a:t> narrated </a:t>
            </a:r>
            <a:r>
              <a:rPr lang="en-GB" sz="2600" u="sng" dirty="0" smtClean="0"/>
              <a:t>by Matthew Henson.</a:t>
            </a:r>
          </a:p>
          <a:p>
            <a:pPr algn="ctr"/>
            <a:endParaRPr lang="en-GB" sz="2600" u="sng" dirty="0" smtClean="0"/>
          </a:p>
          <a:p>
            <a:pPr algn="ctr"/>
            <a:r>
              <a:rPr lang="en-GB" sz="2600" u="sng" dirty="0" smtClean="0"/>
              <a:t>*Please note – the word </a:t>
            </a:r>
            <a:r>
              <a:rPr lang="en-GB" sz="2600" b="1" u="sng" dirty="0" smtClean="0"/>
              <a:t>‘coloured’ </a:t>
            </a:r>
            <a:r>
              <a:rPr lang="en-GB" sz="2600" u="sng" dirty="0" smtClean="0"/>
              <a:t>has been used to describe characters in the story. This word is offensive and shouldn’t be used in </a:t>
            </a:r>
            <a:r>
              <a:rPr lang="en-GB" sz="2600" i="1" u="sng" dirty="0" smtClean="0"/>
              <a:t>modern society. </a:t>
            </a:r>
          </a:p>
          <a:p>
            <a:pPr algn="ctr"/>
            <a:endParaRPr lang="en-GB" sz="2600" u="sng" dirty="0" smtClean="0"/>
          </a:p>
          <a:p>
            <a:pPr marL="514350" indent="-514350">
              <a:buAutoNum type="arabicParenR" startAt="21"/>
            </a:pPr>
            <a:r>
              <a:rPr lang="en-GB" sz="2600" dirty="0" smtClean="0"/>
              <a:t>Read pages 42 and 43. Since Matthew had arrived at Washington, which two new letters of the alphabet had he learned and how?</a:t>
            </a:r>
          </a:p>
          <a:p>
            <a:pPr marL="514350" indent="-514350">
              <a:buAutoNum type="arabicParenR" startAt="21"/>
            </a:pPr>
            <a:endParaRPr lang="en-GB" sz="2600" dirty="0" smtClean="0"/>
          </a:p>
          <a:p>
            <a:pPr marL="514350" indent="-514350">
              <a:buAutoNum type="arabicParenR" startAt="21"/>
            </a:pPr>
            <a:r>
              <a:rPr lang="en-GB" sz="2600" dirty="0" smtClean="0"/>
              <a:t>What was the name of the captain on the ‘Katie Hinds’ boat and what type of ship was it?</a:t>
            </a:r>
          </a:p>
          <a:p>
            <a:pPr marL="514350" indent="-514350">
              <a:buAutoNum type="arabicParenR" startAt="21"/>
            </a:pPr>
            <a:endParaRPr lang="en-GB" sz="2600" dirty="0" smtClean="0"/>
          </a:p>
          <a:p>
            <a:pPr marL="514350" indent="-514350">
              <a:buAutoNum type="arabicParenR" startAt="21"/>
            </a:pPr>
            <a:r>
              <a:rPr lang="en-GB" sz="2600" dirty="0" smtClean="0"/>
              <a:t>Which location in the world was the ‘Katie Hinds’ heading for and how long would they be travelling for?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13</cp:revision>
  <dcterms:created xsi:type="dcterms:W3CDTF">2021-02-16T09:37:19Z</dcterms:created>
  <dcterms:modified xsi:type="dcterms:W3CDTF">2021-02-27T09:48:57Z</dcterms:modified>
</cp:coreProperties>
</file>