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4660"/>
  </p:normalViewPr>
  <p:slideViewPr>
    <p:cSldViewPr>
      <p:cViewPr varScale="1">
        <p:scale>
          <a:sx n="83" d="100"/>
          <a:sy n="83" d="100"/>
        </p:scale>
        <p:origin x="-182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7CB9-85BB-4E71-A08C-C3FE180EFFBA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0"/>
            <a:ext cx="3923928" cy="3462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GUIDED READING </a:t>
            </a:r>
          </a:p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Y5</a:t>
            </a:r>
            <a:endParaRPr lang="en-US" sz="73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Arctic North - Book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872191" y="872192"/>
            <a:ext cx="6892449" cy="5148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3717032"/>
            <a:ext cx="3456384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Chapter 8</a:t>
            </a:r>
          </a:p>
          <a:p>
            <a:pPr algn="ctr"/>
            <a:endParaRPr lang="en-GB" sz="4400" dirty="0" smtClean="0"/>
          </a:p>
          <a:p>
            <a:pPr algn="ctr"/>
            <a:r>
              <a:rPr lang="en-GB" sz="4400" dirty="0" smtClean="0"/>
              <a:t>Pages 34-42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pter 8 Pages 34 and 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 8 Pages 36 and 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 8 Pages 38 and 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ter 8 Pages 40 and 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8 Page 42 and Chapter 9 Page 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7984" y="0"/>
            <a:ext cx="471601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GB" sz="2800" dirty="0" smtClean="0"/>
              <a:t>26) What was the name of the ship on the final expedition that Peary and Matthew took together to the North Pole?</a:t>
            </a:r>
          </a:p>
          <a:p>
            <a:pPr marL="514350" indent="-514350"/>
            <a:endParaRPr lang="en-GB" sz="2800" dirty="0" smtClean="0"/>
          </a:p>
          <a:p>
            <a:pPr marL="514350" indent="-514350"/>
            <a:r>
              <a:rPr lang="en-GB" sz="2800" dirty="0" smtClean="0"/>
              <a:t>27) How old was Matthew on this final attempt to reach the pole?</a:t>
            </a:r>
          </a:p>
          <a:p>
            <a:pPr marL="514350" indent="-514350"/>
            <a:endParaRPr lang="en-GB" sz="2800" dirty="0" smtClean="0"/>
          </a:p>
          <a:p>
            <a:pPr marL="514350" indent="-514350"/>
            <a:r>
              <a:rPr lang="en-GB" sz="2800" dirty="0" smtClean="0"/>
              <a:t>28) Read page 38. How was Matthew feeling during this time? Find evidence in the text to support your answer.</a:t>
            </a:r>
          </a:p>
          <a:p>
            <a:pPr marL="514350" indent="-514350"/>
            <a:endParaRPr lang="en-GB" sz="2800" dirty="0" smtClean="0"/>
          </a:p>
          <a:p>
            <a:pPr marL="514350" indent="-514350"/>
            <a:r>
              <a:rPr lang="en-GB" sz="2800" dirty="0" smtClean="0"/>
              <a:t>29) Read page 40. When did Matthew and his team finally reach the North Pole?</a:t>
            </a:r>
          </a:p>
          <a:p>
            <a:pPr marL="514350" indent="-514350"/>
            <a:endParaRPr lang="en-GB" sz="2800" dirty="0" smtClean="0"/>
          </a:p>
          <a:p>
            <a:pPr marL="514350" indent="-514350"/>
            <a:r>
              <a:rPr lang="en-GB" sz="2800" dirty="0" smtClean="0"/>
              <a:t>30) Read page 42. Despite a great success, what had caused Matthew to be disappointed when he reached the coast of Greenland on the way back home?</a:t>
            </a:r>
            <a:endParaRPr lang="en-GB" sz="2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119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Gareth Hughes</dc:creator>
  <cp:lastModifiedBy>Gareth Hughes</cp:lastModifiedBy>
  <cp:revision>13</cp:revision>
  <dcterms:created xsi:type="dcterms:W3CDTF">2021-02-16T09:37:19Z</dcterms:created>
  <dcterms:modified xsi:type="dcterms:W3CDTF">2021-02-27T10:18:31Z</dcterms:modified>
</cp:coreProperties>
</file>