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>
      <p:cViewPr varScale="1">
        <p:scale>
          <a:sx n="83" d="100"/>
          <a:sy n="83" d="100"/>
        </p:scale>
        <p:origin x="-182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3923928" cy="3462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GUIDED READING </a:t>
            </a:r>
          </a:p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Y5</a:t>
            </a:r>
            <a:endParaRPr lang="en-US" sz="73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Arctic North -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872191" y="872192"/>
            <a:ext cx="6892449" cy="514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3717032"/>
            <a:ext cx="3456384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Chapter 7</a:t>
            </a:r>
          </a:p>
          <a:p>
            <a:pPr algn="ctr"/>
            <a:endParaRPr lang="en-GB" sz="4400" dirty="0" smtClean="0"/>
          </a:p>
          <a:p>
            <a:pPr algn="ctr"/>
            <a:r>
              <a:rPr lang="en-GB" sz="4400" dirty="0" smtClean="0"/>
              <a:t>Pages 27-33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6 Page 26 and Chapter 7 Page 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7 Pages 28 and 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7 Pages 30 and 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7 Pages 32 and 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GB" sz="3000" dirty="0" smtClean="0"/>
              <a:t>22) </a:t>
            </a:r>
            <a:r>
              <a:rPr lang="en-GB" sz="3000" dirty="0" smtClean="0"/>
              <a:t>What had caused Matthew and Robert Peary’s second attempt to reach the North Pole to fail?</a:t>
            </a:r>
          </a:p>
          <a:p>
            <a:pPr marL="514350" indent="-514350"/>
            <a:endParaRPr lang="en-GB" sz="3000" dirty="0" smtClean="0"/>
          </a:p>
          <a:p>
            <a:pPr marL="514350" indent="-514350"/>
            <a:r>
              <a:rPr lang="en-GB" sz="3000" dirty="0" smtClean="0"/>
              <a:t>23) Read page 28. Which part of Robert’s body had become very badly damaged during their time away?</a:t>
            </a:r>
          </a:p>
          <a:p>
            <a:pPr marL="514350" indent="-514350"/>
            <a:endParaRPr lang="en-GB" sz="3000" dirty="0" smtClean="0"/>
          </a:p>
          <a:p>
            <a:pPr marL="514350" indent="-514350"/>
            <a:r>
              <a:rPr lang="en-GB" sz="3000" dirty="0" smtClean="0"/>
              <a:t>24) Read page 30. How had Matthew narrowly escaped death on one of his future attempts to reach the North Pole?</a:t>
            </a:r>
          </a:p>
          <a:p>
            <a:pPr marL="514350" indent="-514350"/>
            <a:endParaRPr lang="en-GB" sz="3000" dirty="0" smtClean="0"/>
          </a:p>
          <a:p>
            <a:pPr marL="514350" indent="-514350"/>
            <a:r>
              <a:rPr lang="en-GB" sz="3000" dirty="0" smtClean="0"/>
              <a:t>25) Why was life so different for Matthew when he was on board a ship compared to when he was back </a:t>
            </a:r>
            <a:r>
              <a:rPr lang="en-GB" sz="3000" dirty="0" smtClean="0"/>
              <a:t>on land in the USA?</a:t>
            </a:r>
            <a:endParaRPr lang="en-GB" sz="3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99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 Hughes</dc:creator>
  <cp:lastModifiedBy>Gareth Hughes</cp:lastModifiedBy>
  <cp:revision>12</cp:revision>
  <dcterms:created xsi:type="dcterms:W3CDTF">2021-02-16T09:37:19Z</dcterms:created>
  <dcterms:modified xsi:type="dcterms:W3CDTF">2021-02-27T10:12:25Z</dcterms:modified>
</cp:coreProperties>
</file>