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75" r:id="rId4"/>
    <p:sldId id="276" r:id="rId5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minimaths.co.uk/year-6-arithmetic-practice-paper-week-10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minimaths.co.uk/year-6-arithmetic-practice-paper-week-10-answers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204205"/>
              </p:ext>
            </p:extLst>
          </p:nvPr>
        </p:nvGraphicFramePr>
        <p:xfrm>
          <a:off x="179512" y="1052736"/>
          <a:ext cx="8964488" cy="2422740"/>
        </p:xfrm>
        <a:graphic>
          <a:graphicData uri="http://schemas.openxmlformats.org/drawingml/2006/table">
            <a:tbl>
              <a:tblPr/>
              <a:tblGrid>
                <a:gridCol w="8964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Y6 (Revising calculations)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8.2.21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2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confidently</a:t>
                      </a:r>
                      <a:r>
                        <a:rPr lang="en-GB" sz="22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use the 4 operations to solve calculations both mentally and using written methods.</a:t>
                      </a:r>
                      <a:endParaRPr lang="en-GB" sz="22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confidently</a:t>
                      </a:r>
                      <a:r>
                        <a:rPr lang="en-GB" sz="22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use fractions decimals and percentages.</a:t>
                      </a:r>
                      <a:endParaRPr lang="en-GB" sz="2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170" name="Picture 2" descr="Image result for calculation in 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10136"/>
            <a:ext cx="3347864" cy="3347864"/>
          </a:xfrm>
          <a:prstGeom prst="rect">
            <a:avLst/>
          </a:prstGeom>
          <a:noFill/>
        </p:spPr>
      </p:pic>
      <p:pic>
        <p:nvPicPr>
          <p:cNvPr id="8" name="~PP3005.WAV">
            <a:hlinkClick r:id="" action="ppaction://media"/>
          </p:cNvPr>
          <p:cNvPicPr>
            <a:picLocks noRot="1" noChangeAspect="1"/>
          </p:cNvPicPr>
          <p:nvPr>
            <a:wavAudioFile r:embed="rId1" name="~PP3005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2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78802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Fractions of amounts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4355976" cy="64633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1/5 of 450 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355976" cy="646331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¼ of 800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4355976" y="0"/>
            <a:ext cx="478802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of amounts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20688"/>
            <a:ext cx="4572000" cy="64633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50% of 110 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412776"/>
            <a:ext cx="4572000" cy="646331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50% of 1</a:t>
            </a:r>
            <a:endParaRPr lang="en-GB" sz="3600" dirty="0"/>
          </a:p>
        </p:txBody>
      </p:sp>
      <p:pic>
        <p:nvPicPr>
          <p:cNvPr id="8" name="~PP1500.WAV">
            <a:hlinkClick r:id="" action="ppaction://media"/>
          </p:cNvPr>
          <p:cNvPicPr>
            <a:picLocks noRot="1" noChangeAspect="1"/>
          </p:cNvPicPr>
          <p:nvPr>
            <a:wavAudioFile r:embed="rId1" name="~PP1500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4179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 Monday, Tuesday and Wednesday this week, you are going to be showing how much of a calculation master you are!</a:t>
            </a:r>
          </a:p>
          <a:p>
            <a:pPr algn="ctr"/>
            <a:endParaRPr lang="en-GB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GB" sz="3000" b="1" u="sng" dirty="0" smtClean="0">
                <a:hlinkClick r:id="rId3"/>
              </a:rPr>
              <a:t>https://myminimaths.co.uk/year-6-arithmetic-practice-paper-week-10/</a:t>
            </a:r>
            <a:endParaRPr lang="en-GB" sz="3000" b="1" u="sng" dirty="0" smtClean="0"/>
          </a:p>
          <a:p>
            <a:pPr algn="ctr"/>
            <a:endParaRPr lang="en-GB" sz="3000" b="1" u="sng" dirty="0" smtClean="0"/>
          </a:p>
          <a:p>
            <a:pPr algn="ctr"/>
            <a:r>
              <a:rPr lang="en-GB" sz="3000" b="1" u="sng" dirty="0" smtClean="0"/>
              <a:t>Question 1-20</a:t>
            </a:r>
            <a:endParaRPr lang="en-US" sz="3000" dirty="0" smtClean="0"/>
          </a:p>
          <a:p>
            <a:pPr algn="ctr"/>
            <a:endParaRPr lang="en-GB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GB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~PP2754.WAV">
            <a:hlinkClick r:id="" action="ppaction://media"/>
          </p:cNvPr>
          <p:cNvPicPr>
            <a:picLocks noRot="1" noChangeAspect="1"/>
          </p:cNvPicPr>
          <p:nvPr>
            <a:wavAudioFile r:embed="rId1" name="~PP2754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718066"/>
      </p:ext>
    </p:extLst>
  </p:cSld>
  <p:clrMapOvr>
    <a:masterClrMapping/>
  </p:clrMapOvr>
  <p:transition advTm="21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can check your answers here.</a:t>
            </a:r>
          </a:p>
          <a:p>
            <a:pPr algn="ctr"/>
            <a:endParaRPr lang="en-GB" sz="3000" b="1" u="sng" dirty="0" smtClean="0"/>
          </a:p>
          <a:p>
            <a:pPr algn="ctr"/>
            <a:endParaRPr lang="en-GB" sz="3000" b="1" u="sng" dirty="0" smtClean="0"/>
          </a:p>
          <a:p>
            <a:pPr algn="ctr"/>
            <a:r>
              <a:rPr lang="en-GB" sz="3200" b="1" u="sng" dirty="0" smtClean="0">
                <a:hlinkClick r:id="rId3"/>
              </a:rPr>
              <a:t>https://myminimaths.co.uk/year-6-arithmetic-practice-paper-week-10-answers/</a:t>
            </a:r>
            <a:endParaRPr lang="en-GB" sz="3200" b="1" u="sng" dirty="0" smtClean="0"/>
          </a:p>
          <a:p>
            <a:pPr algn="ctr"/>
            <a:endParaRPr lang="en-GB" sz="3000" b="1" u="sng" dirty="0" smtClean="0"/>
          </a:p>
          <a:p>
            <a:pPr algn="ctr"/>
            <a:endParaRPr lang="en-GB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GB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~PP1082.WAV">
            <a:hlinkClick r:id="" action="ppaction://media"/>
          </p:cNvPr>
          <p:cNvPicPr>
            <a:picLocks noRot="1" noChangeAspect="1"/>
          </p:cNvPicPr>
          <p:nvPr>
            <a:wavAudioFile r:embed="rId1" name="~PP1082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718066"/>
      </p:ext>
    </p:extLst>
  </p:cSld>
  <p:clrMapOvr>
    <a:masterClrMapping/>
  </p:clrMapOvr>
  <p:transition advTm="26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107</Words>
  <Application>Microsoft Office PowerPoint</Application>
  <PresentationFormat>On-screen Show (4:3)</PresentationFormat>
  <Paragraphs>24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67</cp:revision>
  <cp:lastPrinted>2018-09-17T10:27:39Z</cp:lastPrinted>
  <dcterms:created xsi:type="dcterms:W3CDTF">2018-08-22T10:36:32Z</dcterms:created>
  <dcterms:modified xsi:type="dcterms:W3CDTF">2021-02-07T10:16:39Z</dcterms:modified>
</cp:coreProperties>
</file>