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6" r:id="rId6"/>
    <p:sldId id="260" r:id="rId7"/>
    <p:sldId id="263" r:id="rId8"/>
    <p:sldId id="270" r:id="rId9"/>
    <p:sldId id="261" r:id="rId10"/>
    <p:sldId id="262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F0AB86-E3A6-461B-A85E-3F292093B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F9F7E0-3F2F-479F-971E-63E957490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336875-55F3-4494-B48C-BCCDA3CD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B8E54F-0208-4ECA-9DB4-4A067DD6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0BA9-542C-4F0E-8C9A-EBA04B07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65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51301-100A-4885-BEDF-54568C9B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5BF7F1-CF4D-4462-87F0-7AEBC1B45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444AA-625B-436F-B584-2137E938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DF5A3-AD2B-4AFA-AD84-56594EF4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46115-6FD7-4F3E-AE98-69BDB865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7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39FA3C-C99D-4749-99D3-748448490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9681B0-3202-4D03-9527-E1F448CD9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C5B19A-9F40-47EE-A774-107DED3D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85E85-B805-4DD3-9E6C-5002EC55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33A96C-0B01-4694-971A-D76C3E6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1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EA706-0A62-49BF-816F-4FE6FF3C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D98C27-DC0A-4B4C-AB22-0A4FEDE3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598C53-F98E-478A-8497-8096270F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3065E6-C052-447A-9D6E-C565C228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A62459-B978-45C7-BD71-C2580C5E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8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BA50F-E263-4214-86A8-59A90051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E6A19-ECDB-4B86-A936-88E00B1CD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EC6AFB-0400-4D80-AA3F-EC8BA2A1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609928-47E8-4B4C-86D9-07C3F849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15CE55-6BAD-49EE-A149-81D2C508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0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972E4-3E86-4788-9752-6CAC95E6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CCCCBC-5420-4DC3-90DF-F4395F394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DA5555-E99A-4BAE-AE14-3E7E2351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50A512-A682-40D0-A232-B9E48E37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A54026-C698-4DCC-91E6-A8EC14AB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27CE9D-2899-44E9-918F-E3C0DD07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4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2C471-62A1-4E64-A62E-71FAF898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2DA6AF-942D-49CB-9B32-7F2241923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864A4E-8DC6-4B96-8481-CC14B759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4F8887-FA1B-4563-B31C-417BAD161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A90731-7DF7-4E39-B1FB-0FE78A7D5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B145CB7-E97F-4BAD-AA9D-45E83004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79A003-0036-46FA-A070-66A39C99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DFD53E2-979B-4059-8C39-40FF4345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2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0178-8C29-4C4D-88EB-6FCBD8F7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EF3DDEF-466C-44E0-9A8E-2E2606AC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90D2EC-0738-4222-AD67-1E7F38AA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9661BC-5EFF-4151-B4E3-5975B4C4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96402F8-FC61-4564-B7CE-72D521C7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682D10-1BCC-4F79-A3F7-530AFF66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657B03-F918-4A84-84D9-286A2E19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2A27A-1373-4846-905A-029CC646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E09644-7089-40B0-BE69-604EB1AD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DDD5A2-AD0A-449A-948B-62F533553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DF8D73-13D5-4044-AE7F-C96D0A24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6088AC-3E40-40F9-8B14-0F29639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9548B5-E401-4B67-8A92-C67012AB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46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65CC4-8200-435A-AE66-47731E33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9DB705A-72F0-4F3A-8BF4-CB9B90B55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FB11B7-5DEC-437A-B631-AA15DFCED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A5B893-6302-40EF-885F-FB87E0D1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2A55C0-31A7-4C68-8370-646D215A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1C70A1-4B1D-45F8-AAC5-679818A7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2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5C8324-7B51-4363-9BA9-2ED62C593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67E1-EEEB-49ED-A404-5445CA855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2480E5-C401-4528-9FB7-81A7E3E9E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3A418-0DDF-4104-9DA1-8F67B18A0DF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92E78-EA61-4384-A7CF-F7E2C839C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D336FE-A497-455E-861B-EF8B44A1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9E57-18DD-4860-8855-88EC327AC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96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s://www.bbc.co.uk/bitesize/clips/zvdkjx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nces.ed.gov/nceskids/graphing/classic/bar_pie_data.asp?ChartType=ba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CBE85-D1C7-49D9-8FC1-22A6E60F3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is exercise important?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814FE7B-F95E-4695-9253-5C601F5E0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1"/>
    </mc:Choice>
    <mc:Fallback xmlns="">
      <p:transition spd="slow" advTm="1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193183"/>
            <a:ext cx="850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What did you find out happened to your heart rate after you exercised?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761" y="5950246"/>
            <a:ext cx="1130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My heart rate               because                                                             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25014" y="6319578"/>
            <a:ext cx="824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95482" y="6319578"/>
            <a:ext cx="3889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BE6B4F7-EA1B-440A-AEC0-938A09F58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A94FA4E-2256-43E2-A1D1-7F878D3C5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62" y="1762844"/>
            <a:ext cx="5367606" cy="3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9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2"/>
    </mc:Choice>
    <mc:Fallback xmlns="">
      <p:transition spd="slow" advTm="2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3" x="4003675" y="4295775"/>
          <p14:tracePt t="812" x="3651250" y="4075113"/>
          <p14:tracePt t="824" x="3297238" y="3811588"/>
          <p14:tracePt t="831" x="3014663" y="3579813"/>
          <p14:tracePt t="841" x="2701925" y="3308350"/>
          <p14:tracePt t="850" x="2409825" y="3055938"/>
          <p14:tracePt t="859" x="2178050" y="2844800"/>
          <p14:tracePt t="869" x="2027238" y="2703513"/>
          <p14:tracePt t="878" x="1925638" y="2601913"/>
          <p14:tracePt t="891" x="1876425" y="2551113"/>
          <p14:tracePt t="897" x="1855788" y="2532063"/>
          <p14:tracePt t="907" x="1844675" y="2520950"/>
          <p14:tracePt t="916" x="1825625" y="2511425"/>
          <p14:tracePt t="28947" x="1704975" y="2360613"/>
          <p14:tracePt t="28957" x="1381125" y="1916113"/>
          <p14:tracePt t="28967" x="1058863" y="1452563"/>
          <p14:tracePt t="28976" x="857250" y="1098550"/>
          <p14:tracePt t="28985" x="676275" y="725488"/>
          <p14:tracePt t="28994" x="514350" y="412750"/>
          <p14:tracePt t="29004" x="382588" y="1508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034" y="746975"/>
            <a:ext cx="11037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My heart rate 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increased </a:t>
            </a:r>
            <a:r>
              <a:rPr lang="en-GB" sz="3600" dirty="0">
                <a:latin typeface="Comic Sans MS" panose="030F0702030302020204" pitchFamily="66" charset="0"/>
              </a:rPr>
              <a:t>because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my muscles needed more oxygen as I exercised</a:t>
            </a:r>
            <a:r>
              <a:rPr lang="en-GB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F6658E0-D8B6-41EA-9FA1-A6699E494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AE2049-F440-4D00-8F7C-BB2417138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513" y="2729245"/>
            <a:ext cx="17430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2"/>
    </mc:Choice>
    <mc:Fallback xmlns="">
      <p:transition spd="slow" advTm="1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4" x="1471613" y="1503363"/>
          <p14:tracePt t="1125" x="1482725" y="1573213"/>
          <p14:tracePt t="1133" x="1512888" y="1693863"/>
          <p14:tracePt t="1142" x="1533525" y="1804988"/>
          <p14:tracePt t="1152" x="1543050" y="1855788"/>
          <p14:tracePt t="1162" x="1543050" y="1885950"/>
          <p14:tracePt t="1172" x="1552575" y="1925638"/>
          <p14:tracePt t="1182" x="1563688" y="1946275"/>
          <p14:tracePt t="1193" x="1563688" y="1966913"/>
          <p14:tracePt t="1200" x="1573213" y="1976438"/>
          <p14:tracePt t="1210" x="1573213" y="1987550"/>
          <p14:tracePt t="1219" x="1573213" y="2006600"/>
          <p14:tracePt t="1238" x="1573213" y="2027238"/>
          <p14:tracePt t="1259" x="1582738" y="2036763"/>
          <p14:tracePt t="1265" x="1582738" y="2057400"/>
          <p14:tracePt t="17635" x="1381125" y="1895475"/>
          <p14:tracePt t="17644" x="989013" y="1492250"/>
          <p14:tracePt t="17654" x="604838" y="1068388"/>
          <p14:tracePt t="17663" x="252413" y="6048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236A0F4-F371-4ED1-9B5F-D3DBDF2CD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65AB48-99E2-49D8-AB6A-194F03CCB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362" y="638175"/>
            <a:ext cx="9439275" cy="5581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F12120-5BBD-4523-9680-30F02E36614E}"/>
              </a:ext>
            </a:extLst>
          </p:cNvPr>
          <p:cNvSpPr txBox="1"/>
          <p:nvPr/>
        </p:nvSpPr>
        <p:spPr>
          <a:xfrm>
            <a:off x="215900" y="0"/>
            <a:ext cx="605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22500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2"/>
    </mc:Choice>
    <mc:Fallback xmlns="">
      <p:transition spd="slow" advTm="9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AD64B3-3A7F-41DC-8350-FFFC7A8F4205}"/>
              </a:ext>
            </a:extLst>
          </p:cNvPr>
          <p:cNvSpPr txBox="1"/>
          <p:nvPr/>
        </p:nvSpPr>
        <p:spPr>
          <a:xfrm>
            <a:off x="552893" y="1518247"/>
            <a:ext cx="108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What exercise do you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97693-C25E-4E10-8BBD-6AD3B930A56C}"/>
              </a:ext>
            </a:extLst>
          </p:cNvPr>
          <p:cNvSpPr txBox="1"/>
          <p:nvPr/>
        </p:nvSpPr>
        <p:spPr>
          <a:xfrm>
            <a:off x="682580" y="2700070"/>
            <a:ext cx="484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What is exercise?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84C156-1FB0-47C8-9A04-32DC910E3F1A}"/>
              </a:ext>
            </a:extLst>
          </p:cNvPr>
          <p:cNvSpPr txBox="1"/>
          <p:nvPr/>
        </p:nvSpPr>
        <p:spPr>
          <a:xfrm>
            <a:off x="682580" y="4033634"/>
            <a:ext cx="5826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does exercise do to our bodies?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580" y="33485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Warm up.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F6EE008-05C4-4C3C-8AEB-19C921096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8"/>
    </mc:Choice>
    <mc:Fallback xmlns="">
      <p:transition spd="slow" advTm="9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2C5E15-D66E-4B41-93A5-C40480CF05F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BBC Bitesize   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Click here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58DC847-D910-4A55-B269-10203B2F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316" y="1503812"/>
            <a:ext cx="6780700" cy="38480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1668BAA7-CF4F-4227-9C9E-AD6DE6A89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5"/>
    </mc:Choice>
    <mc:Fallback xmlns="">
      <p:transition spd="slow" advTm="1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4" x="3741738" y="6308725"/>
          <p14:tracePt t="952" x="3257550" y="6202363"/>
          <p14:tracePt t="961" x="3378200" y="5637213"/>
          <p14:tracePt t="971" x="3438525" y="5213350"/>
          <p14:tracePt t="980" x="3489325" y="4891088"/>
          <p14:tracePt t="992" x="3529013" y="4629150"/>
          <p14:tracePt t="998" x="3559175" y="4448175"/>
          <p14:tracePt t="1008" x="3570288" y="4337050"/>
          <p14:tracePt t="1017" x="3579813" y="4286250"/>
          <p14:tracePt t="1027" x="3589338" y="4235450"/>
          <p14:tracePt t="1036" x="3589338" y="4216400"/>
          <p14:tracePt t="1045" x="3589338" y="4184650"/>
          <p14:tracePt t="1059" x="3589338" y="4154488"/>
          <p14:tracePt t="1064" x="3589338" y="4124325"/>
          <p14:tracePt t="1075" x="3589338" y="4105275"/>
          <p14:tracePt t="1082" x="3589338" y="4084638"/>
          <p14:tracePt t="1092" x="3589338" y="4064000"/>
          <p14:tracePt t="1101" x="3589338" y="4044950"/>
          <p14:tracePt t="1111" x="3589338" y="4024313"/>
          <p14:tracePt t="1121" x="3589338" y="4013200"/>
          <p14:tracePt t="1131" x="3589338" y="4003675"/>
          <p14:tracePt t="1149" x="3589338" y="3994150"/>
          <p14:tracePt t="7090" x="3559175" y="3973513"/>
          <p14:tracePt t="7099" x="3549650" y="3973513"/>
          <p14:tracePt t="7109" x="3540125" y="3952875"/>
          <p14:tracePt t="7118" x="3509963" y="3943350"/>
          <p14:tracePt t="7140" x="3489325" y="3933825"/>
          <p14:tracePt t="7157" x="3479800" y="3922713"/>
          <p14:tracePt t="7166" x="3468688" y="3913188"/>
          <p14:tracePt t="7189" x="3459163" y="3903663"/>
          <p14:tracePt t="7206" x="3449638" y="3892550"/>
          <p14:tracePt t="7223" x="3438525" y="3883025"/>
          <p14:tracePt t="7233" x="3438525" y="3873500"/>
          <p14:tracePt t="7256" x="3429000" y="3873500"/>
          <p14:tracePt t="7261" x="3429000" y="3862388"/>
          <p14:tracePt t="7282" x="3429000" y="3852863"/>
          <p14:tracePt t="7290" x="3417888" y="3852863"/>
          <p14:tracePt t="7301" x="3417888" y="3841750"/>
          <p14:tracePt t="7310" x="3408363" y="3832225"/>
          <p14:tracePt t="7329" x="3408363" y="3822700"/>
          <p14:tracePt t="7348" x="3398838" y="3811588"/>
          <p14:tracePt t="7366" x="3387725" y="3802063"/>
          <p14:tracePt t="7377" x="3387725" y="3792538"/>
          <p14:tracePt t="7390" x="3378200" y="3781425"/>
          <p14:tracePt t="7395" x="3368675" y="3771900"/>
          <p14:tracePt t="7407" x="3368675" y="3762375"/>
          <p14:tracePt t="7415" x="3348038" y="3741738"/>
          <p14:tracePt t="7424" x="3348038" y="3732213"/>
          <p14:tracePt t="7434" x="3327400" y="3711575"/>
          <p14:tracePt t="7456" x="3308350" y="3702050"/>
          <p14:tracePt t="7462" x="3308350" y="3690938"/>
          <p14:tracePt t="7473" x="3297238" y="3681413"/>
          <p14:tracePt t="7482" x="3287713" y="3670300"/>
          <p14:tracePt t="7491" x="3278188" y="3660775"/>
          <p14:tracePt t="7511" x="3267075" y="3651250"/>
          <p14:tracePt t="7523" x="3257550" y="3651250"/>
          <p14:tracePt t="7540" x="3246438" y="3651250"/>
          <p14:tracePt t="7557" x="3236913" y="3640138"/>
          <p14:tracePt t="7576" x="3227388" y="3640138"/>
          <p14:tracePt t="7590" x="3216275" y="3640138"/>
          <p14:tracePt t="7606" x="3206750" y="3640138"/>
          <p14:tracePt t="7623" x="3197225" y="3640138"/>
          <p14:tracePt t="7642" x="3186113" y="3640138"/>
          <p14:tracePt t="7652" x="3176588" y="3640138"/>
          <p14:tracePt t="7681" x="3167063" y="3640138"/>
          <p14:tracePt t="7699" x="3155950" y="3640138"/>
          <p14:tracePt t="7728" x="3146425" y="3640138"/>
          <p14:tracePt t="7747" x="3136900" y="3640138"/>
          <p14:tracePt t="7785" x="3125788" y="3640138"/>
          <p14:tracePt t="17563" x="3065463" y="3579813"/>
          <p14:tracePt t="17572" x="2763838" y="3327400"/>
          <p14:tracePt t="17581" x="2359025" y="2924175"/>
          <p14:tracePt t="17591" x="1985963" y="2501900"/>
          <p14:tracePt t="17605" x="1654175" y="2138363"/>
          <p14:tracePt t="17610" x="1341438" y="1774825"/>
          <p14:tracePt t="17621" x="1038225" y="1401763"/>
          <p14:tracePt t="17629" x="706438" y="1038225"/>
          <p14:tracePt t="17639" x="382588" y="676275"/>
          <p14:tracePt t="17648" x="20638" y="273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How does exercise help us?</a:t>
            </a:r>
            <a:endParaRPr lang="en-US" sz="3600" b="1" kern="1200" cap="none" spc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BFC493-01DB-4F69-87E3-98547D3D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316" y="800315"/>
            <a:ext cx="6780700" cy="5255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8963" y="4673056"/>
            <a:ext cx="54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.</a:t>
            </a:r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EAE0501-4F97-4A4F-B44E-41B4CB713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0"/>
    </mc:Choice>
    <mc:Fallback xmlns="">
      <p:transition spd="slow" advTm="3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18963" y="4673056"/>
            <a:ext cx="54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126568" y="4117497"/>
            <a:ext cx="3567448" cy="1745422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126568" y="4626889"/>
            <a:ext cx="3401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Exercise can make you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 feel happier.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63831" y="4209829"/>
            <a:ext cx="3370287" cy="184978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Callout 9"/>
          <p:cNvSpPr/>
          <p:nvPr/>
        </p:nvSpPr>
        <p:spPr>
          <a:xfrm>
            <a:off x="4034118" y="2552943"/>
            <a:ext cx="4121240" cy="1849783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Callout 10"/>
          <p:cNvSpPr/>
          <p:nvPr/>
        </p:nvSpPr>
        <p:spPr>
          <a:xfrm>
            <a:off x="7923702" y="889421"/>
            <a:ext cx="3604759" cy="1663522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Callout 11"/>
          <p:cNvSpPr/>
          <p:nvPr/>
        </p:nvSpPr>
        <p:spPr>
          <a:xfrm>
            <a:off x="450382" y="1219931"/>
            <a:ext cx="3168581" cy="1657740"/>
          </a:xfrm>
          <a:prstGeom prst="wedgeEllipseCallout">
            <a:avLst/>
          </a:prstGeom>
          <a:solidFill>
            <a:srgbClr val="9C34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223682" y="4673056"/>
            <a:ext cx="281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Exercise makes your bones and muscles stronger.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602" y="1900884"/>
            <a:ext cx="353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Exercise keeps you healthy.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3374" y="1069887"/>
            <a:ext cx="308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Exercise works  your lungs so they use oxygen effectively.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18212" y="2877671"/>
            <a:ext cx="305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Exercise is good for your brain. It helps your brain to concentrate which helps you to learn better.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69373" y="146557"/>
            <a:ext cx="8040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How does exercise help us?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43DEEAB-DF57-46CF-96CA-782FB5168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78"/>
    </mc:Choice>
    <mc:Fallback xmlns="">
      <p:transition spd="slow" advTm="11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89" x="3779838" y="6278563"/>
          <p14:tracePt t="35149" x="4225925" y="6524625"/>
          <p14:tracePt t="35159" x="4638675" y="6353175"/>
          <p14:tracePt t="35168" x="4972050" y="6232525"/>
          <p14:tracePt t="35178" x="5364163" y="6061075"/>
          <p14:tracePt t="35190" x="5768975" y="5868988"/>
          <p14:tracePt t="35196" x="6242050" y="5637213"/>
          <p14:tracePt t="35207" x="6756400" y="5365750"/>
          <p14:tracePt t="35215" x="7270750" y="5083175"/>
          <p14:tracePt t="35224" x="7824788" y="4791075"/>
          <p14:tracePt t="35234" x="8320088" y="4487863"/>
          <p14:tracePt t="35243" x="8774113" y="4205288"/>
          <p14:tracePt t="35257" x="9126538" y="4003675"/>
          <p14:tracePt t="35262" x="9418638" y="3832225"/>
          <p14:tracePt t="35274" x="9580563" y="3732213"/>
          <p14:tracePt t="35280" x="9721850" y="3651250"/>
          <p14:tracePt t="35541" x="9983788" y="3519488"/>
          <p14:tracePt t="35550" x="10144125" y="3429000"/>
          <p14:tracePt t="35560" x="10194925" y="3389313"/>
          <p14:tracePt t="35569" x="10215563" y="3368675"/>
          <p14:tracePt t="35579" x="10236200" y="3359150"/>
          <p14:tracePt t="35590" x="10245725" y="3338513"/>
          <p14:tracePt t="35597" x="10266363" y="3317875"/>
          <p14:tracePt t="35607" x="10275888" y="3308350"/>
          <p14:tracePt t="35617" x="10285413" y="3278188"/>
          <p14:tracePt t="35626" x="10296525" y="3257550"/>
          <p14:tracePt t="35636" x="10306050" y="3236913"/>
          <p14:tracePt t="35644" x="10306050" y="3217863"/>
          <p14:tracePt t="35658" x="10315575" y="3197225"/>
          <p14:tracePt t="35664" x="10315575" y="3176588"/>
          <p14:tracePt t="35674" x="10315575" y="3146425"/>
          <p14:tracePt t="35682" x="10315575" y="3116263"/>
          <p14:tracePt t="35691" x="10315575" y="3086100"/>
          <p14:tracePt t="35701" x="10315575" y="3046413"/>
          <p14:tracePt t="35710" x="10306050" y="3005138"/>
          <p14:tracePt t="35723" x="10296525" y="2965450"/>
          <p14:tracePt t="35730" x="10296525" y="2924175"/>
          <p14:tracePt t="35740" x="10296525" y="2905125"/>
          <p14:tracePt t="35748" x="10285413" y="2884488"/>
          <p14:tracePt t="35759" x="10275888" y="2874963"/>
          <p14:tracePt t="35767" x="10275888" y="2854325"/>
          <p14:tracePt t="35789" x="10275888" y="2844800"/>
          <p14:tracePt t="35816" x="10266363" y="2833688"/>
          <p14:tracePt t="35853" x="10266363" y="2824163"/>
          <p14:tracePt t="35873" x="10266363" y="2813050"/>
          <p14:tracePt t="35891" x="10255250" y="2813050"/>
          <p14:tracePt t="35900" x="10255250" y="2803525"/>
          <p14:tracePt t="35911" x="10245725" y="2803525"/>
          <p14:tracePt t="35929" x="10245725" y="2794000"/>
          <p14:tracePt t="35948" x="10245725" y="2773363"/>
          <p14:tracePt t="35957" x="10236200" y="2773363"/>
          <p14:tracePt t="35966" x="10236200" y="2763838"/>
          <p14:tracePt t="35976" x="10236200" y="2743200"/>
          <p14:tracePt t="35985" x="10236200" y="2733675"/>
          <p14:tracePt t="35994" x="10225088" y="2713038"/>
          <p14:tracePt t="36007" x="10215563" y="2673350"/>
          <p14:tracePt t="36014" x="10194925" y="2571750"/>
          <p14:tracePt t="36024" x="10155238" y="2379663"/>
          <p14:tracePt t="36033" x="10113963" y="2189163"/>
          <p14:tracePt t="36043" x="10094913" y="2087563"/>
          <p14:tracePt t="36052" x="10083800" y="2027238"/>
          <p14:tracePt t="36062" x="10074275" y="1997075"/>
          <p14:tracePt t="36073" x="10074275" y="1987550"/>
          <p14:tracePt t="36080" x="10074275" y="1966913"/>
          <p14:tracePt t="36090" x="10074275" y="1955800"/>
          <p14:tracePt t="36109" x="10064750" y="1946275"/>
          <p14:tracePt t="36146" x="10053638" y="1946275"/>
          <p14:tracePt t="36567" x="10034588" y="1966913"/>
          <p14:tracePt t="36576" x="10004425" y="1987550"/>
          <p14:tracePt t="36586" x="9972675" y="2017713"/>
          <p14:tracePt t="36595" x="9963150" y="2036763"/>
          <p14:tracePt t="36607" x="9942513" y="2047875"/>
          <p14:tracePt t="36614" x="9923463" y="2066925"/>
          <p14:tracePt t="36624" x="9912350" y="2078038"/>
          <p14:tracePt t="36634" x="9902825" y="2087563"/>
          <p14:tracePt t="36656" x="9893300" y="2097088"/>
          <p14:tracePt t="36673" x="9882188" y="2108200"/>
          <p14:tracePt t="36682" x="9872663" y="2117725"/>
          <p14:tracePt t="36700" x="9863138" y="2127250"/>
          <p14:tracePt t="36709" x="9863138" y="2138363"/>
          <p14:tracePt t="36723" x="9852025" y="2147888"/>
          <p14:tracePt t="36740" x="9842500" y="2159000"/>
          <p14:tracePt t="36748" x="9832975" y="2178050"/>
          <p14:tracePt t="36767" x="9821863" y="2198688"/>
          <p14:tracePt t="36777" x="9821863" y="2208213"/>
          <p14:tracePt t="36790" x="9812338" y="2208213"/>
          <p14:tracePt t="36796" x="9812338" y="2219325"/>
          <p14:tracePt t="36806" x="9812338" y="2228850"/>
          <p14:tracePt t="36834" x="9801225" y="2238375"/>
          <p14:tracePt t="50728" x="9761538" y="2279650"/>
          <p14:tracePt t="50738" x="9671050" y="2319338"/>
          <p14:tracePt t="50747" x="9559925" y="2379663"/>
          <p14:tracePt t="50756" x="9418638" y="2439988"/>
          <p14:tracePt t="50770" x="9247188" y="2511425"/>
          <p14:tracePt t="50775" x="9075738" y="2562225"/>
          <p14:tracePt t="50786" x="8883650" y="2611438"/>
          <p14:tracePt t="50794" x="8712200" y="2662238"/>
          <p14:tracePt t="50803" x="8572500" y="2713038"/>
          <p14:tracePt t="50813" x="8431213" y="2763838"/>
          <p14:tracePt t="50823" x="8320088" y="2803525"/>
          <p14:tracePt t="50836" x="8239125" y="2824163"/>
          <p14:tracePt t="50842" x="8178800" y="2844800"/>
          <p14:tracePt t="50853" x="8128000" y="2854325"/>
          <p14:tracePt t="50860" x="8097838" y="2863850"/>
          <p14:tracePt t="50870" x="8077200" y="2863850"/>
          <p14:tracePt t="50879" x="8067675" y="2863850"/>
          <p14:tracePt t="50888" x="8058150" y="2863850"/>
          <p14:tracePt t="50901" x="8037513" y="2863850"/>
          <p14:tracePt t="51175" x="7966075" y="2954338"/>
          <p14:tracePt t="51186" x="7854950" y="3076575"/>
          <p14:tracePt t="51194" x="7794625" y="3136900"/>
          <p14:tracePt t="51203" x="7764463" y="3176588"/>
          <p14:tracePt t="51212" x="7745413" y="3187700"/>
          <p14:tracePt t="51222" x="7724775" y="3206750"/>
          <p14:tracePt t="51231" x="7715250" y="3227388"/>
          <p14:tracePt t="51241" x="7694613" y="3248025"/>
          <p14:tracePt t="51252" x="7664450" y="3267075"/>
          <p14:tracePt t="51260" x="7653338" y="3297238"/>
          <p14:tracePt t="51269" x="7623175" y="3317875"/>
          <p14:tracePt t="51279" x="7613650" y="3348038"/>
          <p14:tracePt t="51288" x="7593013" y="3378200"/>
          <p14:tracePt t="51298" x="7583488" y="3389313"/>
          <p14:tracePt t="51307" x="7573963" y="3398838"/>
          <p14:tracePt t="51320" x="7573963" y="3419475"/>
          <p14:tracePt t="51326" x="7562850" y="3419475"/>
          <p14:tracePt t="51336" x="7553325" y="3429000"/>
          <p14:tracePt t="51345" x="7553325" y="3438525"/>
          <p14:tracePt t="51355" x="7553325" y="3449638"/>
          <p14:tracePt t="51364" x="7543800" y="3449638"/>
          <p14:tracePt t="51373" x="7543800" y="3468688"/>
          <p14:tracePt t="51386" x="7543800" y="3479800"/>
          <p14:tracePt t="51392" x="7532688" y="3498850"/>
          <p14:tracePt t="51403" x="7523163" y="3509963"/>
          <p14:tracePt t="51411" x="7523163" y="3530600"/>
          <p14:tracePt t="51420" x="7513638" y="3540125"/>
          <p14:tracePt t="51430" x="7513638" y="3549650"/>
          <p14:tracePt t="51452" x="7513638" y="3560763"/>
          <p14:tracePt t="51469" x="7513638" y="3570288"/>
          <p14:tracePt t="51505" x="7513638" y="3579813"/>
          <p14:tracePt t="51524" x="7513638" y="3590925"/>
          <p14:tracePt t="107448" x="7432675" y="3509963"/>
          <p14:tracePt t="107458" x="7078663" y="3167063"/>
          <p14:tracePt t="107468" x="6705600" y="2743200"/>
          <p14:tracePt t="107477" x="6292850" y="2289175"/>
          <p14:tracePt t="107488" x="5919788" y="1895475"/>
          <p14:tracePt t="107496" x="5486400" y="1473200"/>
          <p14:tracePt t="107506" x="5092700" y="1068388"/>
          <p14:tracePt t="107516" x="4659313" y="646113"/>
          <p14:tracePt t="107525" x="4225925" y="192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6601" y="520349"/>
            <a:ext cx="7578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exercise do you do?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A8A0557-3282-457A-B96D-0B36E04BB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351D65-1262-4B80-9DBD-CE46DAE8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91" y="1671034"/>
            <a:ext cx="8658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5"/>
    </mc:Choice>
    <mc:Fallback xmlns="">
      <p:transition spd="slow" advTm="3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1" x="7219950" y="3762375"/>
          <p14:tracePt t="7070" x="6635750" y="3841750"/>
          <p14:tracePt t="7080" x="6151563" y="3903663"/>
          <p14:tracePt t="7089" x="5868988" y="3933825"/>
          <p14:tracePt t="7099" x="5667375" y="3963988"/>
          <p14:tracePt t="7111" x="5426075" y="4003675"/>
          <p14:tracePt t="7118" x="5153025" y="4064000"/>
          <p14:tracePt t="7128" x="4860925" y="4135438"/>
          <p14:tracePt t="7138" x="4508500" y="4225925"/>
          <p14:tracePt t="7147" x="4175125" y="4306888"/>
          <p14:tracePt t="7156" x="3962400" y="4367213"/>
          <p14:tracePt t="7166" x="3822700" y="4397375"/>
          <p14:tracePt t="7178" x="3751263" y="4418013"/>
          <p14:tracePt t="7185" x="3711575" y="4427538"/>
          <p14:tracePt t="7194" x="3681413" y="4437063"/>
          <p14:tracePt t="7204" x="3660775" y="4448175"/>
          <p14:tracePt t="7214" x="3651250" y="4448175"/>
          <p14:tracePt t="7578" x="3651250" y="4467225"/>
          <p14:tracePt t="7588" x="3681413" y="4487863"/>
          <p14:tracePt t="7598" x="3711575" y="4508500"/>
          <p14:tracePt t="7607" x="3741738" y="4518025"/>
          <p14:tracePt t="7616" x="3771900" y="4538663"/>
          <p14:tracePt t="7627" x="3802063" y="4548188"/>
          <p14:tracePt t="7635" x="3832225" y="4559300"/>
          <p14:tracePt t="7645" x="3852863" y="4568825"/>
          <p14:tracePt t="7654" x="3871913" y="4568825"/>
          <p14:tracePt t="7664" x="3892550" y="4578350"/>
          <p14:tracePt t="7673" x="3913188" y="4578350"/>
          <p14:tracePt t="7682" x="3922713" y="4589463"/>
          <p14:tracePt t="7694" x="3943350" y="4589463"/>
          <p14:tracePt t="7701" x="3962400" y="4598988"/>
          <p14:tracePt t="7711" x="3973513" y="4598988"/>
          <p14:tracePt t="7719" x="3994150" y="4598988"/>
          <p14:tracePt t="7730" x="4003675" y="4598988"/>
          <p14:tracePt t="7738" x="4033838" y="4608513"/>
          <p14:tracePt t="7749" x="4043363" y="4608513"/>
          <p14:tracePt t="7761" x="4064000" y="4619625"/>
          <p14:tracePt t="7767" x="4084638" y="4619625"/>
          <p14:tracePt t="7777" x="4103688" y="4619625"/>
          <p14:tracePt t="7786" x="4133850" y="4619625"/>
          <p14:tracePt t="7795" x="4165600" y="4619625"/>
          <p14:tracePt t="7804" x="4195763" y="4629150"/>
          <p14:tracePt t="7813" x="4225925" y="4629150"/>
          <p14:tracePt t="7823" x="4265613" y="4638675"/>
          <p14:tracePt t="7832" x="4286250" y="4638675"/>
          <p14:tracePt t="7844" x="4316413" y="4649788"/>
          <p14:tracePt t="7851" x="4337050" y="4649788"/>
          <p14:tracePt t="7861" x="4356100" y="4649788"/>
          <p14:tracePt t="7870" x="4367213" y="4649788"/>
          <p14:tracePt t="7879" x="4386263" y="4649788"/>
          <p14:tracePt t="8180" x="4406900" y="4649788"/>
          <p14:tracePt t="8189" x="4416425" y="4649788"/>
          <p14:tracePt t="8199" x="4437063" y="4649788"/>
          <p14:tracePt t="8210" x="4446588" y="4649788"/>
          <p14:tracePt t="8226" x="4457700" y="4649788"/>
          <p14:tracePt t="8228" x="4467225" y="4649788"/>
          <p14:tracePt t="8237" x="4476750" y="4649788"/>
          <p14:tracePt t="8267" x="4487863" y="4649788"/>
          <p14:tracePt t="8277" x="4497388" y="4659313"/>
          <p14:tracePt t="8314" x="4497388" y="4668838"/>
          <p14:tracePt t="8392" x="4497388" y="4679950"/>
          <p14:tracePt t="8421" x="4487863" y="4679950"/>
          <p14:tracePt t="8440" x="4476750" y="4679950"/>
          <p14:tracePt t="8460" x="4467225" y="4679950"/>
          <p14:tracePt t="8480" x="4446588" y="4679950"/>
          <p14:tracePt t="8498" x="4437063" y="4679950"/>
          <p14:tracePt t="8510" x="4427538" y="4679950"/>
          <p14:tracePt t="8518" x="4416425" y="4679950"/>
          <p14:tracePt t="8537" x="4406900" y="4679950"/>
          <p14:tracePt t="8556" x="4397375" y="4679950"/>
          <p14:tracePt t="8566" x="4397375" y="4668838"/>
          <p14:tracePt t="8585" x="4386263" y="4659313"/>
          <p14:tracePt t="8594" x="4376738" y="4659313"/>
          <p14:tracePt t="8633" x="4367213" y="4659313"/>
          <p14:tracePt t="9141" x="4367213" y="4668838"/>
          <p14:tracePt t="9229" x="4367213" y="4679950"/>
          <p14:tracePt t="9307" x="4367213" y="4689475"/>
          <p14:tracePt t="9513" x="4376738" y="4689475"/>
          <p14:tracePt t="9883" x="4386263" y="4689475"/>
          <p14:tracePt t="10855" x="4386263" y="4679950"/>
          <p14:tracePt t="16587" x="4397375" y="4649788"/>
          <p14:tracePt t="16596" x="4416425" y="4608513"/>
          <p14:tracePt t="16608" x="4437063" y="4559300"/>
          <p14:tracePt t="16617" x="4437063" y="4527550"/>
          <p14:tracePt t="16626" x="4446588" y="4497388"/>
          <p14:tracePt t="16634" x="4457700" y="4487863"/>
          <p14:tracePt t="16644" x="4467225" y="4467225"/>
          <p14:tracePt t="16653" x="4467225" y="4448175"/>
          <p14:tracePt t="16663" x="4476750" y="4437063"/>
          <p14:tracePt t="16675" x="4487863" y="4418013"/>
          <p14:tracePt t="16692" x="4487863" y="4406900"/>
          <p14:tracePt t="16700" x="4487863" y="4397375"/>
          <p14:tracePt t="16709" x="4497388" y="4397375"/>
          <p14:tracePt t="16719" x="4497388" y="4387850"/>
          <p14:tracePt t="16741" x="4497388" y="4376738"/>
          <p14:tracePt t="16747" x="4508500" y="4376738"/>
          <p14:tracePt t="16759" x="4518025" y="4367213"/>
          <p14:tracePt t="16766" x="4527550" y="4367213"/>
          <p14:tracePt t="16777" x="4568825" y="4346575"/>
          <p14:tracePt t="16786" x="4648200" y="4325938"/>
          <p14:tracePt t="16796" x="4740275" y="4306888"/>
          <p14:tracePt t="16808" x="4900613" y="4265613"/>
          <p14:tracePt t="16815" x="4981575" y="4256088"/>
          <p14:tracePt t="16825" x="5053013" y="4246563"/>
          <p14:tracePt t="16834" x="5102225" y="4246563"/>
          <p14:tracePt t="16843" x="5173663" y="4235450"/>
          <p14:tracePt t="16853" x="5273675" y="4225925"/>
          <p14:tracePt t="16862" x="5405438" y="4205288"/>
          <p14:tracePt t="16876" x="5576888" y="4184650"/>
          <p14:tracePt t="16881" x="5818188" y="4135438"/>
          <p14:tracePt t="16892" x="6030913" y="4094163"/>
          <p14:tracePt t="16900" x="6302375" y="4033838"/>
          <p14:tracePt t="16910" x="6564313" y="3983038"/>
          <p14:tracePt t="16920" x="6888163" y="3913188"/>
          <p14:tracePt t="16929" x="7200900" y="3862388"/>
          <p14:tracePt t="16938" x="7553325" y="3792538"/>
          <p14:tracePt t="16948" x="7875588" y="3732213"/>
          <p14:tracePt t="16958" x="8197850" y="3660775"/>
          <p14:tracePt t="16967" x="8501063" y="3579813"/>
          <p14:tracePt t="16976" x="8742363" y="3519488"/>
          <p14:tracePt t="16985" x="8955088" y="3459163"/>
          <p14:tracePt t="16995" x="9096375" y="3419475"/>
          <p14:tracePt t="17004" x="9196388" y="3398838"/>
          <p14:tracePt t="17014" x="9247188" y="3378200"/>
          <p14:tracePt t="17026" x="9288463" y="3378200"/>
          <p14:tracePt t="17033" x="9328150" y="3378200"/>
          <p14:tracePt t="17043" x="9348788" y="3378200"/>
          <p14:tracePt t="17052" x="9358313" y="3368675"/>
          <p14:tracePt t="17072" x="9378950" y="3359150"/>
          <p14:tracePt t="17092" x="9388475" y="3359150"/>
          <p14:tracePt t="17098" x="9398000" y="3359150"/>
          <p14:tracePt t="17108" x="9398000" y="3348038"/>
          <p14:tracePt t="17584" x="9409113" y="3348038"/>
          <p14:tracePt t="17603" x="9418638" y="3348038"/>
          <p14:tracePt t="17631" x="9428163" y="3348038"/>
          <p14:tracePt t="17641" x="9439275" y="3348038"/>
          <p14:tracePt t="17659" x="9439275" y="3359150"/>
          <p14:tracePt t="17669" x="9448800" y="3359150"/>
          <p14:tracePt t="17697" x="9459913" y="3359150"/>
          <p14:tracePt t="17735" x="9459913" y="3368675"/>
          <p14:tracePt t="17744" x="9469438" y="3368675"/>
          <p14:tracePt t="17772" x="9478963" y="3378200"/>
          <p14:tracePt t="17830" x="9490075" y="3378200"/>
          <p14:tracePt t="17858" x="9499600" y="3389313"/>
          <p14:tracePt t="17886" x="9509125" y="3389313"/>
          <p14:tracePt t="17896" x="9520238" y="3389313"/>
          <p14:tracePt t="17926" x="9529763" y="3389313"/>
          <p14:tracePt t="17944" x="9529763" y="3398838"/>
          <p14:tracePt t="17954" x="9539288" y="3398838"/>
          <p14:tracePt t="17974" x="9550400" y="3398838"/>
          <p14:tracePt t="18001" x="9559925" y="3398838"/>
          <p14:tracePt t="18020" x="9569450" y="3398838"/>
          <p14:tracePt t="18087" x="9580563" y="3408363"/>
          <p14:tracePt t="18163" x="9580563" y="3419475"/>
          <p14:tracePt t="18402" x="9580563" y="3429000"/>
          <p14:tracePt t="18441" x="9590088" y="3429000"/>
          <p14:tracePt t="18479" x="9590088" y="3438525"/>
          <p14:tracePt t="18516" x="9599613" y="3438525"/>
          <p14:tracePt t="18556" x="9599613" y="3449638"/>
          <p14:tracePt t="18565" x="9610725" y="3449638"/>
          <p14:tracePt t="18593" x="9610725" y="3459163"/>
          <p14:tracePt t="27681" x="9520238" y="3429000"/>
          <p14:tracePt t="27692" x="9307513" y="3378200"/>
          <p14:tracePt t="27702" x="9136063" y="3327400"/>
          <p14:tracePt t="27711" x="8994775" y="3278188"/>
          <p14:tracePt t="27722" x="8924925" y="3257550"/>
          <p14:tracePt t="27730" x="8853488" y="3227388"/>
          <p14:tracePt t="27739" x="8783638" y="3206750"/>
          <p14:tracePt t="27748" x="8702675" y="3187700"/>
          <p14:tracePt t="27759" x="8612188" y="3167063"/>
          <p14:tracePt t="27767" x="8470900" y="3116263"/>
          <p14:tracePt t="27777" x="8359775" y="3076575"/>
          <p14:tracePt t="27789" x="8289925" y="3055938"/>
          <p14:tracePt t="27795" x="8218488" y="3025775"/>
          <p14:tracePt t="27805" x="8167688" y="3005138"/>
          <p14:tracePt t="27815" x="8118475" y="2974975"/>
          <p14:tracePt t="27824" x="8058150" y="2954338"/>
          <p14:tracePt t="27834" x="7996238" y="2924175"/>
          <p14:tracePt t="27844" x="7935913" y="2905125"/>
          <p14:tracePt t="27856" x="7886700" y="2874963"/>
          <p14:tracePt t="27863" x="7815263" y="2854325"/>
          <p14:tracePt t="27872" x="7754938" y="2824163"/>
          <p14:tracePt t="27881" x="7683500" y="2803525"/>
          <p14:tracePt t="27891" x="7623175" y="2782888"/>
          <p14:tracePt t="27901" x="7562850" y="2763838"/>
          <p14:tracePt t="27910" x="7502525" y="2752725"/>
          <p14:tracePt t="27922" x="7432675" y="2743200"/>
          <p14:tracePt t="27929" x="7381875" y="2733675"/>
          <p14:tracePt t="27939" x="7310438" y="2722563"/>
          <p14:tracePt t="27948" x="7231063" y="2713038"/>
          <p14:tracePt t="27958" x="7129463" y="2713038"/>
          <p14:tracePt t="27967" x="7029450" y="2713038"/>
          <p14:tracePt t="27977" x="6948488" y="2713038"/>
          <p14:tracePt t="27989" x="6867525" y="2713038"/>
          <p14:tracePt t="27996" x="6796088" y="2713038"/>
          <p14:tracePt t="28006" x="6726238" y="2713038"/>
          <p14:tracePt t="28015" x="6645275" y="2713038"/>
          <p14:tracePt t="28024" x="6584950" y="2713038"/>
          <p14:tracePt t="28034" x="6515100" y="2713038"/>
          <p14:tracePt t="28043" x="6443663" y="2713038"/>
          <p14:tracePt t="28055" x="6392863" y="2713038"/>
          <p14:tracePt t="28070" x="6323013" y="2713038"/>
          <p14:tracePt t="28073" x="6262688" y="2713038"/>
          <p14:tracePt t="28082" x="6211888" y="2713038"/>
          <p14:tracePt t="28092" x="6172200" y="2713038"/>
          <p14:tracePt t="28105" x="6121400" y="2722563"/>
          <p14:tracePt t="28111" x="6091238" y="2722563"/>
          <p14:tracePt t="28122" x="6049963" y="2722563"/>
          <p14:tracePt t="28130" x="6010275" y="2733675"/>
          <p14:tracePt t="28139" x="5949950" y="2743200"/>
          <p14:tracePt t="28149" x="5908675" y="2743200"/>
          <p14:tracePt t="28158" x="5838825" y="2752725"/>
          <p14:tracePt t="28173" x="5768975" y="2763838"/>
          <p14:tracePt t="28177" x="5688013" y="2763838"/>
          <p14:tracePt t="28188" x="5607050" y="2773363"/>
          <p14:tracePt t="28196" x="5535613" y="2782888"/>
          <p14:tracePt t="28207" x="5465763" y="2803525"/>
          <p14:tracePt t="28217" x="5395913" y="2813050"/>
          <p14:tracePt t="28226" x="5324475" y="2833688"/>
          <p14:tracePt t="28235" x="5273675" y="2854325"/>
          <p14:tracePt t="28245" x="5213350" y="2863850"/>
          <p14:tracePt t="28256" x="5153025" y="2874963"/>
          <p14:tracePt t="28264" x="5102225" y="2884488"/>
          <p14:tracePt t="28274" x="5062538" y="2894013"/>
          <p14:tracePt t="28283" x="5011738" y="2894013"/>
          <p14:tracePt t="28292" x="4972050" y="2905125"/>
          <p14:tracePt t="28305" x="4930775" y="2905125"/>
          <p14:tracePt t="28312" x="4881563" y="2914650"/>
          <p14:tracePt t="28322" x="4840288" y="2935288"/>
          <p14:tracePt t="28332" x="4779963" y="2944813"/>
          <p14:tracePt t="28341" x="4740275" y="2965450"/>
          <p14:tracePt t="28350" x="4710113" y="2974975"/>
          <p14:tracePt t="28362" x="4668838" y="2984500"/>
          <p14:tracePt t="28372" x="4638675" y="2995613"/>
          <p14:tracePt t="28379" x="4608513" y="3005138"/>
          <p14:tracePt t="28388" x="4568825" y="3016250"/>
          <p14:tracePt t="28398" x="4538663" y="3016250"/>
          <p14:tracePt t="28408" x="4508500" y="3025775"/>
          <p14:tracePt t="28417" x="4476750" y="3035300"/>
          <p14:tracePt t="28427" x="4446588" y="3046413"/>
          <p14:tracePt t="28439" x="4427538" y="3046413"/>
          <p14:tracePt t="28446" x="4406900" y="3055938"/>
          <p14:tracePt t="28455" x="4386263" y="3065463"/>
          <p14:tracePt t="28466" x="4367213" y="3076575"/>
          <p14:tracePt t="28475" x="4356100" y="3076575"/>
          <p14:tracePt t="28484" x="4346575" y="3086100"/>
          <p14:tracePt t="28494" x="4325938" y="3095625"/>
          <p14:tracePt t="28505" x="4316413" y="3095625"/>
          <p14:tracePt t="28514" x="4305300" y="3095625"/>
          <p14:tracePt t="28523" x="4286250" y="3106738"/>
          <p14:tracePt t="28533" x="4275138" y="3116263"/>
          <p14:tracePt t="28542" x="4265613" y="3125788"/>
          <p14:tracePt t="28555" x="4256088" y="3136900"/>
          <p14:tracePt t="28561" x="4244975" y="3136900"/>
          <p14:tracePt t="28572" x="4235450" y="3146425"/>
          <p14:tracePt t="28591" x="4225925" y="3155950"/>
          <p14:tracePt t="28600" x="4214813" y="3167063"/>
          <p14:tracePt t="28630" x="4205288" y="3176588"/>
          <p14:tracePt t="28658" x="4205288" y="3187700"/>
          <p14:tracePt t="28677" x="4195763" y="3187700"/>
          <p14:tracePt t="28696" x="4195763" y="3197225"/>
          <p14:tracePt t="28716" x="4195763" y="3206750"/>
          <p14:tracePt t="28774" x="4195763" y="3217863"/>
          <p14:tracePt t="28880" x="4205288" y="3217863"/>
          <p14:tracePt t="28909" x="4214813" y="3217863"/>
          <p14:tracePt t="28921" x="4225925" y="3217863"/>
          <p14:tracePt t="28938" x="4244975" y="3217863"/>
          <p14:tracePt t="28947" x="4275138" y="3217863"/>
          <p14:tracePt t="28957" x="4367213" y="3217863"/>
          <p14:tracePt t="28967" x="4578350" y="3217863"/>
          <p14:tracePt t="28976" x="4930775" y="3227388"/>
          <p14:tracePt t="28988" x="5213350" y="3248025"/>
          <p14:tracePt t="28995" x="5414963" y="3257550"/>
          <p14:tracePt t="29005" x="5546725" y="3267075"/>
          <p14:tracePt t="29014" x="5667375" y="3278188"/>
          <p14:tracePt t="29024" x="5788025" y="3297238"/>
          <p14:tracePt t="29033" x="5940425" y="3308350"/>
          <p14:tracePt t="29043" x="6091238" y="3327400"/>
          <p14:tracePt t="29055" x="6272213" y="3359150"/>
          <p14:tracePt t="29070" x="6434138" y="3389313"/>
          <p14:tracePt t="29073" x="6584950" y="3419475"/>
          <p14:tracePt t="29081" x="6716713" y="3449638"/>
          <p14:tracePt t="29091" x="6867525" y="3468688"/>
          <p14:tracePt t="29100" x="6999288" y="3498850"/>
          <p14:tracePt t="29110" x="7150100" y="3530600"/>
          <p14:tracePt t="29123" x="7310438" y="3570288"/>
          <p14:tracePt t="29129" x="7502525" y="3609975"/>
          <p14:tracePt t="29138" x="7715250" y="3651250"/>
          <p14:tracePt t="29148" x="7926388" y="3690938"/>
          <p14:tracePt t="29157" x="8097838" y="3741738"/>
          <p14:tracePt t="29167" x="8289925" y="3811588"/>
          <p14:tracePt t="29176" x="8470900" y="3883025"/>
          <p14:tracePt t="29189" x="8642350" y="3952875"/>
          <p14:tracePt t="29195" x="8793163" y="4013200"/>
          <p14:tracePt t="29205" x="8964613" y="4094163"/>
          <p14:tracePt t="29214" x="9117013" y="4154488"/>
          <p14:tracePt t="29225" x="9247188" y="4225925"/>
          <p14:tracePt t="29234" x="9378950" y="4295775"/>
          <p14:tracePt t="29243" x="9509125" y="4367213"/>
          <p14:tracePt t="29255" x="9599613" y="4427538"/>
          <p14:tracePt t="29262" x="9671050" y="4467225"/>
          <p14:tracePt t="29272" x="9721850" y="4497388"/>
          <p14:tracePt t="29280" x="9761538" y="4518025"/>
          <p14:tracePt t="29290" x="9791700" y="4527550"/>
          <p14:tracePt t="29299" x="9812338" y="4548188"/>
          <p14:tracePt t="29308" x="9821863" y="4548188"/>
          <p14:tracePt t="29322" x="9832975" y="4548188"/>
          <p14:tracePt t="29338" x="9832975" y="4559300"/>
          <p14:tracePt t="35379" x="9599613" y="4518025"/>
          <p14:tracePt t="35388" x="9085263" y="4397375"/>
          <p14:tracePt t="35397" x="8591550" y="4265613"/>
          <p14:tracePt t="35407" x="8178800" y="4135438"/>
          <p14:tracePt t="35416" x="7664450" y="3994150"/>
          <p14:tracePt t="35426" x="7138988" y="3811588"/>
          <p14:tracePt t="35437" x="6534150" y="3600450"/>
          <p14:tracePt t="35444" x="5949950" y="3359150"/>
          <p14:tracePt t="35455" x="5264150" y="3076575"/>
          <p14:tracePt t="35464" x="4629150" y="2824163"/>
          <p14:tracePt t="35474" x="3962400" y="2562225"/>
          <p14:tracePt t="35487" x="3387725" y="2309813"/>
          <p14:tracePt t="35494" x="2884488" y="2117725"/>
          <p14:tracePt t="35503" x="2541588" y="1955800"/>
          <p14:tracePt t="35513" x="2339975" y="1865313"/>
          <p14:tracePt t="35523" x="2279650" y="1835150"/>
          <p14:tracePt t="35532" x="2259013" y="1825625"/>
          <p14:tracePt t="35541" x="2249488" y="1825625"/>
          <p14:tracePt t="35775" x="1985963" y="1633538"/>
          <p14:tracePt t="35786" x="1563688" y="1290638"/>
          <p14:tracePt t="35794" x="1119188" y="947738"/>
          <p14:tracePt t="35804" x="736600" y="635000"/>
          <p14:tracePt t="35813" x="444500" y="393700"/>
          <p14:tracePt t="35823" x="273050" y="222250"/>
          <p14:tracePt t="35832" x="161925" y="101600"/>
          <p14:tracePt t="35842" x="120650" y="50800"/>
          <p14:tracePt t="35854" x="101600" y="30163"/>
          <p14:tracePt t="35859" x="101600" y="206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231820"/>
            <a:ext cx="64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307" y="5486400"/>
            <a:ext cx="6117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you work out the favourite type of activity amongst your friends and family?          </a:t>
            </a:r>
          </a:p>
          <a:p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Bar chart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3325DAF-B464-48F5-A2EE-7EE930AF2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3E634AF-F07F-42C9-969B-FB8DDD555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13" y="708338"/>
            <a:ext cx="6691190" cy="37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36"/>
    </mc:Choice>
    <mc:Fallback xmlns="">
      <p:transition spd="slow" advTm="12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14" x="3136900" y="1441450"/>
          <p14:tracePt t="18524" x="3155950" y="1431925"/>
          <p14:tracePt t="18533" x="3206750" y="1401763"/>
          <p14:tracePt t="18543" x="3227388" y="1392238"/>
          <p14:tracePt t="18552" x="3257550" y="1371600"/>
          <p14:tracePt t="18562" x="3278188" y="1362075"/>
          <p14:tracePt t="18571" x="3308350" y="1362075"/>
          <p14:tracePt t="18582" x="3327400" y="1341438"/>
          <p14:tracePt t="18590" x="3338513" y="1341438"/>
          <p14:tracePt t="18600" x="3348038" y="1331913"/>
          <p14:tracePt t="18609" x="3368675" y="1331913"/>
          <p14:tracePt t="18619" x="3378200" y="1331913"/>
          <p14:tracePt t="18629" x="3387725" y="1320800"/>
          <p14:tracePt t="18639" x="3398838" y="1320800"/>
          <p14:tracePt t="18650" x="3408363" y="1320800"/>
          <p14:tracePt t="18667" x="3417888" y="1311275"/>
          <p14:tracePt t="18695" x="3429000" y="1311275"/>
          <p14:tracePt t="18742" x="3438525" y="1311275"/>
          <p14:tracePt t="18751" x="3438525" y="1301750"/>
          <p14:tracePt t="18761" x="3449638" y="1301750"/>
          <p14:tracePt t="18790" x="3449638" y="1290638"/>
          <p14:tracePt t="18829" x="3449638" y="1281113"/>
          <p14:tracePt t="18849" x="3449638" y="1270000"/>
          <p14:tracePt t="18857" x="3449638" y="1260475"/>
          <p14:tracePt t="18867" x="3449638" y="1239838"/>
          <p14:tracePt t="18885" x="3438525" y="1230313"/>
          <p14:tracePt t="18899" x="3438525" y="1220788"/>
          <p14:tracePt t="18905" x="3417888" y="1209675"/>
          <p14:tracePt t="18916" x="3417888" y="1200150"/>
          <p14:tracePt t="18925" x="3408363" y="1190625"/>
          <p14:tracePt t="18934" x="3398838" y="1179513"/>
          <p14:tracePt t="18944" x="3387725" y="1179513"/>
          <p14:tracePt t="18953" x="3378200" y="1169988"/>
          <p14:tracePt t="18966" x="3378200" y="1160463"/>
          <p14:tracePt t="18972" x="3368675" y="1160463"/>
          <p14:tracePt t="18983" x="3357563" y="1149350"/>
          <p14:tracePt t="19001" x="3348038" y="1149350"/>
          <p14:tracePt t="19020" x="3348038" y="1139825"/>
          <p14:tracePt t="19032" x="3338513" y="1139825"/>
          <p14:tracePt t="19069" x="3327400" y="1130300"/>
          <p14:tracePt t="19091" x="3317875" y="1130300"/>
          <p14:tracePt t="19099" x="3317875" y="1119188"/>
          <p14:tracePt t="19156" x="3308350" y="1119188"/>
          <p14:tracePt t="19175" x="3308350" y="1109663"/>
          <p14:tracePt t="21019" x="3297238" y="1109663"/>
          <p14:tracePt t="21103" x="3297238" y="1098550"/>
          <p14:tracePt t="23403" x="3308350" y="1098550"/>
          <p14:tracePt t="23414" x="3317875" y="1098550"/>
          <p14:tracePt t="23422" x="3327400" y="1098550"/>
          <p14:tracePt t="23431" x="3348038" y="1109663"/>
          <p14:tracePt t="23441" x="3378200" y="1109663"/>
          <p14:tracePt t="23451" x="3438525" y="1119188"/>
          <p14:tracePt t="23460" x="3589338" y="1139825"/>
          <p14:tracePt t="23469" x="3811588" y="1160463"/>
          <p14:tracePt t="23482" x="4103688" y="1190625"/>
          <p14:tracePt t="23488" x="4325938" y="1200150"/>
          <p14:tracePt t="23498" x="4527550" y="1220788"/>
          <p14:tracePt t="23508" x="4699000" y="1230313"/>
          <p14:tracePt t="23517" x="4840288" y="1230313"/>
          <p14:tracePt t="23527" x="4960938" y="1230313"/>
          <p14:tracePt t="23536" x="5102225" y="1230313"/>
          <p14:tracePt t="23548" x="5183188" y="1230313"/>
          <p14:tracePt t="23555" x="5264150" y="1230313"/>
          <p14:tracePt t="23565" x="5345113" y="1230313"/>
          <p14:tracePt t="23573" x="5414963" y="1220788"/>
          <p14:tracePt t="23583" x="5456238" y="1220788"/>
          <p14:tracePt t="23592" x="5486400" y="1220788"/>
          <p14:tracePt t="23602" x="5505450" y="1220788"/>
          <p14:tracePt t="23614" x="5535613" y="1220788"/>
          <p14:tracePt t="23620" x="5546725" y="1220788"/>
          <p14:tracePt t="23641" x="5567363" y="1220788"/>
          <p14:tracePt t="23669" x="5576888" y="1220788"/>
          <p14:tracePt t="23688" x="5586413" y="1220788"/>
          <p14:tracePt t="23716" x="5597525" y="1220788"/>
          <p14:tracePt t="23726" x="5607050" y="1220788"/>
          <p14:tracePt t="23755" x="5616575" y="1220788"/>
          <p14:tracePt t="23783" x="5627688" y="1220788"/>
          <p14:tracePt t="23896" x="5627688" y="1209675"/>
          <p14:tracePt t="23915" x="5616575" y="1209675"/>
          <p14:tracePt t="23924" x="5607050" y="1209675"/>
          <p14:tracePt t="23933" x="5597525" y="1209675"/>
          <p14:tracePt t="23943" x="5567363" y="1200150"/>
          <p14:tracePt t="23952" x="5556250" y="1200150"/>
          <p14:tracePt t="23964" x="5546725" y="1200150"/>
          <p14:tracePt t="23971" x="5526088" y="1200150"/>
          <p14:tracePt t="23990" x="5516563" y="1200150"/>
          <p14:tracePt t="24009" x="5505450" y="1200150"/>
          <p14:tracePt t="24048" x="5495925" y="1200150"/>
          <p14:tracePt t="24076" x="5486400" y="1200150"/>
          <p14:tracePt t="24141" x="5486400" y="1209675"/>
          <p14:tracePt t="27484" x="5456238" y="1209675"/>
          <p14:tracePt t="27496" x="5384800" y="1220788"/>
          <p14:tracePt t="27503" x="5345113" y="1230313"/>
          <p14:tracePt t="27513" x="5294313" y="1239838"/>
          <p14:tracePt t="27522" x="5273675" y="1250950"/>
          <p14:tracePt t="27531" x="5254625" y="1250950"/>
          <p14:tracePt t="27540" x="5233988" y="1250950"/>
          <p14:tracePt t="27550" x="5213350" y="1250950"/>
          <p14:tracePt t="27559" x="5192713" y="1260475"/>
          <p14:tracePt t="27569" x="5183188" y="1270000"/>
          <p14:tracePt t="27580" x="5173663" y="1270000"/>
          <p14:tracePt t="27589" x="5143500" y="1281113"/>
          <p14:tracePt t="27598" x="5132388" y="1281113"/>
          <p14:tracePt t="27607" x="5122863" y="1281113"/>
          <p14:tracePt t="27617" x="5102225" y="1290638"/>
          <p14:tracePt t="27626" x="5083175" y="1290638"/>
          <p14:tracePt t="27635" x="5072063" y="1301750"/>
          <p14:tracePt t="27647" x="5062538" y="1301750"/>
          <p14:tracePt t="27654" x="5041900" y="1301750"/>
          <p14:tracePt t="27664" x="5021263" y="1301750"/>
          <p14:tracePt t="27674" x="5011738" y="1311275"/>
          <p14:tracePt t="27683" x="4991100" y="1320800"/>
          <p14:tracePt t="27692" x="4972050" y="1320800"/>
          <p14:tracePt t="27702" x="4951413" y="1320800"/>
          <p14:tracePt t="27714" x="4941888" y="1331913"/>
          <p14:tracePt t="27721" x="4921250" y="1331913"/>
          <p14:tracePt t="27740" x="4911725" y="1341438"/>
          <p14:tracePt t="27759" x="4900613" y="1341438"/>
          <p14:tracePt t="27788" x="4891088" y="1341438"/>
          <p14:tracePt t="27806" x="4881563" y="1350963"/>
          <p14:tracePt t="27835" x="4870450" y="1362075"/>
          <p14:tracePt t="27846" x="4870450" y="1371600"/>
          <p14:tracePt t="27864" x="4860925" y="1381125"/>
          <p14:tracePt t="27874" x="4860925" y="1392238"/>
          <p14:tracePt t="27892" x="4849813" y="1401763"/>
          <p14:tracePt t="27902" x="4849813" y="1411288"/>
          <p14:tracePt t="27913" x="4840288" y="1411288"/>
          <p14:tracePt t="27921" x="4840288" y="1422400"/>
          <p14:tracePt t="27940" x="4840288" y="1431925"/>
          <p14:tracePt t="27960" x="4840288" y="1441450"/>
          <p14:tracePt t="27969" x="4840288" y="1452563"/>
          <p14:tracePt t="27989" x="4840288" y="1462088"/>
          <p14:tracePt t="28017" x="4840288" y="1473200"/>
          <p14:tracePt t="28046" x="4840288" y="1482725"/>
          <p14:tracePt t="28055" x="4840288" y="1492250"/>
          <p14:tracePt t="28075" x="4840288" y="1503363"/>
          <p14:tracePt t="28096" x="4840288" y="1512888"/>
          <p14:tracePt t="28114" x="4840288" y="1522413"/>
          <p14:tracePt t="28124" x="4849813" y="1533525"/>
          <p14:tracePt t="28153" x="4849813" y="1543050"/>
          <p14:tracePt t="28172" x="4849813" y="1552575"/>
          <p14:tracePt t="28212" x="4860925" y="1563688"/>
          <p14:tracePt t="28231" x="4860925" y="1573213"/>
          <p14:tracePt t="28270" x="4860925" y="1582738"/>
          <p14:tracePt t="28319" x="4860925" y="1593850"/>
          <p14:tracePt t="28399" x="4860925" y="1603375"/>
          <p14:tracePt t="28702" x="4870450" y="1603375"/>
          <p14:tracePt t="28730" x="4870450" y="1593850"/>
          <p14:tracePt t="28790" x="4881563" y="1593850"/>
          <p14:tracePt t="28828" x="4891088" y="1593850"/>
          <p14:tracePt t="28866" x="4891088" y="1582738"/>
          <p14:tracePt t="28896" x="4900613" y="1582738"/>
          <p14:tracePt t="28915" x="4911725" y="1582738"/>
          <p14:tracePt t="28934" x="4930775" y="1582738"/>
          <p14:tracePt t="28946" x="4960938" y="1573213"/>
          <p14:tracePt t="28953" x="4981575" y="1573213"/>
          <p14:tracePt t="28963" x="5021263" y="1573213"/>
          <p14:tracePt t="28972" x="5053013" y="1573213"/>
          <p14:tracePt t="28982" x="5083175" y="1573213"/>
          <p14:tracePt t="28991" x="5102225" y="1573213"/>
          <p14:tracePt t="29001" x="5132388" y="1573213"/>
          <p14:tracePt t="29013" x="5143500" y="1573213"/>
          <p14:tracePt t="29021" x="5162550" y="1573213"/>
          <p14:tracePt t="29030" x="5173663" y="1573213"/>
          <p14:tracePt t="29040" x="5192713" y="1573213"/>
          <p14:tracePt t="29049" x="5203825" y="1573213"/>
          <p14:tracePt t="29059" x="5213350" y="1573213"/>
          <p14:tracePt t="29068" x="5224463" y="1573213"/>
          <p14:tracePt t="29087" x="5233988" y="1573213"/>
          <p14:tracePt t="29097" x="5243513" y="1573213"/>
          <p14:tracePt t="29126" x="5254625" y="1573213"/>
          <p14:tracePt t="29150" x="5264150" y="1573213"/>
          <p14:tracePt t="29173" x="5273675" y="1573213"/>
          <p14:tracePt t="29183" x="5284788" y="1573213"/>
          <p14:tracePt t="29212" x="5294313" y="1573213"/>
          <p14:tracePt t="29230" x="5303838" y="1573213"/>
          <p14:tracePt t="29239" x="5314950" y="1573213"/>
          <p14:tracePt t="29250" x="5324475" y="1573213"/>
          <p14:tracePt t="29258" x="5334000" y="1573213"/>
          <p14:tracePt t="29279" x="5354638" y="1573213"/>
          <p14:tracePt t="29288" x="5364163" y="1573213"/>
          <p14:tracePt t="29297" x="5375275" y="1573213"/>
          <p14:tracePt t="29307" x="5395913" y="1573213"/>
          <p14:tracePt t="29316" x="5405438" y="1573213"/>
          <p14:tracePt t="29330" x="5414963" y="1573213"/>
          <p14:tracePt t="29335" x="5426075" y="1573213"/>
          <p14:tracePt t="29346" x="5435600" y="1573213"/>
          <p14:tracePt t="29353" x="5445125" y="1573213"/>
          <p14:tracePt t="29363" x="5456238" y="1573213"/>
          <p14:tracePt t="29382" x="5465763" y="1573213"/>
          <p14:tracePt t="29392" x="5465763" y="1563688"/>
          <p14:tracePt t="29401" x="5475288" y="1563688"/>
          <p14:tracePt t="29413" x="5486400" y="1563688"/>
          <p14:tracePt t="29430" x="5495925" y="1563688"/>
          <p14:tracePt t="29448" x="5505450" y="1563688"/>
          <p14:tracePt t="29475" x="5516563" y="1563688"/>
          <p14:tracePt t="29486" x="5526088" y="1563688"/>
          <p14:tracePt t="29533" x="5535613" y="1563688"/>
          <p14:tracePt t="31368" x="5535613" y="1573213"/>
          <p14:tracePt t="31386" x="5526088" y="1573213"/>
          <p14:tracePt t="31396" x="5516563" y="1573213"/>
          <p14:tracePt t="31415" x="5505450" y="1573213"/>
          <p14:tracePt t="31424" x="5505450" y="1582738"/>
          <p14:tracePt t="31433" x="5495925" y="1582738"/>
          <p14:tracePt t="31446" x="5486400" y="1593850"/>
          <p14:tracePt t="31452" x="5475288" y="1593850"/>
          <p14:tracePt t="31463" x="5456238" y="1593850"/>
          <p14:tracePt t="31472" x="5435600" y="1603375"/>
          <p14:tracePt t="31481" x="5426075" y="1612900"/>
          <p14:tracePt t="31490" x="5405438" y="1612900"/>
          <p14:tracePt t="31500" x="5364163" y="1633538"/>
          <p14:tracePt t="31512" x="5354638" y="1644650"/>
          <p14:tracePt t="31519" x="5334000" y="1644650"/>
          <p14:tracePt t="31529" x="5314950" y="1654175"/>
          <p14:tracePt t="31537" x="5294313" y="1663700"/>
          <p14:tracePt t="31548" x="5284788" y="1674813"/>
          <p14:tracePt t="31556" x="5264150" y="1674813"/>
          <p14:tracePt t="31566" x="5254625" y="1674813"/>
          <p14:tracePt t="31575" x="5243513" y="1684338"/>
          <p14:tracePt t="31584" x="5224463" y="1693863"/>
          <p14:tracePt t="31596" x="5213350" y="1693863"/>
          <p14:tracePt t="31603" x="5203825" y="1693863"/>
          <p14:tracePt t="31613" x="5192713" y="1704975"/>
          <p14:tracePt t="31622" x="5183188" y="1704975"/>
          <p14:tracePt t="31631" x="5173663" y="1704975"/>
          <p14:tracePt t="31640" x="5162550" y="1704975"/>
          <p14:tracePt t="31649" x="5162550" y="1714500"/>
          <p14:tracePt t="31662" x="5153025" y="1714500"/>
          <p14:tracePt t="31668" x="5143500" y="1724025"/>
          <p14:tracePt t="31679" x="5132388" y="1724025"/>
          <p14:tracePt t="31687" x="5122863" y="1724025"/>
          <p14:tracePt t="31696" x="5113338" y="1735138"/>
          <p14:tracePt t="31706" x="5092700" y="1744663"/>
          <p14:tracePt t="31728" x="5083175" y="1744663"/>
          <p14:tracePt t="31735" x="5062538" y="1754188"/>
          <p14:tracePt t="31754" x="5041900" y="1765300"/>
          <p14:tracePt t="31763" x="5032375" y="1774825"/>
          <p14:tracePt t="31773" x="5021263" y="1774825"/>
          <p14:tracePt t="31782" x="5011738" y="1784350"/>
          <p14:tracePt t="31801" x="5002213" y="1795463"/>
          <p14:tracePt t="31820" x="4991100" y="1804988"/>
          <p14:tracePt t="31839" x="4981575" y="1804988"/>
          <p14:tracePt t="31862" x="4981575" y="1816100"/>
          <p14:tracePt t="31879" x="4972050" y="1816100"/>
          <p14:tracePt t="31916" x="4972050" y="1825625"/>
          <p14:tracePt t="31935" x="4960938" y="1825625"/>
          <p14:tracePt t="31993" x="4960938" y="1835150"/>
          <p14:tracePt t="32031" x="4960938" y="1846263"/>
          <p14:tracePt t="32873" x="4972050" y="1846263"/>
          <p14:tracePt t="32883" x="4981575" y="1846263"/>
          <p14:tracePt t="32895" x="4991100" y="1855788"/>
          <p14:tracePt t="32902" x="5011738" y="1855788"/>
          <p14:tracePt t="32913" x="5021263" y="1855788"/>
          <p14:tracePt t="32922" x="5041900" y="1855788"/>
          <p14:tracePt t="32931" x="5062538" y="1865313"/>
          <p14:tracePt t="32940" x="5083175" y="1865313"/>
          <p14:tracePt t="32950" x="5102225" y="1865313"/>
          <p14:tracePt t="32962" x="5122863" y="1865313"/>
          <p14:tracePt t="32969" x="5132388" y="1865313"/>
          <p14:tracePt t="32979" x="5143500" y="1865313"/>
          <p14:tracePt t="32987" x="5162550" y="1865313"/>
          <p14:tracePt t="32998" x="5183188" y="1865313"/>
          <p14:tracePt t="33006" x="5192713" y="1865313"/>
          <p14:tracePt t="33017" x="5203825" y="1865313"/>
          <p14:tracePt t="33029" x="5224463" y="1876425"/>
          <p14:tracePt t="33035" x="5233988" y="1876425"/>
          <p14:tracePt t="33045" x="5243513" y="1876425"/>
          <p14:tracePt t="33054" x="5264150" y="1876425"/>
          <p14:tracePt t="33064" x="5284788" y="1876425"/>
          <p14:tracePt t="33073" x="5294313" y="1885950"/>
          <p14:tracePt t="33082" x="5303838" y="1885950"/>
          <p14:tracePt t="33091" x="5324475" y="1885950"/>
          <p14:tracePt t="33101" x="5334000" y="1885950"/>
          <p14:tracePt t="33112" x="5345113" y="1885950"/>
          <p14:tracePt t="33120" x="5354638" y="1885950"/>
          <p14:tracePt t="33129" x="5364163" y="1885950"/>
          <p14:tracePt t="33139" x="5375275" y="1885950"/>
          <p14:tracePt t="33149" x="5384800" y="1885950"/>
          <p14:tracePt t="33169" x="5395913" y="1895475"/>
          <p14:tracePt t="33179" x="5405438" y="1895475"/>
          <p14:tracePt t="33195" x="5426075" y="1895475"/>
          <p14:tracePt t="33224" x="5435600" y="1895475"/>
          <p14:tracePt t="33253" x="5445125" y="1895475"/>
          <p14:tracePt t="33271" x="5456238" y="1895475"/>
          <p14:tracePt t="33290" x="5465763" y="1895475"/>
          <p14:tracePt t="33311" x="5475288" y="1895475"/>
          <p14:tracePt t="33328" x="5486400" y="1895475"/>
          <p14:tracePt t="33347" x="5486400" y="1906588"/>
          <p14:tracePt t="33356" x="5505450" y="1906588"/>
          <p14:tracePt t="33378" x="5516563" y="1906588"/>
          <p14:tracePt t="33384" x="5526088" y="1906588"/>
          <p14:tracePt t="33396" x="5535613" y="1916113"/>
          <p14:tracePt t="33404" x="5556250" y="1916113"/>
          <p14:tracePt t="33413" x="5576888" y="1916113"/>
          <p14:tracePt t="33423" x="5597525" y="1916113"/>
          <p14:tracePt t="33432" x="5627688" y="1916113"/>
          <p14:tracePt t="33441" x="5646738" y="1916113"/>
          <p14:tracePt t="33450" x="5676900" y="1916113"/>
          <p14:tracePt t="33462" x="5697538" y="1916113"/>
          <p14:tracePt t="33469" x="5727700" y="1916113"/>
          <p14:tracePt t="33479" x="5748338" y="1916113"/>
          <p14:tracePt t="33488" x="5757863" y="1916113"/>
          <p14:tracePt t="33496" x="5778500" y="1916113"/>
          <p14:tracePt t="33506" x="5788025" y="1916113"/>
          <p14:tracePt t="33516" x="5799138" y="1916113"/>
          <p14:tracePt t="33529" x="5808663" y="1916113"/>
          <p14:tracePt t="33534" x="5818188" y="1916113"/>
          <p14:tracePt t="33553" x="5829300" y="1916113"/>
          <p14:tracePt t="33572" x="5838825" y="1916113"/>
          <p14:tracePt t="33611" x="5848350" y="1916113"/>
          <p14:tracePt t="33665" x="5859463" y="1916113"/>
          <p14:tracePt t="33702" x="5868988" y="1916113"/>
          <p14:tracePt t="35481" x="5859463" y="1916113"/>
          <p14:tracePt t="35557" x="5848350" y="1916113"/>
          <p14:tracePt t="35622" x="5838825" y="1916113"/>
          <p14:tracePt t="35641" x="5818188" y="1916113"/>
          <p14:tracePt t="35651" x="5799138" y="1916113"/>
          <p14:tracePt t="35661" x="5778500" y="1906588"/>
          <p14:tracePt t="35670" x="5737225" y="1895475"/>
          <p14:tracePt t="35680" x="5697538" y="1895475"/>
          <p14:tracePt t="35689" x="5667375" y="1895475"/>
          <p14:tracePt t="35698" x="5646738" y="1895475"/>
          <p14:tracePt t="35708" x="5616575" y="1895475"/>
          <p14:tracePt t="35717" x="5607050" y="1895475"/>
          <p14:tracePt t="35728" x="5586413" y="1895475"/>
          <p14:tracePt t="35736" x="5576888" y="1895475"/>
          <p14:tracePt t="35745" x="5556250" y="1895475"/>
          <p14:tracePt t="35755" x="5526088" y="1895475"/>
          <p14:tracePt t="35764" x="5486400" y="1895475"/>
          <p14:tracePt t="35773" x="5414963" y="1895475"/>
          <p14:tracePt t="35782" x="5345113" y="1906588"/>
          <p14:tracePt t="35795" x="5303838" y="1906588"/>
          <p14:tracePt t="35801" x="5273675" y="1906588"/>
          <p14:tracePt t="35811" x="5243513" y="1916113"/>
          <p14:tracePt t="35820" x="5213350" y="1916113"/>
          <p14:tracePt t="35830" x="5192713" y="1925638"/>
          <p14:tracePt t="35840" x="5173663" y="1925638"/>
          <p14:tracePt t="35850" x="5153025" y="1936750"/>
          <p14:tracePt t="35862" x="5143500" y="1936750"/>
          <p14:tracePt t="35869" x="5113338" y="1936750"/>
          <p14:tracePt t="35878" x="5102225" y="1936750"/>
          <p14:tracePt t="35887" x="5092700" y="1946275"/>
          <p14:tracePt t="35897" x="5072063" y="1946275"/>
          <p14:tracePt t="35906" x="5053013" y="1955800"/>
          <p14:tracePt t="35916" x="5021263" y="1966913"/>
          <p14:tracePt t="35928" x="4972050" y="1966913"/>
          <p14:tracePt t="35935" x="4900613" y="1987550"/>
          <p14:tracePt t="35945" x="4749800" y="2047875"/>
          <p14:tracePt t="35954" x="4608513" y="2097088"/>
          <p14:tracePt t="35964" x="4527550" y="2127250"/>
          <p14:tracePt t="35974" x="4467225" y="2147888"/>
          <p14:tracePt t="35983" x="4406900" y="2168525"/>
          <p14:tracePt t="35995" x="4376738" y="2189163"/>
          <p14:tracePt t="36003" x="4346575" y="2198688"/>
          <p14:tracePt t="36012" x="4295775" y="2208213"/>
          <p14:tracePt t="36021" x="4265613" y="2219325"/>
          <p14:tracePt t="36031" x="4225925" y="2238375"/>
          <p14:tracePt t="36045" x="4175125" y="2249488"/>
          <p14:tracePt t="36051" x="4133850" y="2259013"/>
          <p14:tracePt t="36061" x="4094163" y="2268538"/>
          <p14:tracePt t="36070" x="4054475" y="2279650"/>
          <p14:tracePt t="36080" x="4013200" y="2289175"/>
          <p14:tracePt t="36090" x="3983038" y="2309813"/>
          <p14:tracePt t="36099" x="3932238" y="2319338"/>
          <p14:tracePt t="36112" x="3902075" y="2330450"/>
          <p14:tracePt t="36118" x="3883025" y="2339975"/>
          <p14:tracePt t="36128" x="3862388" y="2349500"/>
          <p14:tracePt t="36138" x="3841750" y="2349500"/>
          <p14:tracePt t="36147" x="3822700" y="2360613"/>
          <p14:tracePt t="36157" x="3811588" y="2370138"/>
          <p14:tracePt t="36175" x="3790950" y="2370138"/>
          <p14:tracePt t="36179" x="3781425" y="2370138"/>
          <p14:tracePt t="36195" x="3760788" y="2379663"/>
          <p14:tracePt t="36215" x="3751263" y="2379663"/>
          <p14:tracePt t="36228" x="3741738" y="2379663"/>
          <p14:tracePt t="36233" x="3730625" y="2379663"/>
          <p14:tracePt t="36263" x="3721100" y="2379663"/>
          <p14:tracePt t="36301" x="3711575" y="2379663"/>
          <p14:tracePt t="36360" x="3700463" y="2379663"/>
          <p14:tracePt t="36398" x="3690938" y="2379663"/>
          <p14:tracePt t="37098" x="3690938" y="2390775"/>
          <p14:tracePt t="37111" x="3690938" y="2400300"/>
          <p14:tracePt t="37127" x="3690938" y="2420938"/>
          <p14:tracePt t="37136" x="3690938" y="2430463"/>
          <p14:tracePt t="37146" x="3690938" y="2439988"/>
          <p14:tracePt t="37156" x="3690938" y="2451100"/>
          <p14:tracePt t="37177" x="3690938" y="2470150"/>
          <p14:tracePt t="37194" x="3690938" y="2481263"/>
          <p14:tracePt t="37214" x="3690938" y="2490788"/>
          <p14:tracePt t="37232" x="3690938" y="2501900"/>
          <p14:tracePt t="37244" x="3690938" y="2511425"/>
          <p14:tracePt t="37251" x="3690938" y="2520950"/>
          <p14:tracePt t="37261" x="3690938" y="2532063"/>
          <p14:tracePt t="37280" x="3690938" y="2541588"/>
          <p14:tracePt t="37290" x="3690938" y="2551113"/>
          <p14:tracePt t="37299" x="3690938" y="2562225"/>
          <p14:tracePt t="37318" x="3690938" y="2571750"/>
          <p14:tracePt t="37328" x="3690938" y="2581275"/>
          <p14:tracePt t="37347" x="3690938" y="2592388"/>
          <p14:tracePt t="37356" x="3690938" y="2601913"/>
          <p14:tracePt t="37366" x="3690938" y="2611438"/>
          <p14:tracePt t="37378" x="3690938" y="2622550"/>
          <p14:tracePt t="37395" x="3690938" y="2632075"/>
          <p14:tracePt t="37404" x="3690938" y="2641600"/>
          <p14:tracePt t="37414" x="3690938" y="2652713"/>
          <p14:tracePt t="37433" x="3690938" y="2662238"/>
          <p14:tracePt t="37452" x="3690938" y="2673350"/>
          <p14:tracePt t="37481" x="3690938" y="2682875"/>
          <p14:tracePt t="37494" x="3690938" y="2692400"/>
          <p14:tracePt t="37529" x="3690938" y="2703513"/>
          <p14:tracePt t="37586" x="3690938" y="2713038"/>
          <p14:tracePt t="37634" x="3690938" y="2722563"/>
          <p14:tracePt t="37663" x="3690938" y="2733675"/>
          <p14:tracePt t="37702" x="3690938" y="2743200"/>
          <p14:tracePt t="37741" x="3690938" y="2752725"/>
          <p14:tracePt t="37761" x="3690938" y="2763838"/>
          <p14:tracePt t="37779" x="3690938" y="2773363"/>
          <p14:tracePt t="37817" x="3690938" y="2782888"/>
          <p14:tracePt t="37856" x="3690938" y="2794000"/>
          <p14:tracePt t="37923" x="3690938" y="2803525"/>
          <p14:tracePt t="37961" x="3690938" y="2813050"/>
          <p14:tracePt t="38038" x="3690938" y="2824163"/>
          <p14:tracePt t="38526" x="3690938" y="2833688"/>
          <p14:tracePt t="38574" x="3690938" y="2844800"/>
          <p14:tracePt t="38612" x="3690938" y="2854325"/>
          <p14:tracePt t="38631" x="3690938" y="2863850"/>
          <p14:tracePt t="38671" x="3690938" y="2874963"/>
          <p14:tracePt t="38700" x="3690938" y="2884488"/>
          <p14:tracePt t="38719" x="3690938" y="2894013"/>
          <p14:tracePt t="38728" x="3690938" y="2905125"/>
          <p14:tracePt t="38748" x="3690938" y="2914650"/>
          <p14:tracePt t="38762" x="3690938" y="2924175"/>
          <p14:tracePt t="38768" x="3690938" y="2935288"/>
          <p14:tracePt t="38777" x="3690938" y="2944813"/>
          <p14:tracePt t="38797" x="3690938" y="2954338"/>
          <p14:tracePt t="38806" x="3690938" y="2965450"/>
          <p14:tracePt t="38816" x="3690938" y="2974975"/>
          <p14:tracePt t="38835" x="3690938" y="2984500"/>
          <p14:tracePt t="38854" x="3690938" y="2995613"/>
          <p14:tracePt t="38874" x="3690938" y="3005138"/>
          <p14:tracePt t="38883" x="3690938" y="3016250"/>
          <p14:tracePt t="38903" x="3690938" y="3025775"/>
          <p14:tracePt t="38943" x="3690938" y="3035300"/>
          <p14:tracePt t="38989" x="3690938" y="3046413"/>
          <p14:tracePt t="39028" x="3690938" y="3055938"/>
          <p14:tracePt t="39066" x="3690938" y="3065463"/>
          <p14:tracePt t="39114" x="3690938" y="3076575"/>
          <p14:tracePt t="39163" x="3690938" y="3086100"/>
          <p14:tracePt t="39187" x="3690938" y="3095625"/>
          <p14:tracePt t="39230" x="3690938" y="3106738"/>
          <p14:tracePt t="39289" x="3690938" y="3116263"/>
          <p14:tracePt t="39336" x="3690938" y="3125788"/>
          <p14:tracePt t="39346" x="3690938" y="3136900"/>
          <p14:tracePt t="39375" x="3690938" y="3146425"/>
          <p14:tracePt t="39395" x="3690938" y="3155950"/>
          <p14:tracePt t="39413" x="3690938" y="3167063"/>
          <p14:tracePt t="39423" x="3690938" y="3176588"/>
          <p14:tracePt t="39432" x="3690938" y="3187700"/>
          <p14:tracePt t="39443" x="3690938" y="3197225"/>
          <p14:tracePt t="39451" x="3690938" y="3206750"/>
          <p14:tracePt t="39461" x="3690938" y="3217863"/>
          <p14:tracePt t="39470" x="3690938" y="3227388"/>
          <p14:tracePt t="39480" x="3690938" y="3236913"/>
          <p14:tracePt t="39489" x="3690938" y="3257550"/>
          <p14:tracePt t="39510" x="3690938" y="3267075"/>
          <p14:tracePt t="39517" x="3690938" y="3278188"/>
          <p14:tracePt t="39528" x="3690938" y="3287713"/>
          <p14:tracePt t="39546" x="3690938" y="3297238"/>
          <p14:tracePt t="39556" x="3690938" y="3308350"/>
          <p14:tracePt t="39576" x="3690938" y="3317875"/>
          <p14:tracePt t="39585" x="3690938" y="3327400"/>
          <p14:tracePt t="39604" x="3690938" y="3338513"/>
          <p14:tracePt t="39622" x="3690938" y="3348038"/>
          <p14:tracePt t="39643" x="3690938" y="3359150"/>
          <p14:tracePt t="39651" x="3690938" y="3368675"/>
          <p14:tracePt t="39680" x="3690938" y="3378200"/>
          <p14:tracePt t="39718" x="3690938" y="3389313"/>
          <p14:tracePt t="39795" x="3690938" y="3398838"/>
          <p14:tracePt t="42370" x="3700463" y="3398838"/>
          <p14:tracePt t="42380" x="3711575" y="3368675"/>
          <p14:tracePt t="42392" x="3721100" y="3359150"/>
          <p14:tracePt t="42399" x="3730625" y="3348038"/>
          <p14:tracePt t="42410" x="3741738" y="3327400"/>
          <p14:tracePt t="42418" x="3751263" y="3308350"/>
          <p14:tracePt t="42429" x="3760788" y="3287713"/>
          <p14:tracePt t="42438" x="3771900" y="3267075"/>
          <p14:tracePt t="42447" x="3781425" y="3236913"/>
          <p14:tracePt t="42456" x="3790950" y="3217863"/>
          <p14:tracePt t="42466" x="3811588" y="3206750"/>
          <p14:tracePt t="42476" x="3811588" y="3187700"/>
          <p14:tracePt t="42484" x="3822700" y="3155950"/>
          <p14:tracePt t="42494" x="3841750" y="3136900"/>
          <p14:tracePt t="42503" x="3841750" y="3125788"/>
          <p14:tracePt t="42513" x="3852863" y="3095625"/>
          <p14:tracePt t="42522" x="3862388" y="3065463"/>
          <p14:tracePt t="42531" x="3883025" y="3025775"/>
          <p14:tracePt t="42543" x="3913188" y="2984500"/>
          <p14:tracePt t="42550" x="3943350" y="2935288"/>
          <p14:tracePt t="42559" x="3973513" y="2884488"/>
          <p14:tracePt t="42569" x="3994150" y="2854325"/>
          <p14:tracePt t="42579" x="4013200" y="2833688"/>
          <p14:tracePt t="42589" x="4024313" y="2803525"/>
          <p14:tracePt t="42598" x="4033838" y="2782888"/>
          <p14:tracePt t="42610" x="4043363" y="2773363"/>
          <p14:tracePt t="42617" x="4054475" y="2752725"/>
          <p14:tracePt t="42626" x="4064000" y="2743200"/>
          <p14:tracePt t="42635" x="4073525" y="2733675"/>
          <p14:tracePt t="42644" x="4084638" y="2722563"/>
          <p14:tracePt t="42654" x="4084638" y="2713038"/>
          <p14:tracePt t="42663" x="4094163" y="2703513"/>
          <p14:tracePt t="42676" x="4103688" y="2692400"/>
          <p14:tracePt t="42682" x="4103688" y="2682875"/>
          <p14:tracePt t="42693" x="4114800" y="2682875"/>
          <p14:tracePt t="42702" x="4124325" y="2662238"/>
          <p14:tracePt t="42712" x="4133850" y="2641600"/>
          <p14:tracePt t="42721" x="4144963" y="2632075"/>
          <p14:tracePt t="42730" x="4165600" y="2611438"/>
          <p14:tracePt t="42743" x="4175125" y="2601913"/>
          <p14:tracePt t="42749" x="4184650" y="2592388"/>
          <p14:tracePt t="42760" x="4195763" y="2571750"/>
          <p14:tracePt t="42768" x="4205288" y="2562225"/>
          <p14:tracePt t="42777" x="4205288" y="2551113"/>
          <p14:tracePt t="42787" x="4214813" y="2551113"/>
          <p14:tracePt t="42798" x="4225925" y="2541588"/>
          <p14:tracePt t="42809" x="4225925" y="2532063"/>
          <p14:tracePt t="42815" x="4235450" y="2532063"/>
          <p14:tracePt t="42826" x="4235450" y="2520950"/>
          <p14:tracePt t="42854" x="4244975" y="2520950"/>
          <p14:tracePt t="42863" x="4244975" y="2511425"/>
          <p14:tracePt t="42901" x="4256088" y="2511425"/>
          <p14:tracePt t="42920" x="4256088" y="2501900"/>
          <p14:tracePt t="42929" x="4265613" y="2501900"/>
          <p14:tracePt t="42949" x="4275138" y="2501900"/>
          <p14:tracePt t="42959" x="4275138" y="2490788"/>
          <p14:tracePt t="42977" x="4286250" y="2490788"/>
          <p14:tracePt t="42996" x="4286250" y="2481263"/>
          <p14:tracePt t="43014" x="4295775" y="2481263"/>
          <p14:tracePt t="43052" x="4305300" y="2481263"/>
          <p14:tracePt t="43071" x="4316413" y="2470150"/>
          <p14:tracePt t="43137" x="4325938" y="2470150"/>
          <p14:tracePt t="50877" x="4337050" y="2470150"/>
          <p14:tracePt t="50906" x="4346575" y="2460625"/>
          <p14:tracePt t="50915" x="4356100" y="2460625"/>
          <p14:tracePt t="50924" x="4367213" y="2460625"/>
          <p14:tracePt t="50942" x="4386263" y="2460625"/>
          <p14:tracePt t="50952" x="4397375" y="2451100"/>
          <p14:tracePt t="50962" x="4406900" y="2439988"/>
          <p14:tracePt t="50981" x="4416425" y="2439988"/>
          <p14:tracePt t="50999" x="4427538" y="2439988"/>
          <p14:tracePt t="51019" x="4437063" y="2430463"/>
          <p14:tracePt t="51040" x="4446588" y="2430463"/>
          <p14:tracePt t="51066" x="4457700" y="2430463"/>
          <p14:tracePt t="51122" x="4467225" y="2430463"/>
          <p14:tracePt t="51560" x="4467225" y="2439988"/>
          <p14:tracePt t="51579" x="4476750" y="2439988"/>
          <p14:tracePt t="51590" x="4476750" y="2460625"/>
          <p14:tracePt t="51608" x="4476750" y="2470150"/>
          <p14:tracePt t="51616" x="4487863" y="2490788"/>
          <p14:tracePt t="51626" x="4487863" y="2501900"/>
          <p14:tracePt t="51637" x="4487863" y="2511425"/>
          <p14:tracePt t="51646" x="4487863" y="2532063"/>
          <p14:tracePt t="51657" x="4487863" y="2551113"/>
          <p14:tracePt t="51666" x="4487863" y="2562225"/>
          <p14:tracePt t="51675" x="4487863" y="2571750"/>
          <p14:tracePt t="51685" x="4487863" y="2592388"/>
          <p14:tracePt t="51694" x="4497388" y="2601913"/>
          <p14:tracePt t="51707" x="4497388" y="2611438"/>
          <p14:tracePt t="51713" x="4497388" y="2632075"/>
          <p14:tracePt t="51732" x="4508500" y="2641600"/>
          <p14:tracePt t="51751" x="4508500" y="2652713"/>
          <p14:tracePt t="51773" x="4508500" y="2662238"/>
          <p14:tracePt t="51781" x="4508500" y="2673350"/>
          <p14:tracePt t="51800" x="4508500" y="2682875"/>
          <p14:tracePt t="51819" x="4508500" y="2692400"/>
          <p14:tracePt t="51847" x="4508500" y="2703513"/>
          <p14:tracePt t="51857" x="4508500" y="2713038"/>
          <p14:tracePt t="51887" x="4508500" y="2722563"/>
          <p14:tracePt t="51916" x="4508500" y="2733675"/>
          <p14:tracePt t="51954" x="4508500" y="2743200"/>
          <p14:tracePt t="51993" x="4508500" y="2752725"/>
          <p14:tracePt t="52033" x="4508500" y="2763838"/>
          <p14:tracePt t="52188" x="4508500" y="2773363"/>
          <p14:tracePt t="52207" x="4518025" y="2773363"/>
          <p14:tracePt t="52227" x="4518025" y="2782888"/>
          <p14:tracePt t="52246" x="4518025" y="2794000"/>
          <p14:tracePt t="52257" x="4518025" y="2803525"/>
          <p14:tracePt t="52275" x="4527550" y="2813050"/>
          <p14:tracePt t="52294" x="4527550" y="2824163"/>
          <p14:tracePt t="52307" x="4527550" y="2833688"/>
          <p14:tracePt t="52313" x="4527550" y="2844800"/>
          <p14:tracePt t="52332" x="4527550" y="2854325"/>
          <p14:tracePt t="52352" x="4538663" y="2863850"/>
          <p14:tracePt t="52373" x="4538663" y="2874963"/>
          <p14:tracePt t="52392" x="4538663" y="2884488"/>
          <p14:tracePt t="52401" x="4548188" y="2884488"/>
          <p14:tracePt t="52423" x="4548188" y="2894013"/>
          <p14:tracePt t="52449" x="4548188" y="2905125"/>
          <p14:tracePt t="52479" x="4557713" y="2914650"/>
          <p14:tracePt t="52490" x="4557713" y="2924175"/>
          <p14:tracePt t="52518" x="4557713" y="2935288"/>
          <p14:tracePt t="52547" x="4557713" y="2944813"/>
          <p14:tracePt t="52586" x="4557713" y="2954338"/>
          <p14:tracePt t="52607" x="4557713" y="2965450"/>
          <p14:tracePt t="52645" x="4557713" y="2974975"/>
          <p14:tracePt t="52684" x="4557713" y="2984500"/>
          <p14:tracePt t="52753" x="4557713" y="2995613"/>
          <p14:tracePt t="52792" x="4557713" y="3005138"/>
          <p14:tracePt t="52870" x="4557713" y="3016250"/>
          <p14:tracePt t="52909" x="4557713" y="3025775"/>
          <p14:tracePt t="52947" x="4557713" y="3035300"/>
          <p14:tracePt t="52966" x="4557713" y="3046413"/>
          <p14:tracePt t="52987" x="4557713" y="3055938"/>
          <p14:tracePt t="53015" x="4557713" y="3065463"/>
          <p14:tracePt t="53044" x="4557713" y="3076575"/>
          <p14:tracePt t="53057" x="4557713" y="3086100"/>
          <p14:tracePt t="53073" x="4557713" y="3095625"/>
          <p14:tracePt t="53102" x="4557713" y="3106738"/>
          <p14:tracePt t="53123" x="4557713" y="3116263"/>
          <p14:tracePt t="53131" x="4557713" y="3125788"/>
          <p14:tracePt t="53150" x="4557713" y="3136900"/>
          <p14:tracePt t="53169" x="4557713" y="3146425"/>
          <p14:tracePt t="53190" x="4557713" y="3155950"/>
          <p14:tracePt t="53199" x="4557713" y="3167063"/>
          <p14:tracePt t="53209" x="4557713" y="3176588"/>
          <p14:tracePt t="53228" x="4557713" y="3197225"/>
          <p14:tracePt t="53246" x="4557713" y="3206750"/>
          <p14:tracePt t="53262" x="4557713" y="3217863"/>
          <p14:tracePt t="53276" x="4557713" y="3227388"/>
          <p14:tracePt t="53286" x="4557713" y="3236913"/>
          <p14:tracePt t="53306" x="4557713" y="3248025"/>
          <p14:tracePt t="53323" x="4557713" y="3257550"/>
          <p14:tracePt t="53352" x="4557713" y="3267075"/>
          <p14:tracePt t="53361" x="4557713" y="3278188"/>
          <p14:tracePt t="53401" x="4557713" y="3287713"/>
          <p14:tracePt t="54022" x="4557713" y="3308350"/>
          <p14:tracePt t="54032" x="4557713" y="3327400"/>
          <p14:tracePt t="54041" x="4557713" y="3348038"/>
          <p14:tracePt t="54051" x="4557713" y="3368675"/>
          <p14:tracePt t="54060" x="4557713" y="3378200"/>
          <p14:tracePt t="54069" x="4557713" y="3398838"/>
          <p14:tracePt t="54080" x="4557713" y="3408363"/>
          <p14:tracePt t="54090" x="4557713" y="3438525"/>
          <p14:tracePt t="54098" x="4557713" y="3449638"/>
          <p14:tracePt t="54109" x="4557713" y="3468688"/>
          <p14:tracePt t="54118" x="4557713" y="3479800"/>
          <p14:tracePt t="54128" x="4557713" y="3498850"/>
          <p14:tracePt t="54140" x="4557713" y="3519488"/>
          <p14:tracePt t="54147" x="4557713" y="3530600"/>
          <p14:tracePt t="54157" x="4557713" y="3540125"/>
          <p14:tracePt t="54166" x="4557713" y="3560763"/>
          <p14:tracePt t="54186" x="4557713" y="3570288"/>
          <p14:tracePt t="54206" x="4557713" y="3579813"/>
          <p14:tracePt t="54224" x="4557713" y="3590925"/>
          <p14:tracePt t="54233" x="4557713" y="3600450"/>
          <p14:tracePt t="54256" x="4557713" y="3609975"/>
          <p14:tracePt t="54273" x="4557713" y="3621088"/>
          <p14:tracePt t="54293" x="4557713" y="3630613"/>
          <p14:tracePt t="54312" x="4557713" y="3640138"/>
          <p14:tracePt t="54332" x="4557713" y="3651250"/>
          <p14:tracePt t="54370" x="4557713" y="3660775"/>
          <p14:tracePt t="54918" x="4557713" y="3681413"/>
          <p14:tracePt t="54928" x="4557713" y="3690938"/>
          <p14:tracePt t="54939" x="4557713" y="3702050"/>
          <p14:tracePt t="54947" x="4557713" y="3711575"/>
          <p14:tracePt t="54957" x="4557713" y="3741738"/>
          <p14:tracePt t="54966" x="4557713" y="3751263"/>
          <p14:tracePt t="54976" x="4557713" y="3762375"/>
          <p14:tracePt t="54990" x="4557713" y="3771900"/>
          <p14:tracePt t="54995" x="4557713" y="3792538"/>
          <p14:tracePt t="55006" x="4557713" y="3802063"/>
          <p14:tracePt t="55014" x="4557713" y="3811588"/>
          <p14:tracePt t="55025" x="4557713" y="3822700"/>
          <p14:tracePt t="55034" x="4557713" y="3832225"/>
          <p14:tracePt t="55044" x="4557713" y="3841750"/>
          <p14:tracePt t="55063" x="4557713" y="3852863"/>
          <p14:tracePt t="55082" x="4557713" y="3862388"/>
          <p14:tracePt t="55102" x="4557713" y="3873500"/>
          <p14:tracePt t="55111" x="4557713" y="3883025"/>
          <p14:tracePt t="55141" x="4557713" y="3892550"/>
          <p14:tracePt t="55160" x="4557713" y="3903663"/>
          <p14:tracePt t="55190" x="4557713" y="3913188"/>
          <p14:tracePt t="55209" x="4557713" y="3922713"/>
          <p14:tracePt t="55687" x="4568825" y="3933825"/>
          <p14:tracePt t="55698" x="4568825" y="3952875"/>
          <p14:tracePt t="55707" x="4578350" y="3963988"/>
          <p14:tracePt t="55717" x="4578350" y="3973513"/>
          <p14:tracePt t="55726" x="4578350" y="3994150"/>
          <p14:tracePt t="55740" x="4578350" y="4013200"/>
          <p14:tracePt t="55746" x="4587875" y="4024313"/>
          <p14:tracePt t="55756" x="4587875" y="4033838"/>
          <p14:tracePt t="55765" x="4598988" y="4054475"/>
          <p14:tracePt t="55775" x="4598988" y="4064000"/>
          <p14:tracePt t="55785" x="4598988" y="4075113"/>
          <p14:tracePt t="55795" x="4598988" y="4084638"/>
          <p14:tracePt t="55806" x="4608513" y="4094163"/>
          <p14:tracePt t="55815" x="4608513" y="4105275"/>
          <p14:tracePt t="55824" x="4618038" y="4105275"/>
          <p14:tracePt t="55834" x="4618038" y="4114800"/>
          <p14:tracePt t="55844" x="4618038" y="4124325"/>
          <p14:tracePt t="55863" x="4618038" y="4135438"/>
          <p14:tracePt t="55882" x="4618038" y="4144963"/>
          <p14:tracePt t="55913" x="4629150" y="4154488"/>
          <p14:tracePt t="55923" x="4629150" y="4165600"/>
          <p14:tracePt t="55942" x="4629150" y="4175125"/>
          <p14:tracePt t="55951" x="4629150" y="4184650"/>
          <p14:tracePt t="55961" x="4629150" y="4195763"/>
          <p14:tracePt t="55980" x="4638675" y="4205288"/>
          <p14:tracePt t="56000" x="4638675" y="4216400"/>
          <p14:tracePt t="56022" x="4638675" y="4225925"/>
          <p14:tracePt t="56030" x="4638675" y="4235450"/>
          <p14:tracePt t="56049" x="4648200" y="4246563"/>
          <p14:tracePt t="56068" x="4648200" y="4256088"/>
          <p14:tracePt t="56096" x="4648200" y="4265613"/>
          <p14:tracePt t="56115" x="4648200" y="4276725"/>
          <p14:tracePt t="84790" x="4668838" y="4246563"/>
          <p14:tracePt t="84800" x="4710113" y="4175125"/>
          <p14:tracePt t="84809" x="4789488" y="4075113"/>
          <p14:tracePt t="84818" x="4870450" y="3952875"/>
          <p14:tracePt t="84831" x="4960938" y="3841750"/>
          <p14:tracePt t="84838" x="5041900" y="3721100"/>
          <p14:tracePt t="84849" x="5113338" y="3640138"/>
          <p14:tracePt t="84857" x="5192713" y="3540125"/>
          <p14:tracePt t="84866" x="5273675" y="3459163"/>
          <p14:tracePt t="84875" x="5345113" y="3368675"/>
          <p14:tracePt t="84884" x="5414963" y="3297238"/>
          <p14:tracePt t="84894" x="5486400" y="3236913"/>
          <p14:tracePt t="84903" x="5556250" y="3155950"/>
          <p14:tracePt t="84915" x="5597525" y="3106738"/>
          <p14:tracePt t="84922" x="5657850" y="3046413"/>
          <p14:tracePt t="84933" x="5688013" y="3016250"/>
          <p14:tracePt t="84942" x="5718175" y="2974975"/>
          <p14:tracePt t="84952" x="5737225" y="2954338"/>
          <p14:tracePt t="84961" x="5757863" y="2935288"/>
          <p14:tracePt t="84971" x="5757863" y="2924175"/>
          <p14:tracePt t="84982" x="5778500" y="2914650"/>
          <p14:tracePt t="84989" x="5778500" y="2894013"/>
          <p14:tracePt t="84999" x="5799138" y="2894013"/>
          <p14:tracePt t="85008" x="5799138" y="2874963"/>
          <p14:tracePt t="85017" x="5808663" y="2863850"/>
          <p14:tracePt t="85028" x="5818188" y="2844800"/>
          <p14:tracePt t="85038" x="5829300" y="2824163"/>
          <p14:tracePt t="85049" x="5838825" y="2813050"/>
          <p14:tracePt t="85056" x="5848350" y="2794000"/>
          <p14:tracePt t="85065" x="5868988" y="2773363"/>
          <p14:tracePt t="85075" x="5878513" y="2752725"/>
          <p14:tracePt t="85084" x="5889625" y="2743200"/>
          <p14:tracePt t="85093" x="5899150" y="2733675"/>
          <p14:tracePt t="85102" x="5908675" y="2713038"/>
          <p14:tracePt t="85115" x="5919788" y="2713038"/>
          <p14:tracePt t="85121" x="5919788" y="2703513"/>
          <p14:tracePt t="85131" x="5929313" y="2692400"/>
          <p14:tracePt t="85149" x="5929313" y="2682875"/>
          <p14:tracePt t="85163" x="5940425" y="2673350"/>
          <p14:tracePt t="85178" x="5949950" y="2673350"/>
          <p14:tracePt t="85186" x="5949950" y="2662238"/>
          <p14:tracePt t="85215" x="5959475" y="2652713"/>
          <p14:tracePt t="85234" x="5970588" y="2641600"/>
          <p14:tracePt t="85243" x="5970588" y="2632075"/>
          <p14:tracePt t="85252" x="5980113" y="2632075"/>
          <p14:tracePt t="85265" x="5989638" y="2622550"/>
          <p14:tracePt t="85281" x="6000750" y="2611438"/>
          <p14:tracePt t="85299" x="6000750" y="2601913"/>
          <p14:tracePt t="85308" x="6010275" y="2601913"/>
          <p14:tracePt t="85318" x="6010275" y="2592388"/>
          <p14:tracePt t="85327" x="6030913" y="2581275"/>
          <p14:tracePt t="85336" x="6040438" y="2571750"/>
          <p14:tracePt t="85348" x="6049963" y="2551113"/>
          <p14:tracePt t="85354" x="6080125" y="2541588"/>
          <p14:tracePt t="85365" x="6111875" y="2511425"/>
          <p14:tracePt t="85373" x="6130925" y="2501900"/>
          <p14:tracePt t="85382" x="6161088" y="2481263"/>
          <p14:tracePt t="85391" x="6172200" y="2470150"/>
          <p14:tracePt t="85400" x="6191250" y="2451100"/>
          <p14:tracePt t="85409" x="6202363" y="2451100"/>
          <p14:tracePt t="85418" x="6211888" y="2439988"/>
          <p14:tracePt t="85428" x="6221413" y="2430463"/>
          <p14:tracePt t="85437" x="6221413" y="2420938"/>
          <p14:tracePt t="85449" x="6232525" y="2420938"/>
          <p14:tracePt t="85465" x="6232525" y="2409825"/>
          <p14:tracePt t="85482" x="6242050" y="2409825"/>
          <p14:tracePt t="85491" x="6251575" y="2400300"/>
          <p14:tracePt t="85500" x="6262688" y="2400300"/>
          <p14:tracePt t="85509" x="6283325" y="2400300"/>
          <p14:tracePt t="85518" x="6283325" y="2390775"/>
          <p14:tracePt t="85527" x="6292850" y="2379663"/>
          <p14:tracePt t="85572" x="6292850" y="2370138"/>
          <p14:tracePt t="86849" x="6292850" y="2360613"/>
          <p14:tracePt t="86858" x="6302375" y="2360613"/>
          <p14:tracePt t="86934" x="6313488" y="2349500"/>
          <p14:tracePt t="87018" x="6323013" y="2349500"/>
          <p14:tracePt t="87076" x="6323013" y="2339975"/>
          <p14:tracePt t="87122" x="6332538" y="2339975"/>
          <p14:tracePt t="87160" x="6343650" y="2339975"/>
          <p14:tracePt t="87189" x="6353175" y="2339975"/>
          <p14:tracePt t="87198" x="6362700" y="2339975"/>
          <p14:tracePt t="87227" x="6373813" y="2339975"/>
          <p14:tracePt t="87254" x="6383338" y="2339975"/>
          <p14:tracePt t="87282" x="6392863" y="2339975"/>
          <p14:tracePt t="87320" x="6403975" y="2339975"/>
          <p14:tracePt t="87348" x="6413500" y="2339975"/>
          <p14:tracePt t="88615" x="6413500" y="2349500"/>
          <p14:tracePt t="88663" x="6403975" y="2360613"/>
          <p14:tracePt t="88682" x="6403975" y="2370138"/>
          <p14:tracePt t="88692" x="6403975" y="2379663"/>
          <p14:tracePt t="88701" x="6403975" y="2390775"/>
          <p14:tracePt t="88720" x="6403975" y="2400300"/>
          <p14:tracePt t="88730" x="6403975" y="2409825"/>
          <p14:tracePt t="88739" x="6403975" y="2420938"/>
          <p14:tracePt t="88758" x="6403975" y="2430463"/>
          <p14:tracePt t="88780" x="6403975" y="2439988"/>
          <p14:tracePt t="88797" x="6403975" y="2451100"/>
          <p14:tracePt t="88806" x="6403975" y="2460625"/>
          <p14:tracePt t="88825" x="6403975" y="2470150"/>
          <p14:tracePt t="88834" x="6403975" y="2481263"/>
          <p14:tracePt t="88853" x="6403975" y="2490788"/>
          <p14:tracePt t="88864" x="6403975" y="2501900"/>
          <p14:tracePt t="88882" x="6403975" y="2511425"/>
          <p14:tracePt t="88892" x="6403975" y="2520950"/>
          <p14:tracePt t="88913" x="6403975" y="2541588"/>
          <p14:tracePt t="88931" x="6403975" y="2551113"/>
          <p14:tracePt t="88940" x="6403975" y="2562225"/>
          <p14:tracePt t="88949" x="6403975" y="2571750"/>
          <p14:tracePt t="88959" x="6403975" y="2581275"/>
          <p14:tracePt t="88980" x="6403975" y="2592388"/>
          <p14:tracePt t="88988" x="6403975" y="2601913"/>
          <p14:tracePt t="88998" x="6403975" y="2611438"/>
          <p14:tracePt t="89017" x="6403975" y="2622550"/>
          <p14:tracePt t="89036" x="6413500" y="2632075"/>
          <p14:tracePt t="89047" x="6413500" y="2641600"/>
          <p14:tracePt t="89065" x="6413500" y="2652713"/>
          <p14:tracePt t="89084" x="6413500" y="2662238"/>
          <p14:tracePt t="89104" x="6413500" y="2673350"/>
          <p14:tracePt t="89114" x="6413500" y="2682875"/>
          <p14:tracePt t="89131" x="6413500" y="2692400"/>
          <p14:tracePt t="89163" x="6413500" y="2703513"/>
          <p14:tracePt t="89181" x="6413500" y="2713038"/>
          <p14:tracePt t="89199" x="6413500" y="2722563"/>
          <p14:tracePt t="89218" x="6413500" y="2733675"/>
          <p14:tracePt t="89256" x="6413500" y="2743200"/>
          <p14:tracePt t="89296" x="6413500" y="2752725"/>
          <p14:tracePt t="89325" x="6413500" y="2763838"/>
          <p14:tracePt t="89403" x="6413500" y="2773363"/>
          <p14:tracePt t="89806" x="6423025" y="2773363"/>
          <p14:tracePt t="89825" x="6423025" y="2782888"/>
          <p14:tracePt t="89853" x="6423025" y="2794000"/>
          <p14:tracePt t="89863" x="6423025" y="2803525"/>
          <p14:tracePt t="89882" x="6434138" y="2803525"/>
          <p14:tracePt t="89892" x="6434138" y="2813050"/>
          <p14:tracePt t="89913" x="6434138" y="2824163"/>
          <p14:tracePt t="89921" x="6443663" y="2824163"/>
          <p14:tracePt t="89930" x="6443663" y="2833688"/>
          <p14:tracePt t="89940" x="6443663" y="2844800"/>
          <p14:tracePt t="89969" x="6443663" y="2854325"/>
          <p14:tracePt t="89988" x="6443663" y="2863850"/>
          <p14:tracePt t="90007" x="6443663" y="2874963"/>
          <p14:tracePt t="90016" x="6443663" y="2884488"/>
          <p14:tracePt t="90035" x="6443663" y="2894013"/>
          <p14:tracePt t="90055" x="6443663" y="2905125"/>
          <p14:tracePt t="90074" x="6443663" y="2914650"/>
          <p14:tracePt t="90093" x="6454775" y="2914650"/>
          <p14:tracePt t="90102" x="6454775" y="2924175"/>
          <p14:tracePt t="90114" x="6454775" y="2935288"/>
          <p14:tracePt t="90140" x="6454775" y="2944813"/>
          <p14:tracePt t="90170" x="6454775" y="2954338"/>
          <p14:tracePt t="90207" x="6454775" y="2965450"/>
          <p14:tracePt t="90226" x="6454775" y="2974975"/>
          <p14:tracePt t="90283" x="6454775" y="2984500"/>
          <p14:tracePt t="90359" x="6454775" y="2995613"/>
          <p14:tracePt t="96324" x="6373813" y="3016250"/>
          <p14:tracePt t="96334" x="6121400" y="3076575"/>
          <p14:tracePt t="96345" x="5688013" y="3167063"/>
          <p14:tracePt t="96353" x="5264150" y="3248025"/>
          <p14:tracePt t="96362" x="4810125" y="3317875"/>
          <p14:tracePt t="96372" x="4386263" y="3378200"/>
          <p14:tracePt t="96382" x="4073525" y="3408363"/>
          <p14:tracePt t="96392" x="3811588" y="3419475"/>
          <p14:tracePt t="96401" x="3589338" y="3438525"/>
          <p14:tracePt t="96412" x="3438525" y="3459163"/>
          <p14:tracePt t="96421" x="3278188" y="3489325"/>
          <p14:tracePt t="96431" x="3095625" y="3509963"/>
          <p14:tracePt t="96441" x="2935288" y="3549650"/>
          <p14:tracePt t="96450" x="2722563" y="3590925"/>
          <p14:tracePt t="96462" x="2592388" y="3621088"/>
          <p14:tracePt t="96469" x="2490788" y="3660775"/>
          <p14:tracePt t="96479" x="2420938" y="3681413"/>
          <p14:tracePt t="96488" x="2379663" y="3690938"/>
          <p14:tracePt t="96499" x="2328863" y="3702050"/>
          <p14:tracePt t="96507" x="2298700" y="3721100"/>
          <p14:tracePt t="96824" x="2279650" y="3732213"/>
          <p14:tracePt t="96834" x="2249488" y="3741738"/>
          <p14:tracePt t="96845" x="2138363" y="3811588"/>
          <p14:tracePt t="96852" x="1906588" y="3943350"/>
          <p14:tracePt t="96862" x="1654175" y="4084638"/>
          <p14:tracePt t="96871" x="1522413" y="4175125"/>
          <p14:tracePt t="96882" x="1462088" y="4216400"/>
          <p14:tracePt t="96890" x="1411288" y="4256088"/>
          <p14:tracePt t="96901" x="1392238" y="4265613"/>
          <p14:tracePt t="96912" x="1362075" y="4295775"/>
          <p14:tracePt t="96919" x="1331913" y="4306888"/>
          <p14:tracePt t="96930" x="1311275" y="4337050"/>
          <p14:tracePt t="96939" x="1290638" y="4356100"/>
          <p14:tracePt t="96949" x="1250950" y="4387850"/>
          <p14:tracePt t="96962" x="1230313" y="4418013"/>
          <p14:tracePt t="96968" x="1190625" y="4467225"/>
          <p14:tracePt t="96979" x="1160463" y="4497388"/>
          <p14:tracePt t="96987" x="1149350" y="4538663"/>
          <p14:tracePt t="96996" x="1128713" y="4568825"/>
          <p14:tracePt t="97006" x="1109663" y="4598988"/>
          <p14:tracePt t="97016" x="1098550" y="4629150"/>
          <p14:tracePt t="97028" x="1098550" y="4659313"/>
          <p14:tracePt t="97036" x="1098550" y="4689475"/>
          <p14:tracePt t="97045" x="1089025" y="4730750"/>
          <p14:tracePt t="97055" x="1089025" y="4779963"/>
          <p14:tracePt t="97064" x="1089025" y="4830763"/>
          <p14:tracePt t="97074" x="1089025" y="4870450"/>
          <p14:tracePt t="97083" x="1089025" y="4902200"/>
          <p14:tracePt t="97095" x="1089025" y="4941888"/>
          <p14:tracePt t="97099" x="1089025" y="4972050"/>
          <p14:tracePt t="97420" x="1089025" y="5002213"/>
          <p14:tracePt t="97430" x="1089025" y="5032375"/>
          <p14:tracePt t="97439" x="1089025" y="5073650"/>
          <p14:tracePt t="97449" x="1089025" y="5103813"/>
          <p14:tracePt t="97461" x="1098550" y="5133975"/>
          <p14:tracePt t="97468" x="1098550" y="5164138"/>
          <p14:tracePt t="97479" x="1098550" y="5194300"/>
          <p14:tracePt t="97487" x="1098550" y="5213350"/>
          <p14:tracePt t="97498" x="1109663" y="5233988"/>
          <p14:tracePt t="97506" x="1109663" y="5245100"/>
          <p14:tracePt t="97516" x="1109663" y="5264150"/>
          <p14:tracePt t="97529" x="1109663" y="5284788"/>
          <p14:tracePt t="97536" x="1119188" y="5314950"/>
          <p14:tracePt t="97546" x="1119188" y="5335588"/>
          <p14:tracePt t="97556" x="1119188" y="5354638"/>
          <p14:tracePt t="97565" x="1119188" y="5375275"/>
          <p14:tracePt t="97578" x="1119188" y="5395913"/>
          <p14:tracePt t="97584" x="1119188" y="5416550"/>
          <p14:tracePt t="97595" x="1119188" y="5446713"/>
          <p14:tracePt t="97603" x="1119188" y="5465763"/>
          <p14:tracePt t="97612" x="1119188" y="5486400"/>
          <p14:tracePt t="97622" x="1119188" y="5507038"/>
          <p14:tracePt t="97634" x="1119188" y="5526088"/>
          <p14:tracePt t="97645" x="1119188" y="5556250"/>
          <p14:tracePt t="97652" x="1128713" y="5576888"/>
          <p14:tracePt t="97662" x="1128713" y="5597525"/>
          <p14:tracePt t="97671" x="1128713" y="5627688"/>
          <p14:tracePt t="97681" x="1128713" y="5648325"/>
          <p14:tracePt t="97690" x="1128713" y="5657850"/>
          <p14:tracePt t="97700" x="1128713" y="5678488"/>
          <p14:tracePt t="97712" x="1139825" y="5697538"/>
          <p14:tracePt t="97719" x="1139825" y="5718175"/>
          <p14:tracePt t="97729" x="1139825" y="5738813"/>
          <p14:tracePt t="97739" x="1139825" y="5748338"/>
          <p14:tracePt t="97748" x="1139825" y="5759450"/>
          <p14:tracePt t="97761" x="1139825" y="5778500"/>
          <p14:tracePt t="97768" x="1139825" y="5789613"/>
          <p14:tracePt t="97779" x="1139825" y="5799138"/>
          <p14:tracePt t="97787" x="1139825" y="5819775"/>
          <p14:tracePt t="97796" x="1139825" y="5838825"/>
          <p14:tracePt t="97806" x="1149350" y="5859463"/>
          <p14:tracePt t="97815" x="1149350" y="5880100"/>
          <p14:tracePt t="97824" x="1149350" y="5899150"/>
          <p14:tracePt t="97835" x="1149350" y="5919788"/>
          <p14:tracePt t="97845" x="1149350" y="5940425"/>
          <p14:tracePt t="97854" x="1149350" y="5961063"/>
          <p14:tracePt t="97863" x="1149350" y="5991225"/>
          <p14:tracePt t="97872" x="1149350" y="6000750"/>
          <p14:tracePt t="97883" x="1149350" y="6021388"/>
          <p14:tracePt t="97895" x="1149350" y="6040438"/>
          <p14:tracePt t="97902" x="1160463" y="6061075"/>
          <p14:tracePt t="97912" x="1160463" y="6091238"/>
          <p14:tracePt t="97921" x="1160463" y="6102350"/>
          <p14:tracePt t="97931" x="1169988" y="6121400"/>
          <p14:tracePt t="97940" x="1169988" y="6132513"/>
          <p14:tracePt t="97949" x="1169988" y="6151563"/>
          <p14:tracePt t="97968" x="1169988" y="6162675"/>
          <p14:tracePt t="97978" x="1169988" y="6172200"/>
          <p14:tracePt t="97996" x="1169988" y="6181725"/>
          <p14:tracePt t="98005" x="1169988" y="6192838"/>
          <p14:tracePt t="98024" x="1169988" y="6202363"/>
          <p14:tracePt t="98366" x="1179513" y="6223000"/>
          <p14:tracePt t="98378" x="1190625" y="6242050"/>
          <p14:tracePt t="98386" x="1200150" y="6253163"/>
          <p14:tracePt t="98395" x="1209675" y="6283325"/>
          <p14:tracePt t="98405" x="1220788" y="6292850"/>
          <p14:tracePt t="98414" x="1220788" y="6303963"/>
          <p14:tracePt t="98424" x="1230313" y="6313488"/>
          <p14:tracePt t="98434" x="1230313" y="6323013"/>
          <p14:tracePt t="98445" x="1230313" y="6334125"/>
          <p14:tracePt t="98464" x="1230313" y="6343650"/>
          <p14:tracePt t="98472" x="1239838" y="6343650"/>
          <p14:tracePt t="98482" x="1239838" y="6353175"/>
          <p14:tracePt t="98502" x="1250950" y="6353175"/>
          <p14:tracePt t="98512" x="1250950" y="6364288"/>
          <p14:tracePt t="98521" x="1250950" y="6373813"/>
          <p14:tracePt t="98551" x="1250950" y="6383338"/>
          <p14:tracePt t="98579" x="1260475" y="6383338"/>
          <p14:tracePt t="98589" x="1260475" y="6394450"/>
          <p14:tracePt t="98628" x="1260475" y="6403975"/>
          <p14:tracePt t="98647" x="1260475" y="6413500"/>
          <p14:tracePt t="98704" x="1260475" y="6424613"/>
          <p14:tracePt t="98810" x="1270000" y="6424613"/>
          <p14:tracePt t="99003" x="1270000" y="6413500"/>
          <p14:tracePt t="99022" x="1270000" y="6403975"/>
          <p14:tracePt t="99070" x="1270000" y="6394450"/>
          <p14:tracePt t="99080" x="1260475" y="6394450"/>
          <p14:tracePt t="99128" x="1250950" y="6394450"/>
          <p14:tracePt t="99137" x="1250950" y="6383338"/>
          <p14:tracePt t="99167" x="1239838" y="6383338"/>
          <p14:tracePt t="99233" x="1239838" y="6373813"/>
          <p14:tracePt t="99244" x="1230313" y="6373813"/>
          <p14:tracePt t="99272" x="1230313" y="6364288"/>
          <p14:tracePt t="99320" x="1220788" y="6364288"/>
          <p14:tracePt t="107541" x="1220788" y="6334125"/>
          <p14:tracePt t="107550" x="1220788" y="6253163"/>
          <p14:tracePt t="107561" x="1250950" y="6061075"/>
          <p14:tracePt t="107569" x="1320800" y="5738813"/>
          <p14:tracePt t="107579" x="1411288" y="5405438"/>
          <p14:tracePt t="107588" x="1492250" y="5103813"/>
          <p14:tracePt t="107598" x="1543050" y="4941888"/>
          <p14:tracePt t="107609" x="1624013" y="4760913"/>
          <p14:tracePt t="107617" x="1714500" y="4527550"/>
          <p14:tracePt t="107627" x="1825625" y="4295775"/>
          <p14:tracePt t="107636" x="1895475" y="4124325"/>
          <p14:tracePt t="107646" x="1936750" y="3983038"/>
          <p14:tracePt t="107659" x="1985963" y="3841750"/>
          <p14:tracePt t="107666" x="2006600" y="3751263"/>
          <p14:tracePt t="107676" x="2036763" y="3660775"/>
          <p14:tracePt t="107685" x="2066925" y="3570288"/>
          <p14:tracePt t="107694" x="2087563" y="3498850"/>
          <p14:tracePt t="107714" x="2117725" y="3368675"/>
          <p14:tracePt t="107715" x="2168525" y="3206750"/>
          <p14:tracePt t="107726" x="2208213" y="3065463"/>
          <p14:tracePt t="107733" x="2298700" y="2863850"/>
          <p14:tracePt t="107742" x="2379663" y="2703513"/>
          <p14:tracePt t="107752" x="2430463" y="2592388"/>
          <p14:tracePt t="107762" x="2460625" y="2532063"/>
          <p14:tracePt t="107771" x="2481263" y="2501900"/>
          <p14:tracePt t="107781" x="2490788" y="2481263"/>
          <p14:tracePt t="108067" x="2601913" y="2339975"/>
          <p14:tracePt t="108077" x="2752725" y="2147888"/>
          <p14:tracePt t="108086" x="2843213" y="1987550"/>
          <p14:tracePt t="108095" x="2884488" y="1925638"/>
          <p14:tracePt t="108109" x="2903538" y="1895475"/>
          <p14:tracePt t="108115" x="2914650" y="1865313"/>
          <p14:tracePt t="108126" x="2924175" y="1865313"/>
          <p14:tracePt t="108133" x="2924175" y="1855788"/>
          <p14:tracePt t="108143" x="2924175" y="1846263"/>
          <p14:tracePt t="108152" x="2924175" y="1835150"/>
          <p14:tracePt t="108172" x="2935288" y="1835150"/>
          <p14:tracePt t="108180" x="2944813" y="1825625"/>
          <p14:tracePt t="108193" x="2954338" y="1816100"/>
          <p14:tracePt t="108199" x="2995613" y="1784350"/>
          <p14:tracePt t="108209" x="3106738" y="1684338"/>
          <p14:tracePt t="108218" x="3257550" y="1552575"/>
          <p14:tracePt t="108228" x="3378200" y="1441450"/>
          <p14:tracePt t="108237" x="3429000" y="1392238"/>
          <p14:tracePt t="108246" x="3468688" y="1350963"/>
          <p14:tracePt t="108259" x="3489325" y="1341438"/>
          <p14:tracePt t="108265" x="3509963" y="1320800"/>
          <p14:tracePt t="108275" x="3519488" y="1320800"/>
          <p14:tracePt t="108284" x="3529013" y="1311275"/>
          <p14:tracePt t="108302" x="3529013" y="1301750"/>
          <p14:tracePt t="108312" x="3540125" y="1301750"/>
          <p14:tracePt t="108359" x="3549650" y="1301750"/>
          <p14:tracePt t="108378" x="3549650" y="1290638"/>
          <p14:tracePt t="108396" x="3559175" y="1290638"/>
          <p14:tracePt t="108416" x="3570288" y="1290638"/>
          <p14:tracePt t="108425" x="3570288" y="1281113"/>
          <p14:tracePt t="108434" x="3579813" y="1270000"/>
          <p14:tracePt t="108444" x="3600450" y="1260475"/>
          <p14:tracePt t="108453" x="3600450" y="1250950"/>
          <p14:tracePt t="108462" x="3619500" y="1239838"/>
          <p14:tracePt t="108481" x="3640138" y="1220788"/>
          <p14:tracePt t="108509" x="3651250" y="1209675"/>
          <p14:tracePt t="108556" x="3660775" y="1209675"/>
          <p14:tracePt t="108565" x="3660775" y="1200150"/>
          <p14:tracePt t="109230" x="3660775" y="1190625"/>
          <p14:tracePt t="109443" x="3670300" y="1190625"/>
          <p14:tracePt t="109481" x="3681413" y="1190625"/>
          <p14:tracePt t="109529" x="3690938" y="1190625"/>
          <p14:tracePt t="109548" x="3700463" y="1190625"/>
          <p14:tracePt t="109558" x="3711575" y="1190625"/>
          <p14:tracePt t="109567" x="3730625" y="1190625"/>
          <p14:tracePt t="109577" x="3741738" y="1190625"/>
          <p14:tracePt t="109586" x="3760788" y="1179513"/>
          <p14:tracePt t="109595" x="3790950" y="1179513"/>
          <p14:tracePt t="109608" x="3822700" y="1179513"/>
          <p14:tracePt t="109614" x="3852863" y="1179513"/>
          <p14:tracePt t="109625" x="3871913" y="1169988"/>
          <p14:tracePt t="109634" x="3902075" y="1169988"/>
          <p14:tracePt t="109644" x="3922713" y="1169988"/>
          <p14:tracePt t="109653" x="3952875" y="1169988"/>
          <p14:tracePt t="109662" x="3973513" y="1169988"/>
          <p14:tracePt t="109675" x="4003675" y="1169988"/>
          <p14:tracePt t="109681" x="4024313" y="1169988"/>
          <p14:tracePt t="109692" x="4043363" y="1169988"/>
          <p14:tracePt t="109700" x="4073525" y="1160463"/>
          <p14:tracePt t="109709" x="4103688" y="1160463"/>
          <p14:tracePt t="109719" x="4133850" y="1149350"/>
          <p14:tracePt t="109731" x="4184650" y="1149350"/>
          <p14:tracePt t="109741" x="4225925" y="1139825"/>
          <p14:tracePt t="109748" x="4265613" y="1139825"/>
          <p14:tracePt t="109758" x="4295775" y="1139825"/>
          <p14:tracePt t="109767" x="4325938" y="1139825"/>
          <p14:tracePt t="109776" x="4346575" y="1139825"/>
          <p14:tracePt t="109785" x="4376738" y="1139825"/>
          <p14:tracePt t="109795" x="4397375" y="1139825"/>
          <p14:tracePt t="109803" x="4427538" y="1139825"/>
          <p14:tracePt t="109813" x="4446588" y="1139825"/>
          <p14:tracePt t="109825" x="4476750" y="1139825"/>
          <p14:tracePt t="109832" x="4497388" y="1139825"/>
          <p14:tracePt t="109842" x="4518025" y="1139825"/>
          <p14:tracePt t="109851" x="4548188" y="1139825"/>
          <p14:tracePt t="109861" x="4568825" y="1139825"/>
          <p14:tracePt t="109871" x="4587875" y="1139825"/>
          <p14:tracePt t="109880" x="4608513" y="1139825"/>
          <p14:tracePt t="109892" x="4629150" y="1139825"/>
          <p14:tracePt t="109899" x="4648200" y="1139825"/>
          <p14:tracePt t="109908" x="4659313" y="1139825"/>
          <p14:tracePt t="109917" x="4668838" y="1139825"/>
          <p14:tracePt t="109927" x="4689475" y="1139825"/>
          <p14:tracePt t="109945" x="4699000" y="1139825"/>
          <p14:tracePt t="109974" x="4710113" y="1139825"/>
          <p14:tracePt t="110003" x="4719638" y="1139825"/>
          <p14:tracePt t="110031" x="4729163" y="1139825"/>
          <p14:tracePt t="110124" x="4740275" y="1139825"/>
          <p14:tracePt t="110579" x="4759325" y="1139825"/>
          <p14:tracePt t="110591" x="4789488" y="1149350"/>
          <p14:tracePt t="110599" x="4830763" y="1160463"/>
          <p14:tracePt t="110608" x="4870450" y="1169988"/>
          <p14:tracePt t="110618" x="4921250" y="1179513"/>
          <p14:tracePt t="110627" x="4951413" y="1190625"/>
          <p14:tracePt t="110637" x="4981575" y="1190625"/>
          <p14:tracePt t="110646" x="5002213" y="1190625"/>
          <p14:tracePt t="110658" x="5021263" y="1200150"/>
          <p14:tracePt t="110665" x="5041900" y="1209675"/>
          <p14:tracePt t="110675" x="5062538" y="1209675"/>
          <p14:tracePt t="110684" x="5072063" y="1209675"/>
          <p14:tracePt t="110693" x="5092700" y="1220788"/>
          <p14:tracePt t="110703" x="5113338" y="1230313"/>
          <p14:tracePt t="110712" x="5122863" y="1239838"/>
          <p14:tracePt t="110725" x="5132388" y="1239838"/>
          <p14:tracePt t="110732" x="5153025" y="1239838"/>
          <p14:tracePt t="110741" x="5173663" y="1250950"/>
          <p14:tracePt t="110751" x="5183188" y="1260475"/>
          <p14:tracePt t="110761" x="5203825" y="1260475"/>
          <p14:tracePt t="110770" x="5224463" y="1260475"/>
          <p14:tracePt t="110780" x="5233988" y="1270000"/>
          <p14:tracePt t="110792" x="5243513" y="1281113"/>
          <p14:tracePt t="110798" x="5254625" y="1281113"/>
          <p14:tracePt t="110808" x="5264150" y="1281113"/>
          <p14:tracePt t="110817" x="5273675" y="1290638"/>
          <p14:tracePt t="110827" x="5284788" y="1290638"/>
          <p14:tracePt t="110838" x="5294313" y="1290638"/>
          <p14:tracePt t="110858" x="5303838" y="1290638"/>
          <p14:tracePt t="110866" x="5303838" y="1301750"/>
          <p14:tracePt t="110875" x="5314950" y="1301750"/>
          <p14:tracePt t="110884" x="5314950" y="1311275"/>
          <p14:tracePt t="110893" x="5324475" y="1311275"/>
          <p14:tracePt t="110903" x="5334000" y="1311275"/>
          <p14:tracePt t="110924" x="5334000" y="1320800"/>
          <p14:tracePt t="110931" x="5345113" y="1320800"/>
          <p14:tracePt t="110960" x="5354638" y="1320800"/>
          <p14:tracePt t="110968" x="5354638" y="1331913"/>
          <p14:tracePt t="110987" x="5364163" y="1331913"/>
          <p14:tracePt t="111008" x="5375275" y="1331913"/>
          <p14:tracePt t="112721" x="5375275" y="1341438"/>
          <p14:tracePt t="112760" x="5375275" y="1350963"/>
          <p14:tracePt t="112807" x="5375275" y="1362075"/>
          <p14:tracePt t="112827" x="5375275" y="1371600"/>
          <p14:tracePt t="112846" x="5375275" y="1381125"/>
          <p14:tracePt t="112857" x="5375275" y="1392238"/>
          <p14:tracePt t="112866" x="5384800" y="1401763"/>
          <p14:tracePt t="112875" x="5384800" y="1411288"/>
          <p14:tracePt t="112885" x="5384800" y="1431925"/>
          <p14:tracePt t="112894" x="5395913" y="1452563"/>
          <p14:tracePt t="112907" x="5395913" y="1473200"/>
          <p14:tracePt t="112913" x="5405438" y="1482725"/>
          <p14:tracePt t="112925" x="5414963" y="1503363"/>
          <p14:tracePt t="112932" x="5414963" y="1522413"/>
          <p14:tracePt t="112941" x="5414963" y="1552575"/>
          <p14:tracePt t="112951" x="5426075" y="1573213"/>
          <p14:tracePt t="112962" x="5435600" y="1582738"/>
          <p14:tracePt t="112974" x="5435600" y="1603375"/>
          <p14:tracePt t="112981" x="5435600" y="1624013"/>
          <p14:tracePt t="112991" x="5445125" y="1633538"/>
          <p14:tracePt t="112999" x="5445125" y="1644650"/>
          <p14:tracePt t="113009" x="5456238" y="1654175"/>
          <p14:tracePt t="113018" x="5456238" y="1663700"/>
          <p14:tracePt t="113027" x="5456238" y="1674813"/>
          <p14:tracePt t="113046" x="5456238" y="1684338"/>
          <p14:tracePt t="113057" x="5465763" y="1693863"/>
          <p14:tracePt t="113066" x="5465763" y="1704975"/>
          <p14:tracePt t="113084" x="5465763" y="1714500"/>
          <p14:tracePt t="113104" x="5465763" y="1724025"/>
          <p14:tracePt t="113114" x="5475288" y="1724025"/>
          <p14:tracePt t="113124" x="5475288" y="1735138"/>
          <p14:tracePt t="113151" x="5475288" y="1744663"/>
          <p14:tracePt t="113174" x="5486400" y="1754188"/>
          <p14:tracePt t="113219" x="5486400" y="1765300"/>
          <p14:tracePt t="113285" x="5486400" y="1774825"/>
          <p14:tracePt t="113362" x="5486400" y="1784350"/>
          <p14:tracePt t="114168" x="5475288" y="1795463"/>
          <p14:tracePt t="114178" x="5445125" y="1804988"/>
          <p14:tracePt t="114190" x="5395913" y="1825625"/>
          <p14:tracePt t="114197" x="5324475" y="1846263"/>
          <p14:tracePt t="114207" x="5243513" y="1876425"/>
          <p14:tracePt t="114215" x="5183188" y="1895475"/>
          <p14:tracePt t="114225" x="5143500" y="1906588"/>
          <p14:tracePt t="114234" x="5102225" y="1925638"/>
          <p14:tracePt t="114244" x="5072063" y="1925638"/>
          <p14:tracePt t="114253" x="5053013" y="1946275"/>
          <p14:tracePt t="114263" x="5021263" y="1955800"/>
          <p14:tracePt t="114274" x="4972050" y="1966913"/>
          <p14:tracePt t="114282" x="4900613" y="1987550"/>
          <p14:tracePt t="114291" x="4819650" y="2006600"/>
          <p14:tracePt t="114301" x="4740275" y="2047875"/>
          <p14:tracePt t="114310" x="4659313" y="2078038"/>
          <p14:tracePt t="114320" x="4587875" y="2097088"/>
          <p14:tracePt t="114330" x="4538663" y="2127250"/>
          <p14:tracePt t="114341" x="4476750" y="2147888"/>
          <p14:tracePt t="114348" x="4427538" y="2159000"/>
          <p14:tracePt t="114358" x="4397375" y="2168525"/>
          <p14:tracePt t="114368" x="4376738" y="2178050"/>
          <p14:tracePt t="114377" x="4356100" y="2189163"/>
          <p14:tracePt t="114391" x="4337050" y="2189163"/>
          <p14:tracePt t="114396" x="4325938" y="2198688"/>
          <p14:tracePt t="114408" x="4316413" y="2198688"/>
          <p14:tracePt t="114415" x="4295775" y="2208213"/>
          <p14:tracePt t="114424" x="4286250" y="2208213"/>
          <p14:tracePt t="114434" x="4275138" y="2208213"/>
          <p14:tracePt t="114443" x="4256088" y="2208213"/>
          <p14:tracePt t="114453" x="4235450" y="2219325"/>
          <p14:tracePt t="114463" x="4214813" y="2228850"/>
          <p14:tracePt t="114474" x="4205288" y="2228850"/>
          <p14:tracePt t="114482" x="4184650" y="2228850"/>
          <p14:tracePt t="114492" x="4154488" y="2228850"/>
          <p14:tracePt t="114501" x="4133850" y="2238375"/>
          <p14:tracePt t="114510" x="4114800" y="2249488"/>
          <p14:tracePt t="114524" x="4094163" y="2249488"/>
          <p14:tracePt t="114529" x="4073525" y="2259013"/>
          <p14:tracePt t="114541" x="4054475" y="2259013"/>
          <p14:tracePt t="114548" x="4024313" y="2259013"/>
          <p14:tracePt t="114559" x="4003675" y="2268538"/>
          <p14:tracePt t="114568" x="3994150" y="2268538"/>
          <p14:tracePt t="114578" x="3973513" y="2279650"/>
          <p14:tracePt t="114591" x="3952875" y="2279650"/>
          <p14:tracePt t="114607" x="3943350" y="2279650"/>
          <p14:tracePt t="114616" x="3932238" y="2279650"/>
          <p14:tracePt t="114626" x="3922713" y="2279650"/>
          <p14:tracePt t="114656" x="3913188" y="2279650"/>
          <p14:tracePt t="114702" x="3902075" y="2279650"/>
          <p14:tracePt t="115038" x="3913188" y="2279650"/>
          <p14:tracePt t="115057" x="3922713" y="2279650"/>
          <p14:tracePt t="115066" x="3932238" y="2279650"/>
          <p14:tracePt t="115077" x="3952875" y="2279650"/>
          <p14:tracePt t="115086" x="3983038" y="2279650"/>
          <p14:tracePt t="115095" x="4003675" y="2279650"/>
          <p14:tracePt t="115107" x="4033838" y="2279650"/>
          <p14:tracePt t="115114" x="4054475" y="2279650"/>
          <p14:tracePt t="115124" x="4084638" y="2289175"/>
          <p14:tracePt t="115133" x="4103688" y="2289175"/>
          <p14:tracePt t="115142" x="4124325" y="2289175"/>
          <p14:tracePt t="115152" x="4144963" y="2289175"/>
          <p14:tracePt t="115171" x="4165600" y="2289175"/>
          <p14:tracePt t="115174" x="4175125" y="2289175"/>
          <p14:tracePt t="115180" x="4195763" y="2289175"/>
          <p14:tracePt t="115191" x="4205288" y="2289175"/>
          <p14:tracePt t="115199" x="4214813" y="2289175"/>
          <p14:tracePt t="115209" x="4225925" y="2289175"/>
          <p14:tracePt t="115219" x="4235450" y="2289175"/>
          <p14:tracePt t="115228" x="4244975" y="2289175"/>
          <p14:tracePt t="115241" x="4256088" y="2289175"/>
          <p14:tracePt t="115247" x="4265613" y="2289175"/>
          <p14:tracePt t="115257" x="4286250" y="2289175"/>
          <p14:tracePt t="115265" x="4295775" y="2289175"/>
          <p14:tracePt t="115275" x="4305300" y="2289175"/>
          <p14:tracePt t="115285" x="4316413" y="2289175"/>
          <p14:tracePt t="115306" x="4325938" y="2298700"/>
          <p14:tracePt t="115324" x="4337050" y="2298700"/>
          <p14:tracePt t="115342" x="4346575" y="2298700"/>
          <p14:tracePt t="115373" x="4356100" y="2298700"/>
          <p14:tracePt t="115380" x="4356100" y="2309813"/>
          <p14:tracePt t="115427" x="4367213" y="2319338"/>
          <p14:tracePt t="115532" x="4356100" y="2319338"/>
          <p14:tracePt t="115545" x="4346575" y="2319338"/>
          <p14:tracePt t="115551" x="4337050" y="2319338"/>
          <p14:tracePt t="115560" x="4316413" y="2319338"/>
          <p14:tracePt t="115573" x="4305300" y="2319338"/>
          <p14:tracePt t="115580" x="4286250" y="2319338"/>
          <p14:tracePt t="115591" x="4275138" y="2319338"/>
          <p14:tracePt t="115600" x="4256088" y="2319338"/>
          <p14:tracePt t="115609" x="4235450" y="2319338"/>
          <p14:tracePt t="115618" x="4225925" y="2319338"/>
          <p14:tracePt t="115628" x="4214813" y="2319338"/>
          <p14:tracePt t="115641" x="4195763" y="2319338"/>
          <p14:tracePt t="115657" x="4184650" y="2319338"/>
          <p14:tracePt t="115675" x="4175125" y="2319338"/>
          <p14:tracePt t="115695" x="4165600" y="2319338"/>
          <p14:tracePt t="115723" x="4154488" y="2330450"/>
          <p14:tracePt t="115752" x="4144963" y="2330450"/>
          <p14:tracePt t="115810" x="4144963" y="2339975"/>
          <p14:tracePt t="115858" x="4144963" y="2349500"/>
          <p14:tracePt t="115868" x="4154488" y="2349500"/>
          <p14:tracePt t="115878" x="4154488" y="2360613"/>
          <p14:tracePt t="115897" x="4165600" y="2360613"/>
          <p14:tracePt t="115906" x="4165600" y="2370138"/>
          <p14:tracePt t="115916" x="4165600" y="2379663"/>
          <p14:tracePt t="115925" x="4175125" y="2390775"/>
          <p14:tracePt t="115944" x="4175125" y="2400300"/>
          <p14:tracePt t="115957" x="4184650" y="2409825"/>
          <p14:tracePt t="115964" x="4184650" y="2420938"/>
          <p14:tracePt t="115973" x="4195763" y="2430463"/>
          <p14:tracePt t="115983" x="4195763" y="2439988"/>
          <p14:tracePt t="115993" x="4195763" y="2451100"/>
          <p14:tracePt t="116007" x="4195763" y="2470150"/>
          <p14:tracePt t="116012" x="4205288" y="2481263"/>
          <p14:tracePt t="116031" x="4214813" y="2501900"/>
          <p14:tracePt t="116050" x="4214813" y="2520950"/>
          <p14:tracePt t="116070" x="4214813" y="2532063"/>
          <p14:tracePt t="116090" x="4225925" y="2541588"/>
          <p14:tracePt t="116109" x="4225925" y="2551113"/>
          <p14:tracePt t="116118" x="4225925" y="2562225"/>
          <p14:tracePt t="116136" x="4225925" y="2571750"/>
          <p14:tracePt t="116158" x="4225925" y="2581275"/>
          <p14:tracePt t="116165" x="4235450" y="2581275"/>
          <p14:tracePt t="116174" x="4235450" y="2592388"/>
          <p14:tracePt t="116185" x="4235450" y="2601913"/>
          <p14:tracePt t="116206" x="4235450" y="2611438"/>
          <p14:tracePt t="116224" x="4235450" y="2622550"/>
          <p14:tracePt t="116261" x="4235450" y="2632075"/>
          <p14:tracePt t="116587" x="4244975" y="2652713"/>
          <p14:tracePt t="116597" x="4256088" y="2662238"/>
          <p14:tracePt t="116606" x="4256088" y="2682875"/>
          <p14:tracePt t="116616" x="4265613" y="2713038"/>
          <p14:tracePt t="116625" x="4265613" y="2733675"/>
          <p14:tracePt t="116635" x="4265613" y="2743200"/>
          <p14:tracePt t="116644" x="4265613" y="2752725"/>
          <p14:tracePt t="116657" x="4275138" y="2782888"/>
          <p14:tracePt t="116663" x="4275138" y="2794000"/>
          <p14:tracePt t="116674" x="4286250" y="2813050"/>
          <p14:tracePt t="116683" x="4286250" y="2824163"/>
          <p14:tracePt t="116693" x="4286250" y="2844800"/>
          <p14:tracePt t="116702" x="4286250" y="2863850"/>
          <p14:tracePt t="116712" x="4286250" y="2874963"/>
          <p14:tracePt t="116723" x="4295775" y="2884488"/>
          <p14:tracePt t="116731" x="4295775" y="2905125"/>
          <p14:tracePt t="116740" x="4295775" y="2914650"/>
          <p14:tracePt t="116750" x="4295775" y="2924175"/>
          <p14:tracePt t="116759" x="4305300" y="2924175"/>
          <p14:tracePt t="116769" x="4305300" y="2935288"/>
          <p14:tracePt t="116790" x="4305300" y="2944813"/>
          <p14:tracePt t="116809" x="4305300" y="2954338"/>
          <p14:tracePt t="116818" x="4305300" y="2965450"/>
          <p14:tracePt t="116839" x="4305300" y="2974975"/>
          <p14:tracePt t="116866" x="4305300" y="2984500"/>
          <p14:tracePt t="116904" x="4305300" y="2995613"/>
          <p14:tracePt t="117194" x="4457700" y="2965450"/>
          <p14:tracePt t="117206" x="4749800" y="2894013"/>
          <p14:tracePt t="117213" x="5021263" y="2813050"/>
          <p14:tracePt t="117223" x="5224463" y="2763838"/>
          <p14:tracePt t="117231" x="5384800" y="2722563"/>
          <p14:tracePt t="117241" x="5495925" y="2692400"/>
          <p14:tracePt t="117250" x="5586413" y="2673350"/>
          <p14:tracePt t="117259" x="5657850" y="2662238"/>
          <p14:tracePt t="117269" x="5718175" y="2652713"/>
          <p14:tracePt t="117278" x="5768975" y="2641600"/>
          <p14:tracePt t="117290" x="5829300" y="2632075"/>
          <p14:tracePt t="117298" x="5878513" y="2632075"/>
          <p14:tracePt t="117308" x="5929313" y="2622550"/>
          <p14:tracePt t="117317" x="5959475" y="2622550"/>
          <p14:tracePt t="117326" x="5989638" y="2622550"/>
          <p14:tracePt t="117336" x="6010275" y="2622550"/>
          <p14:tracePt t="117345" x="6030913" y="2622550"/>
          <p14:tracePt t="117356" x="6049963" y="2622550"/>
          <p14:tracePt t="117364" x="6070600" y="2632075"/>
          <p14:tracePt t="117373" x="6091238" y="2632075"/>
          <p14:tracePt t="117382" x="6111875" y="2632075"/>
          <p14:tracePt t="117392" x="6130925" y="2632075"/>
          <p14:tracePt t="117401" x="6151563" y="2632075"/>
          <p14:tracePt t="117411" x="6161088" y="2632075"/>
          <p14:tracePt t="117423" x="6181725" y="2641600"/>
          <p14:tracePt t="117430" x="6191250" y="2641600"/>
          <p14:tracePt t="117440" x="6202363" y="2641600"/>
          <p14:tracePt t="117448" x="6211888" y="2652713"/>
          <p14:tracePt t="117467" x="6221413" y="2652713"/>
          <p14:tracePt t="117485" x="6232525" y="2652713"/>
          <p14:tracePt t="117506" x="6242050" y="2652713"/>
          <p14:tracePt t="117514" x="6242050" y="2662238"/>
          <p14:tracePt t="117570" x="6251575" y="2662238"/>
          <p14:tracePt t="118147" x="6202363" y="2782888"/>
          <p14:tracePt t="118156" x="5940425" y="3116263"/>
          <p14:tracePt t="118166" x="5688013" y="3429000"/>
          <p14:tracePt t="118176" x="5486400" y="3651250"/>
          <p14:tracePt t="118185" x="5345113" y="3832225"/>
          <p14:tracePt t="118195" x="5203825" y="3983038"/>
          <p14:tracePt t="118207" x="5041900" y="4135438"/>
          <p14:tracePt t="118214" x="4891088" y="4276725"/>
          <p14:tracePt t="118223" x="4740275" y="4427538"/>
          <p14:tracePt t="118232" x="4527550" y="4619625"/>
          <p14:tracePt t="118242" x="4337050" y="4770438"/>
          <p14:tracePt t="118252" x="4165600" y="4902200"/>
          <p14:tracePt t="118261" x="4043363" y="5002213"/>
          <p14:tracePt t="118273" x="3952875" y="5073650"/>
          <p14:tracePt t="118280" x="3892550" y="5122863"/>
          <p14:tracePt t="118290" x="3832225" y="5153025"/>
          <p14:tracePt t="118300" x="3802063" y="5194300"/>
          <p14:tracePt t="118309" x="3751263" y="5224463"/>
          <p14:tracePt t="118317" x="3660775" y="5294313"/>
          <p14:tracePt t="118673" x="3651250" y="5314950"/>
          <p14:tracePt t="118682" x="3640138" y="5335588"/>
          <p14:tracePt t="118691" x="3630613" y="5354638"/>
          <p14:tracePt t="118701" x="3600450" y="5375275"/>
          <p14:tracePt t="118711" x="3579813" y="5416550"/>
          <p14:tracePt t="118723" x="3549650" y="5435600"/>
          <p14:tracePt t="118729" x="3529013" y="5465763"/>
          <p14:tracePt t="118740" x="3509963" y="5476875"/>
          <p14:tracePt t="118748" x="3489325" y="5486400"/>
          <p14:tracePt t="118758" x="3489325" y="5507038"/>
          <p14:tracePt t="118767" x="3479800" y="5507038"/>
          <p14:tracePt t="118776" x="3468688" y="5526088"/>
          <p14:tracePt t="118796" x="3459163" y="5526088"/>
          <p14:tracePt t="118806" x="3459163" y="5537200"/>
          <p14:tracePt t="118843" x="3459163" y="5546725"/>
          <p14:tracePt t="118852" x="3449638" y="5556250"/>
          <p14:tracePt t="118880" x="3449638" y="5567363"/>
          <p14:tracePt t="118920" x="3449638" y="5576888"/>
          <p14:tracePt t="118948" x="3438525" y="5588000"/>
          <p14:tracePt t="118957" x="3438525" y="5597525"/>
          <p14:tracePt t="118976" x="3438525" y="5607050"/>
          <p14:tracePt t="118995" x="3438525" y="5618163"/>
          <p14:tracePt t="119006" x="3429000" y="5637213"/>
          <p14:tracePt t="119015" x="3429000" y="5648325"/>
          <p14:tracePt t="119025" x="3417888" y="5667375"/>
          <p14:tracePt t="119034" x="3408363" y="5688013"/>
          <p14:tracePt t="119043" x="3408363" y="5708650"/>
          <p14:tracePt t="119056" x="3398838" y="5727700"/>
          <p14:tracePt t="119063" x="3387725" y="5748338"/>
          <p14:tracePt t="119073" x="3387725" y="5768975"/>
          <p14:tracePt t="119081" x="3387725" y="5789613"/>
          <p14:tracePt t="119091" x="3378200" y="5808663"/>
          <p14:tracePt t="119101" x="3368675" y="5829300"/>
          <p14:tracePt t="119110" x="3357563" y="5838825"/>
          <p14:tracePt t="119123" x="3357563" y="5859463"/>
          <p14:tracePt t="119129" x="3357563" y="5868988"/>
          <p14:tracePt t="119139" x="3348038" y="5880100"/>
          <p14:tracePt t="119170" x="3348038" y="5889625"/>
          <p14:tracePt t="123849" x="2984500" y="5708650"/>
          <p14:tracePt t="123858" x="2259013" y="5294313"/>
          <p14:tracePt t="123871" x="1633538" y="4881563"/>
          <p14:tracePt t="123878" x="1049338" y="4437063"/>
          <p14:tracePt t="123888" x="523875" y="3994150"/>
          <p14:tracePt t="123897" x="101600" y="36306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185863"/>
            <a:ext cx="64674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0A117BC-2FB6-4E64-AA31-0B4A4407D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7"/>
    </mc:Choice>
    <mc:Fallback xmlns="">
      <p:transition spd="slow" advTm="3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8" x="2339975" y="4548188"/>
          <p14:tracePt t="1127" x="2863850" y="4589463"/>
          <p14:tracePt t="1136" x="3387725" y="4629150"/>
          <p14:tracePt t="1146" x="3862388" y="4649788"/>
          <p14:tracePt t="1156" x="4337050" y="4679950"/>
          <p14:tracePt t="1165" x="4800600" y="4699000"/>
          <p14:tracePt t="1176" x="5224463" y="4760913"/>
          <p14:tracePt t="1185" x="5727700" y="4840288"/>
          <p14:tracePt t="1194" x="6211888" y="4911725"/>
          <p14:tracePt t="1204" x="6696075" y="5011738"/>
          <p14:tracePt t="1213" x="7038975" y="5083175"/>
          <p14:tracePt t="1222" x="7310438" y="5143500"/>
          <p14:tracePt t="1231" x="7472363" y="5164138"/>
          <p14:tracePt t="1243" x="7593013" y="5203825"/>
          <p14:tracePt t="1249" x="7664450" y="5213350"/>
          <p14:tracePt t="1259" x="7704138" y="5213350"/>
          <p14:tracePt t="1268" x="7734300" y="5233988"/>
          <p14:tracePt t="1278" x="7764463" y="5245100"/>
          <p14:tracePt t="1287" x="7775575" y="5254625"/>
          <p14:tracePt t="1294" x="7785100" y="5275263"/>
          <p14:tracePt t="8367" x="7986713" y="5164138"/>
          <p14:tracePt t="8376" x="8420100" y="4881563"/>
          <p14:tracePt t="8385" x="8823325" y="4679950"/>
          <p14:tracePt t="8395" x="9055100" y="4548188"/>
          <p14:tracePt t="8407" x="9207500" y="4487863"/>
          <p14:tracePt t="8413" x="9328150" y="4427538"/>
          <p14:tracePt t="8424" x="9428163" y="4387850"/>
          <p14:tracePt t="8432" x="9499600" y="4367213"/>
          <p14:tracePt t="8443" x="9590088" y="4337050"/>
          <p14:tracePt t="8451" x="9640888" y="4316413"/>
          <p14:tracePt t="8461" x="9731375" y="4295775"/>
          <p14:tracePt t="8470" x="9801225" y="4265613"/>
          <p14:tracePt t="8479" x="9872663" y="4246563"/>
          <p14:tracePt t="8491" x="9942513" y="4205288"/>
          <p14:tracePt t="8498" x="10013950" y="4175125"/>
          <p14:tracePt t="8508" x="10083800" y="4124325"/>
          <p14:tracePt t="8517" x="10175875" y="4084638"/>
          <p14:tracePt t="8530" x="10245725" y="4044950"/>
          <p14:tracePt t="8535" x="10306050" y="4003675"/>
          <p14:tracePt t="8545" x="10366375" y="3963988"/>
          <p14:tracePt t="8557" x="10407650" y="3933825"/>
          <p14:tracePt t="8563" x="10437813" y="3922713"/>
          <p14:tracePt t="8900" x="10225088" y="3922713"/>
          <p14:tracePt t="8909" x="9972675" y="3922713"/>
          <p14:tracePt t="8918" x="9821863" y="3892550"/>
          <p14:tracePt t="8928" x="9752013" y="3873500"/>
          <p14:tracePt t="8940" x="9691688" y="3852863"/>
          <p14:tracePt t="8947" x="9650413" y="3841750"/>
          <p14:tracePt t="8957" x="9599613" y="3832225"/>
          <p14:tracePt t="8966" x="9580563" y="3822700"/>
          <p14:tracePt t="8976" x="9550400" y="3811588"/>
          <p14:tracePt t="8985" x="9529763" y="3802063"/>
          <p14:tracePt t="8994" x="9509125" y="3792538"/>
          <p14:tracePt t="9003" x="9490075" y="3781425"/>
          <p14:tracePt t="9012" x="9478963" y="3781425"/>
          <p14:tracePt t="9024" x="9469438" y="3781425"/>
          <p14:tracePt t="9032" x="9448800" y="3771900"/>
          <p14:tracePt t="9041" x="9439275" y="3771900"/>
          <p14:tracePt t="9050" x="9428163" y="3762375"/>
          <p14:tracePt t="9060" x="9409113" y="3762375"/>
          <p14:tracePt t="9078" x="9388475" y="3762375"/>
          <p14:tracePt t="9091" x="9378950" y="3751263"/>
          <p14:tracePt t="9097" x="9367838" y="3751263"/>
          <p14:tracePt t="9107" x="9348788" y="3741738"/>
          <p14:tracePt t="9116" x="9328150" y="3741738"/>
          <p14:tracePt t="9126" x="9318625" y="3741738"/>
          <p14:tracePt t="9136" x="9297988" y="3741738"/>
          <p14:tracePt t="9145" x="9277350" y="3741738"/>
          <p14:tracePt t="9157" x="9256713" y="3732213"/>
          <p14:tracePt t="9164" x="9247188" y="3732213"/>
          <p14:tracePt t="9174" x="9226550" y="3721100"/>
          <p14:tracePt t="9183" x="9217025" y="3721100"/>
          <p14:tracePt t="9192" x="9196388" y="3721100"/>
          <p14:tracePt t="9202" x="9186863" y="3721100"/>
          <p14:tracePt t="9211" x="9177338" y="3711575"/>
          <p14:tracePt t="9231" x="9166225" y="3702050"/>
          <p14:tracePt t="9250" x="9156700" y="3702050"/>
          <p14:tracePt t="9260" x="9147175" y="3702050"/>
          <p14:tracePt t="9290" x="9136063" y="3702050"/>
          <p14:tracePt t="9297" x="9136063" y="3690938"/>
          <p14:tracePt t="9308" x="9126538" y="3690938"/>
          <p14:tracePt t="9326" x="9117013" y="3690938"/>
          <p14:tracePt t="9335" x="9105900" y="3681413"/>
          <p14:tracePt t="9357" x="9096375" y="3681413"/>
          <p14:tracePt t="9364" x="9085263" y="3670300"/>
          <p14:tracePt t="9374" x="9075738" y="3660775"/>
          <p14:tracePt t="9383" x="9066213" y="3660775"/>
          <p14:tracePt t="9401" x="9055100" y="3651250"/>
          <p14:tracePt t="9420" x="9045575" y="3651250"/>
          <p14:tracePt t="9430" x="9036050" y="3640138"/>
          <p14:tracePt t="9441" x="9024938" y="3630613"/>
          <p14:tracePt t="9459" x="9015413" y="3621088"/>
          <p14:tracePt t="9468" x="9005888" y="3621088"/>
          <p14:tracePt t="9478" x="8994775" y="3609975"/>
          <p14:tracePt t="9497" x="8985250" y="3609975"/>
          <p14:tracePt t="9508" x="8985250" y="3600450"/>
          <p14:tracePt t="9515" x="8975725" y="3600450"/>
          <p14:tracePt t="9524" x="8964613" y="3590925"/>
          <p14:tracePt t="9553" x="8955088" y="3590925"/>
          <p14:tracePt t="9563" x="8955088" y="3579813"/>
          <p14:tracePt t="9591" x="8945563" y="3579813"/>
          <p14:tracePt t="9629" x="8934450" y="3570288"/>
          <p14:tracePt t="9658" x="8924925" y="3570288"/>
          <p14:tracePt t="9686" x="8924925" y="3560763"/>
          <p14:tracePt t="9695" x="8913813" y="3560763"/>
          <p14:tracePt t="9714" x="8913813" y="3549650"/>
          <p14:tracePt t="9744" x="8904288" y="3549650"/>
          <p14:tracePt t="9763" x="8904288" y="3540125"/>
          <p14:tracePt t="9782" x="8894763" y="3540125"/>
          <p14:tracePt t="9792" x="8894763" y="3530600"/>
          <p14:tracePt t="9801" x="8883650" y="3530600"/>
          <p14:tracePt t="9811" x="8883650" y="3519488"/>
          <p14:tracePt t="9823" x="8883650" y="3509963"/>
          <p14:tracePt t="9830" x="8874125" y="3509963"/>
          <p14:tracePt t="9841" x="8874125" y="3498850"/>
          <p14:tracePt t="9860" x="8864600" y="3489325"/>
          <p14:tracePt t="9878" x="8853488" y="3479800"/>
          <p14:tracePt t="9890" x="8853488" y="3468688"/>
          <p14:tracePt t="9905" x="8843963" y="3468688"/>
          <p14:tracePt t="9916" x="8834438" y="3459163"/>
          <p14:tracePt t="9936" x="8834438" y="3449638"/>
          <p14:tracePt t="9945" x="8823325" y="3449638"/>
          <p14:tracePt t="9965" x="8823325" y="3438525"/>
          <p14:tracePt t="9975" x="8823325" y="3429000"/>
          <p14:tracePt t="9983" x="8813800" y="3429000"/>
          <p14:tracePt t="10013" x="8804275" y="3429000"/>
          <p14:tracePt t="10032" x="8804275" y="3419475"/>
          <p14:tracePt t="10577" x="8793163" y="3429000"/>
          <p14:tracePt t="10596" x="8783638" y="3438525"/>
          <p14:tracePt t="10606" x="8774113" y="3459163"/>
          <p14:tracePt t="10625" x="8763000" y="3479800"/>
          <p14:tracePt t="10634" x="8763000" y="3489325"/>
          <p14:tracePt t="10644" x="8753475" y="3498850"/>
          <p14:tracePt t="10653" x="8753475" y="3509963"/>
          <p14:tracePt t="10663" x="8742363" y="3519488"/>
          <p14:tracePt t="10673" x="8742363" y="3530600"/>
          <p14:tracePt t="10690" x="8742363" y="3540125"/>
          <p14:tracePt t="10709" x="8742363" y="3549650"/>
          <p14:tracePt t="10718" x="8732838" y="3560763"/>
          <p14:tracePt t="10747" x="8732838" y="3570288"/>
          <p14:tracePt t="10757" x="8723313" y="3570288"/>
          <p14:tracePt t="10775" x="8723313" y="3579813"/>
          <p14:tracePt t="10812" x="8723313" y="3590925"/>
          <p14:tracePt t="10831" x="8723313" y="3600450"/>
          <p14:tracePt t="10868" x="8723313" y="3609975"/>
          <p14:tracePt t="10916" x="8723313" y="3621088"/>
          <p14:tracePt t="34510" x="8299450" y="3519488"/>
          <p14:tracePt t="34519" x="7562850" y="3308350"/>
          <p14:tracePt t="34529" x="6877050" y="3065463"/>
          <p14:tracePt t="34539" x="6161088" y="2833688"/>
          <p14:tracePt t="34550" x="5505450" y="2601913"/>
          <p14:tracePt t="34558" x="4759325" y="2309813"/>
          <p14:tracePt t="34568" x="4103688" y="2036763"/>
          <p14:tracePt t="34577" x="3438525" y="1754188"/>
          <p14:tracePt t="34587" x="2873375" y="1492250"/>
          <p14:tracePt t="34597" x="2309813" y="1169988"/>
          <p14:tracePt t="34606" x="1885950" y="938213"/>
          <p14:tracePt t="34617" x="1673225" y="836613"/>
          <p14:tracePt t="34626" x="1603375" y="796925"/>
          <p14:tracePt t="34636" x="1573213" y="787400"/>
          <p14:tracePt t="34643" x="1552575" y="776288"/>
          <p14:tracePt t="34852" x="1250950" y="595313"/>
          <p14:tracePt t="34861" x="725488" y="241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7" y="206062"/>
            <a:ext cx="7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heart.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972" y="1815921"/>
            <a:ext cx="3000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heart is a muscle and when you exercise you help to keep it healthy.</a:t>
            </a:r>
          </a:p>
          <a:p>
            <a:endParaRPr lang="en-GB" dirty="0"/>
          </a:p>
          <a:p>
            <a:r>
              <a:rPr lang="en-GB" dirty="0"/>
              <a:t>The faster you move the harder your heart has to work to pump clean oxygenated blood around your body.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1268" y="1215756"/>
            <a:ext cx="300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Put your hand on your heart, feel it beating. How many times does your heart beat in one minute?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3928" y="4330307"/>
            <a:ext cx="335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do 1 minute of exercise. How many heart beats can you feel now in one minute. You should feel more.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5153F34-632A-46A0-95A1-53B542A4C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2" descr="human heart illustration">
            <a:extLst>
              <a:ext uri="{FF2B5EF4-FFF2-40B4-BE49-F238E27FC236}">
                <a16:creationId xmlns:a16="http://schemas.microsoft.com/office/drawing/2014/main" xmlns="" id="{BD36645C-ACC9-4C29-99BE-E5306FEC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54" y="1967875"/>
            <a:ext cx="4524980" cy="30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4610FDA-B379-4F03-A8F3-401FAC7B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17" y="2661015"/>
            <a:ext cx="1769325" cy="1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1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52"/>
    </mc:Choice>
    <mc:Fallback xmlns="">
      <p:transition spd="slow" advTm="38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33" x="6181725" y="1543050"/>
          <p14:tracePt t="11544" x="6251575" y="1563688"/>
          <p14:tracePt t="11554" x="6313488" y="1593850"/>
          <p14:tracePt t="11563" x="6403975" y="1633538"/>
          <p14:tracePt t="11573" x="6473825" y="1663700"/>
          <p14:tracePt t="11586" x="6534150" y="1704975"/>
          <p14:tracePt t="11591" x="6575425" y="1735138"/>
          <p14:tracePt t="11602" x="6615113" y="1765300"/>
          <p14:tracePt t="11610" x="6645275" y="1784350"/>
          <p14:tracePt t="11620" x="6675438" y="1816100"/>
          <p14:tracePt t="11629" x="6705600" y="1846263"/>
          <p14:tracePt t="11638" x="6735763" y="1876425"/>
          <p14:tracePt t="11652" x="6756400" y="1906588"/>
          <p14:tracePt t="11658" x="6777038" y="1936750"/>
          <p14:tracePt t="11669" x="6796088" y="1976438"/>
          <p14:tracePt t="11677" x="6807200" y="2006600"/>
          <p14:tracePt t="11687" x="6816725" y="2027238"/>
          <p14:tracePt t="11696" x="6827838" y="2047875"/>
          <p14:tracePt t="11706" x="6827838" y="2078038"/>
          <p14:tracePt t="11724" x="6827838" y="2087563"/>
          <p14:tracePt t="11735" x="6827838" y="2108200"/>
          <p14:tracePt t="11744" x="6827838" y="2117725"/>
          <p14:tracePt t="11753" x="6827838" y="2127250"/>
          <p14:tracePt t="11763" x="6827838" y="2138363"/>
          <p14:tracePt t="11772" x="6827838" y="2147888"/>
          <p14:tracePt t="11785" x="6827838" y="2159000"/>
          <p14:tracePt t="11791" x="6827838" y="2168525"/>
          <p14:tracePt t="11811" x="6827838" y="2178050"/>
          <p14:tracePt t="11839" x="6827838" y="2189163"/>
          <p14:tracePt t="11852" x="6827838" y="2198688"/>
          <p14:tracePt t="11869" x="6807200" y="2208213"/>
          <p14:tracePt t="11878" x="6777038" y="2228850"/>
          <p14:tracePt t="11899" x="6534150" y="2339975"/>
          <p14:tracePt t="11906" x="6464300" y="2370138"/>
          <p14:tracePt t="11920" x="6413500" y="2390775"/>
          <p14:tracePt t="11926" x="6392863" y="2409825"/>
          <p14:tracePt t="11936" x="6362700" y="2420938"/>
          <p14:tracePt t="11946" x="6353175" y="2420938"/>
          <p14:tracePt t="11955" x="6332538" y="2430463"/>
          <p14:tracePt t="11968" x="6323013" y="2430463"/>
          <p14:tracePt t="11974" x="6313488" y="2430463"/>
          <p14:tracePt t="11993" x="6302375" y="2430463"/>
          <p14:tracePt t="12032" x="6292850" y="2430463"/>
          <p14:tracePt t="12052" x="6283325" y="2430463"/>
          <p14:tracePt t="12491" x="6272213" y="2430463"/>
          <p14:tracePt t="12501" x="6262688" y="2400300"/>
          <p14:tracePt t="12509" x="6251575" y="2390775"/>
          <p14:tracePt t="12519" x="6242050" y="2379663"/>
          <p14:tracePt t="12528" x="6242050" y="2360613"/>
          <p14:tracePt t="12537" x="6221413" y="2349500"/>
          <p14:tracePt t="12547" x="6221413" y="2330450"/>
          <p14:tracePt t="12557" x="6211888" y="2330450"/>
          <p14:tracePt t="12569" x="6202363" y="2319338"/>
          <p14:tracePt t="12576" x="6202363" y="2298700"/>
          <p14:tracePt t="12586" x="6191250" y="2298700"/>
          <p14:tracePt t="12595" x="6181725" y="2279650"/>
          <p14:tracePt t="12604" x="6172200" y="2268538"/>
          <p14:tracePt t="12614" x="6161088" y="2259013"/>
          <p14:tracePt t="12623" x="6142038" y="2238375"/>
          <p14:tracePt t="12635" x="6130925" y="2228850"/>
          <p14:tracePt t="12641" x="6121400" y="2219325"/>
          <p14:tracePt t="12652" x="6100763" y="2208213"/>
          <p14:tracePt t="12660" x="6091238" y="2198688"/>
          <p14:tracePt t="12670" x="6070600" y="2189163"/>
          <p14:tracePt t="12679" x="6061075" y="2189163"/>
          <p14:tracePt t="12689" x="6040438" y="2168525"/>
          <p14:tracePt t="12702" x="6019800" y="2159000"/>
          <p14:tracePt t="12708" x="5989638" y="2147888"/>
          <p14:tracePt t="12718" x="5970588" y="2138363"/>
          <p14:tracePt t="12727" x="5959475" y="2127250"/>
          <p14:tracePt t="12736" x="5940425" y="2117725"/>
          <p14:tracePt t="12746" x="5919788" y="2108200"/>
          <p14:tracePt t="12756" x="5908675" y="2108200"/>
          <p14:tracePt t="12768" x="5889625" y="2097088"/>
          <p14:tracePt t="12775" x="5868988" y="2087563"/>
          <p14:tracePt t="12785" x="5859463" y="2078038"/>
          <p14:tracePt t="12794" x="5838825" y="2078038"/>
          <p14:tracePt t="12804" x="5818188" y="2078038"/>
          <p14:tracePt t="12813" x="5788025" y="2078038"/>
          <p14:tracePt t="12823" x="5757863" y="2078038"/>
          <p14:tracePt t="12835" x="5727700" y="2078038"/>
          <p14:tracePt t="12842" x="5688013" y="2078038"/>
          <p14:tracePt t="12852" x="5637213" y="2078038"/>
          <p14:tracePt t="12861" x="5586413" y="2087563"/>
          <p14:tracePt t="12871" x="5546725" y="2097088"/>
          <p14:tracePt t="12880" x="5495925" y="2117725"/>
          <p14:tracePt t="12899" x="5465763" y="2138363"/>
          <p14:tracePt t="12902" x="5435600" y="2147888"/>
          <p14:tracePt t="12909" x="5414963" y="2159000"/>
          <p14:tracePt t="12919" x="5395913" y="2178050"/>
          <p14:tracePt t="12927" x="5375275" y="2189163"/>
          <p14:tracePt t="12938" x="5354638" y="2198688"/>
          <p14:tracePt t="12946" x="5345113" y="2208213"/>
          <p14:tracePt t="12956" x="5324475" y="2228850"/>
          <p14:tracePt t="12969" x="5314950" y="2238375"/>
          <p14:tracePt t="12976" x="5294313" y="2249488"/>
          <p14:tracePt t="12986" x="5284788" y="2268538"/>
          <p14:tracePt t="12996" x="5264150" y="2289175"/>
          <p14:tracePt t="13005" x="5233988" y="2309813"/>
          <p14:tracePt t="13018" x="5224463" y="2339975"/>
          <p14:tracePt t="13025" x="5192713" y="2360613"/>
          <p14:tracePt t="13035" x="5183188" y="2379663"/>
          <p14:tracePt t="13044" x="5162550" y="2400300"/>
          <p14:tracePt t="13054" x="5153025" y="2409825"/>
          <p14:tracePt t="13063" x="5132388" y="2430463"/>
          <p14:tracePt t="13074" x="5132388" y="2451100"/>
          <p14:tracePt t="13085" x="5122863" y="2460625"/>
          <p14:tracePt t="13093" x="5113338" y="2481263"/>
          <p14:tracePt t="13102" x="5102225" y="2490788"/>
          <p14:tracePt t="13112" x="5092700" y="2501900"/>
          <p14:tracePt t="13122" x="5083175" y="2520950"/>
          <p14:tracePt t="13131" x="5072063" y="2541588"/>
          <p14:tracePt t="13141" x="5062538" y="2551113"/>
          <p14:tracePt t="13152" x="5053013" y="2571750"/>
          <p14:tracePt t="13160" x="5041900" y="2601913"/>
          <p14:tracePt t="13171" x="5041900" y="2622550"/>
          <p14:tracePt t="13179" x="5021263" y="2641600"/>
          <p14:tracePt t="13189" x="5011738" y="2662238"/>
          <p14:tracePt t="13202" x="5011738" y="2692400"/>
          <p14:tracePt t="13208" x="5011738" y="2713038"/>
          <p14:tracePt t="13218" x="5002213" y="2733675"/>
          <p14:tracePt t="13228" x="4991100" y="2743200"/>
          <p14:tracePt t="13237" x="4981575" y="2763838"/>
          <p14:tracePt t="13247" x="4981575" y="2794000"/>
          <p14:tracePt t="13257" x="4972050" y="2803525"/>
          <p14:tracePt t="13268" x="4972050" y="2813050"/>
          <p14:tracePt t="13276" x="4960938" y="2833688"/>
          <p14:tracePt t="13295" x="4960938" y="2844800"/>
          <p14:tracePt t="13305" x="4960938" y="2863850"/>
          <p14:tracePt t="13315" x="4951413" y="2874963"/>
          <p14:tracePt t="13323" x="4951413" y="2884488"/>
          <p14:tracePt t="13335" x="4941888" y="2905125"/>
          <p14:tracePt t="13344" x="4941888" y="2914650"/>
          <p14:tracePt t="13353" x="4941888" y="2924175"/>
          <p14:tracePt t="13363" x="4941888" y="2935288"/>
          <p14:tracePt t="13373" x="4930775" y="2944813"/>
          <p14:tracePt t="13385" x="4930775" y="2954338"/>
          <p14:tracePt t="13392" x="4921250" y="2974975"/>
          <p14:tracePt t="13402" x="4921250" y="2984500"/>
          <p14:tracePt t="13411" x="4921250" y="2995613"/>
          <p14:tracePt t="13420" x="4921250" y="3016250"/>
          <p14:tracePt t="13430" x="4921250" y="3025775"/>
          <p14:tracePt t="13439" x="4921250" y="3035300"/>
          <p14:tracePt t="13452" x="4921250" y="3055938"/>
          <p14:tracePt t="13459" x="4911725" y="3065463"/>
          <p14:tracePt t="13468" x="4911725" y="3076575"/>
          <p14:tracePt t="13478" x="4911725" y="3095625"/>
          <p14:tracePt t="13883" x="4900613" y="3116263"/>
          <p14:tracePt t="13892" x="4900613" y="3136900"/>
          <p14:tracePt t="13902" x="4900613" y="3155950"/>
          <p14:tracePt t="13911" x="4900613" y="3187700"/>
          <p14:tracePt t="13921" x="4891088" y="3206750"/>
          <p14:tracePt t="13930" x="4891088" y="3227388"/>
          <p14:tracePt t="13940" x="4891088" y="3257550"/>
          <p14:tracePt t="13951" x="4891088" y="3287713"/>
          <p14:tracePt t="13959" x="4891088" y="3308350"/>
          <p14:tracePt t="13969" x="4891088" y="3327400"/>
          <p14:tracePt t="13978" x="4891088" y="3348038"/>
          <p14:tracePt t="13989" x="4891088" y="3368675"/>
          <p14:tracePt t="14001" x="4891088" y="3389313"/>
          <p14:tracePt t="14008" x="4891088" y="3408363"/>
          <p14:tracePt t="14018" x="4900613" y="3438525"/>
          <p14:tracePt t="14027" x="4900613" y="3459163"/>
          <p14:tracePt t="14036" x="4900613" y="3479800"/>
          <p14:tracePt t="14045" x="4911725" y="3498850"/>
          <p14:tracePt t="14055" x="4911725" y="3509963"/>
          <p14:tracePt t="14068" x="4911725" y="3540125"/>
          <p14:tracePt t="14075" x="4911725" y="3549650"/>
          <p14:tracePt t="14085" x="4921250" y="3560763"/>
          <p14:tracePt t="14094" x="4921250" y="3579813"/>
          <p14:tracePt t="14103" x="4930775" y="3590925"/>
          <p14:tracePt t="14114" x="4930775" y="3609975"/>
          <p14:tracePt t="14123" x="4941888" y="3621088"/>
          <p14:tracePt t="14135" x="4941888" y="3640138"/>
          <p14:tracePt t="14142" x="4941888" y="3660775"/>
          <p14:tracePt t="14158" x="4951413" y="3681413"/>
          <p14:tracePt t="14161" x="4960938" y="3690938"/>
          <p14:tracePt t="14172" x="4960938" y="3721100"/>
          <p14:tracePt t="14185" x="4960938" y="3732213"/>
          <p14:tracePt t="14190" x="4972050" y="3751263"/>
          <p14:tracePt t="14202" x="4981575" y="3771900"/>
          <p14:tracePt t="14209" x="4981575" y="3781425"/>
          <p14:tracePt t="14219" x="4991100" y="3802063"/>
          <p14:tracePt t="14228" x="5002213" y="3811588"/>
          <p14:tracePt t="14239" x="5011738" y="3841750"/>
          <p14:tracePt t="14251" x="5032375" y="3873500"/>
          <p14:tracePt t="14257" x="5053013" y="3903663"/>
          <p14:tracePt t="14268" x="5062538" y="3933825"/>
          <p14:tracePt t="14276" x="5083175" y="3963988"/>
          <p14:tracePt t="14286" x="5092700" y="3983038"/>
          <p14:tracePt t="14295" x="5122863" y="4003675"/>
          <p14:tracePt t="14305" x="5122863" y="4024313"/>
          <p14:tracePt t="14314" x="5143500" y="4054475"/>
          <p14:tracePt t="14323" x="5153025" y="4064000"/>
          <p14:tracePt t="14335" x="5173663" y="4084638"/>
          <p14:tracePt t="14342" x="5173663" y="4105275"/>
          <p14:tracePt t="14351" x="5192713" y="4114800"/>
          <p14:tracePt t="14361" x="5192713" y="4135438"/>
          <p14:tracePt t="14371" x="5213350" y="4144963"/>
          <p14:tracePt t="14380" x="5213350" y="4154488"/>
          <p14:tracePt t="14390" x="5224463" y="4165600"/>
          <p14:tracePt t="14402" x="5233988" y="4165600"/>
          <p14:tracePt t="14408" x="5243513" y="4175125"/>
          <p14:tracePt t="14418" x="5254625" y="4184650"/>
          <p14:tracePt t="14436" x="5264150" y="4195763"/>
          <p14:tracePt t="14445" x="5273675" y="4195763"/>
          <p14:tracePt t="14455" x="5284788" y="4205288"/>
          <p14:tracePt t="14475" x="5294313" y="4216400"/>
          <p14:tracePt t="14485" x="5303838" y="4225925"/>
          <p14:tracePt t="14502" x="5324475" y="4225925"/>
          <p14:tracePt t="14511" x="5334000" y="4235450"/>
          <p14:tracePt t="14520" x="5345113" y="4246563"/>
          <p14:tracePt t="14530" x="5364163" y="4246563"/>
          <p14:tracePt t="14539" x="5395913" y="4246563"/>
          <p14:tracePt t="14551" x="5426075" y="4246563"/>
          <p14:tracePt t="14557" x="5456238" y="4246563"/>
          <p14:tracePt t="14568" x="5486400" y="4246563"/>
          <p14:tracePt t="14576" x="5505450" y="4246563"/>
          <p14:tracePt t="14585" x="5526088" y="4246563"/>
          <p14:tracePt t="14594" x="5546725" y="4246563"/>
          <p14:tracePt t="14603" x="5556250" y="4246563"/>
          <p14:tracePt t="14612" x="5586413" y="4235450"/>
          <p14:tracePt t="14622" x="5607050" y="4225925"/>
          <p14:tracePt t="14634" x="5616575" y="4216400"/>
          <p14:tracePt t="14640" x="5646738" y="4205288"/>
          <p14:tracePt t="14651" x="5657850" y="4195763"/>
          <p14:tracePt t="14659" x="5676900" y="4175125"/>
          <p14:tracePt t="14669" x="5697538" y="4165600"/>
          <p14:tracePt t="14678" x="5697538" y="4154488"/>
          <p14:tracePt t="14687" x="5718175" y="4144963"/>
          <p14:tracePt t="14697" x="5727700" y="4124325"/>
          <p14:tracePt t="14706" x="5748338" y="4105275"/>
          <p14:tracePt t="14719" x="5778500" y="4064000"/>
          <p14:tracePt t="14724" x="5848350" y="3963988"/>
          <p14:tracePt t="14734" x="5929313" y="3811588"/>
          <p14:tracePt t="14743" x="6010275" y="3660775"/>
          <p14:tracePt t="14753" x="6049963" y="3549650"/>
          <p14:tracePt t="14762" x="6091238" y="3479800"/>
          <p14:tracePt t="14772" x="6100763" y="3429000"/>
          <p14:tracePt t="14781" x="6111875" y="3408363"/>
          <p14:tracePt t="14790" x="6121400" y="3378200"/>
          <p14:tracePt t="14801" x="6121400" y="3359150"/>
          <p14:tracePt t="14808" x="6130925" y="3327400"/>
          <p14:tracePt t="14818" x="6130925" y="3308350"/>
          <p14:tracePt t="14827" x="6130925" y="3297238"/>
          <p14:tracePt t="14836" x="6130925" y="3278188"/>
          <p14:tracePt t="14846" x="6142038" y="3257550"/>
          <p14:tracePt t="14855" x="6142038" y="3236913"/>
          <p14:tracePt t="14868" x="6142038" y="3217863"/>
          <p14:tracePt t="14882" x="6142038" y="3197225"/>
          <p14:tracePt t="14886" x="6142038" y="3187700"/>
          <p14:tracePt t="14893" x="6142038" y="3167063"/>
          <p14:tracePt t="14902" x="6142038" y="3146425"/>
          <p14:tracePt t="14911" x="6142038" y="3116263"/>
          <p14:tracePt t="14920" x="6142038" y="3076575"/>
          <p14:tracePt t="14930" x="6142038" y="3025775"/>
          <p14:tracePt t="14939" x="6142038" y="2974975"/>
          <p14:tracePt t="14951" x="6130925" y="2914650"/>
          <p14:tracePt t="14957" x="6121400" y="2874963"/>
          <p14:tracePt t="14968" x="6121400" y="2844800"/>
          <p14:tracePt t="14977" x="6121400" y="2813050"/>
          <p14:tracePt t="14987" x="6111875" y="2794000"/>
          <p14:tracePt t="14996" x="6100763" y="2763838"/>
          <p14:tracePt t="15005" x="6100763" y="2743200"/>
          <p14:tracePt t="15018" x="6091238" y="2722563"/>
          <p14:tracePt t="15024" x="6091238" y="2703513"/>
          <p14:tracePt t="15035" x="6080125" y="2682875"/>
          <p14:tracePt t="15043" x="6070600" y="2662238"/>
          <p14:tracePt t="15052" x="6061075" y="2641600"/>
          <p14:tracePt t="15062" x="6061075" y="2632075"/>
          <p14:tracePt t="15071" x="6049963" y="2611438"/>
          <p14:tracePt t="15085" x="6040438" y="2592388"/>
          <p14:tracePt t="15090" x="6030913" y="2581275"/>
          <p14:tracePt t="15101" x="6019800" y="2562225"/>
          <p14:tracePt t="15109" x="6010275" y="2532063"/>
          <p14:tracePt t="15118" x="5989638" y="2511425"/>
          <p14:tracePt t="15128" x="5980113" y="2490788"/>
          <p14:tracePt t="15137" x="5970588" y="2470150"/>
          <p14:tracePt t="15146" x="5959475" y="2451100"/>
          <p14:tracePt t="15156" x="5940425" y="2430463"/>
          <p14:tracePt t="15168" x="5929313" y="2409825"/>
          <p14:tracePt t="15176" x="5919788" y="2379663"/>
          <p14:tracePt t="15185" x="5899150" y="2360613"/>
          <p14:tracePt t="15194" x="5889625" y="2330450"/>
          <p14:tracePt t="15204" x="5868988" y="2309813"/>
          <p14:tracePt t="15213" x="5859463" y="2289175"/>
          <p14:tracePt t="15223" x="5838825" y="2279650"/>
          <p14:tracePt t="15235" x="5829300" y="2259013"/>
          <p14:tracePt t="15241" x="5808663" y="2238375"/>
          <p14:tracePt t="15251" x="5808663" y="2228850"/>
          <p14:tracePt t="15260" x="5788025" y="2208213"/>
          <p14:tracePt t="15269" x="5778500" y="2198688"/>
          <p14:tracePt t="15279" x="5768975" y="2189163"/>
          <p14:tracePt t="15289" x="5757863" y="2178050"/>
          <p14:tracePt t="15301" x="5737225" y="2168525"/>
          <p14:tracePt t="15308" x="5727700" y="2159000"/>
          <p14:tracePt t="15317" x="5718175" y="2147888"/>
          <p14:tracePt t="15326" x="5707063" y="2127250"/>
          <p14:tracePt t="15337" x="5697538" y="2127250"/>
          <p14:tracePt t="15345" x="5688013" y="2117725"/>
          <p14:tracePt t="15355" x="5676900" y="2108200"/>
          <p14:tracePt t="15367" x="5667375" y="2097088"/>
          <p14:tracePt t="15374" x="5657850" y="2087563"/>
          <p14:tracePt t="15385" x="5646738" y="2087563"/>
          <p14:tracePt t="15393" x="5637213" y="2078038"/>
          <p14:tracePt t="15403" x="5627688" y="2078038"/>
          <p14:tracePt t="15413" x="5616575" y="2066925"/>
          <p14:tracePt t="15434" x="5607050" y="2066925"/>
          <p14:tracePt t="15441" x="5597525" y="2066925"/>
          <p14:tracePt t="15451" x="5597525" y="2057400"/>
          <p14:tracePt t="15460" x="5586413" y="2057400"/>
          <p14:tracePt t="15489" x="5576888" y="2057400"/>
          <p14:tracePt t="15508" x="5567363" y="2057400"/>
          <p14:tracePt t="15527" x="5556250" y="2057400"/>
          <p14:tracePt t="15547" x="5546725" y="2057400"/>
          <p14:tracePt t="15576" x="5535613" y="2057400"/>
          <p14:tracePt t="15604" x="5526088" y="2057400"/>
          <p14:tracePt t="15618" x="5516563" y="2057400"/>
          <p14:tracePt t="15623" x="5505450" y="2057400"/>
          <p14:tracePt t="15634" x="5495925" y="2057400"/>
          <p14:tracePt t="15642" x="5486400" y="2078038"/>
          <p14:tracePt t="15652" x="5465763" y="2087563"/>
          <p14:tracePt t="15662" x="5456238" y="2087563"/>
          <p14:tracePt t="15671" x="5435600" y="2097088"/>
          <p14:tracePt t="15685" x="5426075" y="2108200"/>
          <p14:tracePt t="15691" x="5414963" y="2117725"/>
          <p14:tracePt t="15701" x="5395913" y="2127250"/>
          <p14:tracePt t="15710" x="5384800" y="2127250"/>
          <p14:tracePt t="15719" x="5375275" y="2138363"/>
          <p14:tracePt t="15729" x="5364163" y="2147888"/>
          <p14:tracePt t="15738" x="5354638" y="2159000"/>
          <p14:tracePt t="15752" x="5334000" y="2168525"/>
          <p14:tracePt t="15757" x="5324475" y="2178050"/>
          <p14:tracePt t="15768" x="5303838" y="2198688"/>
          <p14:tracePt t="15777" x="5284788" y="2208213"/>
          <p14:tracePt t="15786" x="5264150" y="2219325"/>
          <p14:tracePt t="15797" x="5254625" y="2238375"/>
          <p14:tracePt t="15806" x="5233988" y="2249488"/>
          <p14:tracePt t="15818" x="5224463" y="2268538"/>
          <p14:tracePt t="15825" x="5203825" y="2289175"/>
          <p14:tracePt t="15835" x="5192713" y="2298700"/>
          <p14:tracePt t="15844" x="5173663" y="2319338"/>
          <p14:tracePt t="15854" x="5162550" y="2339975"/>
          <p14:tracePt t="15863" x="5132388" y="2370138"/>
          <p14:tracePt t="15873" x="5102225" y="2430463"/>
          <p14:tracePt t="15885" x="5072063" y="2481263"/>
          <p14:tracePt t="15892" x="5041900" y="2532063"/>
          <p14:tracePt t="15903" x="5021263" y="2562225"/>
          <p14:tracePt t="15912" x="5011738" y="2592388"/>
          <p14:tracePt t="15922" x="5002213" y="2622550"/>
          <p14:tracePt t="15934" x="4991100" y="2632075"/>
          <p14:tracePt t="15941" x="4981575" y="2652713"/>
          <p14:tracePt t="15951" x="4981575" y="2662238"/>
          <p14:tracePt t="15959" x="4972050" y="2692400"/>
          <p14:tracePt t="15969" x="4972050" y="2713038"/>
          <p14:tracePt t="15979" x="4960938" y="2743200"/>
          <p14:tracePt t="15988" x="4951413" y="2794000"/>
          <p14:tracePt t="16001" x="4951413" y="2863850"/>
          <p14:tracePt t="16007" x="4941888" y="2924175"/>
          <p14:tracePt t="16017" x="4941888" y="2974975"/>
          <p14:tracePt t="16026" x="4941888" y="3005138"/>
          <p14:tracePt t="16036" x="4941888" y="3035300"/>
          <p14:tracePt t="16046" x="4941888" y="3055938"/>
          <p14:tracePt t="16056" x="4941888" y="3086100"/>
          <p14:tracePt t="16068" x="4941888" y="3106738"/>
          <p14:tracePt t="16075" x="4941888" y="3146425"/>
          <p14:tracePt t="16085" x="4941888" y="3176588"/>
          <p14:tracePt t="16094" x="4951413" y="3217863"/>
          <p14:tracePt t="16104" x="4960938" y="3267075"/>
          <p14:tracePt t="16113" x="4972050" y="3297238"/>
          <p14:tracePt t="16123" x="4972050" y="3327400"/>
          <p14:tracePt t="16135" x="4972050" y="3359150"/>
          <p14:tracePt t="16142" x="4981575" y="3398838"/>
          <p14:tracePt t="16153" x="4991100" y="3419475"/>
          <p14:tracePt t="16162" x="5002213" y="3438525"/>
          <p14:tracePt t="16173" x="5002213" y="3449638"/>
          <p14:tracePt t="16184" x="5002213" y="3468688"/>
          <p14:tracePt t="16190" x="5011738" y="3498850"/>
          <p14:tracePt t="16201" x="5021263" y="3530600"/>
          <p14:tracePt t="16210" x="5032375" y="3560763"/>
          <p14:tracePt t="16219" x="5032375" y="3590925"/>
          <p14:tracePt t="16229" x="5041900" y="3609975"/>
          <p14:tracePt t="16238" x="5053013" y="3640138"/>
          <p14:tracePt t="16251" x="5062538" y="3651250"/>
          <p14:tracePt t="16256" x="5062538" y="3681413"/>
          <p14:tracePt t="16267" x="5072063" y="3690938"/>
          <p14:tracePt t="16275" x="5072063" y="3702050"/>
          <p14:tracePt t="16285" x="5083175" y="3721100"/>
          <p14:tracePt t="16294" x="5083175" y="3732213"/>
          <p14:tracePt t="16305" x="5092700" y="3741738"/>
          <p14:tracePt t="16317" x="5102225" y="3762375"/>
          <p14:tracePt t="16324" x="5102225" y="3781425"/>
          <p14:tracePt t="16335" x="5113338" y="3792538"/>
          <p14:tracePt t="16342" x="5122863" y="3811588"/>
          <p14:tracePt t="16351" x="5132388" y="3832225"/>
          <p14:tracePt t="16361" x="5143500" y="3852863"/>
          <p14:tracePt t="16370" x="5153025" y="3862388"/>
          <p14:tracePt t="16380" x="5153025" y="3892550"/>
          <p14:tracePt t="16389" x="5173663" y="3903663"/>
          <p14:tracePt t="16401" x="5183188" y="3922713"/>
          <p14:tracePt t="16408" x="5183188" y="3943350"/>
          <p14:tracePt t="16418" x="5203825" y="3952875"/>
          <p14:tracePt t="16428" x="5213350" y="3963988"/>
          <p14:tracePt t="16437" x="5233988" y="3983038"/>
          <p14:tracePt t="16447" x="5243513" y="3994150"/>
          <p14:tracePt t="16456" x="5254625" y="4013200"/>
          <p14:tracePt t="16468" x="5273675" y="4024313"/>
          <p14:tracePt t="16475" x="5284788" y="4044950"/>
          <p14:tracePt t="16485" x="5303838" y="4044950"/>
          <p14:tracePt t="16494" x="5314950" y="4064000"/>
          <p14:tracePt t="16503" x="5334000" y="4075113"/>
          <p14:tracePt t="16512" x="5354638" y="4084638"/>
          <p14:tracePt t="16522" x="5364163" y="4094163"/>
          <p14:tracePt t="16534" x="5384800" y="4105275"/>
          <p14:tracePt t="16540" x="5395913" y="4114800"/>
          <p14:tracePt t="16551" x="5414963" y="4114800"/>
          <p14:tracePt t="16559" x="5426075" y="4124325"/>
          <p14:tracePt t="16569" x="5445125" y="4135438"/>
          <p14:tracePt t="16578" x="5465763" y="4144963"/>
          <p14:tracePt t="16588" x="5475288" y="4144963"/>
          <p14:tracePt t="16597" x="5495925" y="4144963"/>
          <p14:tracePt t="16606" x="5516563" y="4154488"/>
          <p14:tracePt t="16618" x="5535613" y="4154488"/>
          <p14:tracePt t="16625" x="5556250" y="4154488"/>
          <p14:tracePt t="16634" x="5567363" y="4154488"/>
          <p14:tracePt t="16643" x="5597525" y="4154488"/>
          <p14:tracePt t="16653" x="5627688" y="4154488"/>
          <p14:tracePt t="16662" x="5646738" y="4154488"/>
          <p14:tracePt t="16671" x="5676900" y="4154488"/>
          <p14:tracePt t="16684" x="5707063" y="4144963"/>
          <p14:tracePt t="16690" x="5768975" y="4124325"/>
          <p14:tracePt t="16700" x="5829300" y="4084638"/>
          <p14:tracePt t="16709" x="5899150" y="4033838"/>
          <p14:tracePt t="16718" x="6019800" y="3943350"/>
          <p14:tracePt t="16727" x="6121400" y="3841750"/>
          <p14:tracePt t="16737" x="6221413" y="3741738"/>
          <p14:tracePt t="16746" x="6292850" y="3651250"/>
          <p14:tracePt t="16755" x="6353175" y="3590925"/>
          <p14:tracePt t="16768" x="6383338" y="3549650"/>
          <p14:tracePt t="16774" x="6403975" y="3519488"/>
          <p14:tracePt t="16784" x="6423025" y="3498850"/>
          <p14:tracePt t="16793" x="6443663" y="3468688"/>
          <p14:tracePt t="16802" x="6454775" y="3449638"/>
          <p14:tracePt t="16812" x="6473825" y="3419475"/>
          <p14:tracePt t="16821" x="6473825" y="3389313"/>
          <p14:tracePt t="16830" x="6484938" y="3368675"/>
          <p14:tracePt t="16839" x="6494463" y="3338513"/>
          <p14:tracePt t="16851" x="6494463" y="3317875"/>
          <p14:tracePt t="16858" x="6503988" y="3297238"/>
          <p14:tracePt t="16867" x="6503988" y="3278188"/>
          <p14:tracePt t="16876" x="6503988" y="3257550"/>
          <p14:tracePt t="16898" x="6503988" y="3217863"/>
          <p14:tracePt t="16905" x="6503988" y="3197225"/>
          <p14:tracePt t="16918" x="6503988" y="3176588"/>
          <p14:tracePt t="16923" x="6503988" y="3167063"/>
          <p14:tracePt t="16934" x="6503988" y="3155950"/>
          <p14:tracePt t="16943" x="6503988" y="3125788"/>
          <p14:tracePt t="16952" x="6503988" y="3106738"/>
          <p14:tracePt t="16961" x="6494463" y="3076575"/>
          <p14:tracePt t="16970" x="6484938" y="3055938"/>
          <p14:tracePt t="16980" x="6484938" y="3035300"/>
          <p14:tracePt t="16989" x="6473825" y="3016250"/>
          <p14:tracePt t="17000" x="6464300" y="2995613"/>
          <p14:tracePt t="17017" x="6464300" y="2974975"/>
          <p14:tracePt t="17026" x="6454775" y="2974975"/>
          <p14:tracePt t="17035" x="6454775" y="2965450"/>
          <p14:tracePt t="17045" x="6443663" y="2954338"/>
          <p14:tracePt t="17054" x="6434138" y="2944813"/>
          <p14:tracePt t="17067" x="6413500" y="2894013"/>
          <p14:tracePt t="17074" x="6353175" y="2752725"/>
          <p14:tracePt t="17084" x="6283325" y="2601913"/>
          <p14:tracePt t="17093" x="6251575" y="2532063"/>
          <p14:tracePt t="17103" x="6232525" y="2490788"/>
          <p14:tracePt t="17112" x="6221413" y="2470150"/>
          <p14:tracePt t="17121" x="6211888" y="2460625"/>
          <p14:tracePt t="17134" x="6202363" y="2451100"/>
          <p14:tracePt t="17140" x="6202363" y="2439988"/>
          <p14:tracePt t="17150" x="6191250" y="2430463"/>
          <p14:tracePt t="17168" x="6191250" y="2420938"/>
          <p14:tracePt t="17177" x="6181725" y="2420938"/>
          <p14:tracePt t="17187" x="6172200" y="2409825"/>
          <p14:tracePt t="17197" x="6172200" y="2400300"/>
          <p14:tracePt t="17207" x="6161088" y="2379663"/>
          <p14:tracePt t="17226" x="6151563" y="2370138"/>
          <p14:tracePt t="17235" x="6142038" y="2339975"/>
          <p14:tracePt t="17244" x="6130925" y="2330450"/>
          <p14:tracePt t="17254" x="6130925" y="2319338"/>
          <p14:tracePt t="17263" x="6121400" y="2298700"/>
          <p14:tracePt t="17272" x="6111875" y="2289175"/>
          <p14:tracePt t="17284" x="6111875" y="2279650"/>
          <p14:tracePt t="17291" x="6091238" y="2259013"/>
          <p14:tracePt t="17302" x="6091238" y="2238375"/>
          <p14:tracePt t="17310" x="6080125" y="2228850"/>
          <p14:tracePt t="17320" x="6061075" y="2208213"/>
          <p14:tracePt t="17330" x="6061075" y="2198688"/>
          <p14:tracePt t="17339" x="6049963" y="2178050"/>
          <p14:tracePt t="17351" x="6040438" y="2168525"/>
          <p14:tracePt t="17357" x="6030913" y="2159000"/>
          <p14:tracePt t="17367" x="6019800" y="2147888"/>
          <p14:tracePt t="17376" x="6019800" y="2138363"/>
          <p14:tracePt t="17386" x="6010275" y="2127250"/>
          <p14:tracePt t="17396" x="6010275" y="2117725"/>
          <p14:tracePt t="17405" x="5989638" y="2108200"/>
          <p14:tracePt t="17417" x="5989638" y="2097088"/>
          <p14:tracePt t="17424" x="5980113" y="2087563"/>
          <p14:tracePt t="17434" x="5970588" y="2078038"/>
          <p14:tracePt t="17443" x="5959475" y="2078038"/>
          <p14:tracePt t="17453" x="5949950" y="2057400"/>
          <p14:tracePt t="17462" x="5929313" y="2047875"/>
          <p14:tracePt t="17471" x="5919788" y="2036763"/>
          <p14:tracePt t="17484" x="5908675" y="2027238"/>
          <p14:tracePt t="17491" x="5889625" y="2027238"/>
          <p14:tracePt t="17500" x="5878513" y="2017713"/>
          <p14:tracePt t="17510" x="5868988" y="2006600"/>
          <p14:tracePt t="17519" x="5848350" y="2006600"/>
          <p14:tracePt t="17528" x="5838825" y="2006600"/>
          <p14:tracePt t="17538" x="5829300" y="2006600"/>
          <p14:tracePt t="17550" x="5808663" y="1997075"/>
          <p14:tracePt t="17557" x="5799138" y="1997075"/>
          <p14:tracePt t="17567" x="5778500" y="1997075"/>
          <p14:tracePt t="17575" x="5768975" y="1997075"/>
          <p14:tracePt t="17586" x="5737225" y="1997075"/>
          <p14:tracePt t="17596" x="5727700" y="1997075"/>
          <p14:tracePt t="17605" x="5718175" y="1997075"/>
          <p14:tracePt t="17617" x="5697538" y="1997075"/>
          <p14:tracePt t="17624" x="5688013" y="2006600"/>
          <p14:tracePt t="17634" x="5676900" y="2006600"/>
          <p14:tracePt t="17643" x="5667375" y="2017713"/>
          <p14:tracePt t="17653" x="5657850" y="2017713"/>
          <p14:tracePt t="17662" x="5646738" y="2017713"/>
          <p14:tracePt t="17671" x="5646738" y="2027238"/>
          <p14:tracePt t="17684" x="5637213" y="2027238"/>
          <p14:tracePt t="17691" x="5616575" y="2036763"/>
          <p14:tracePt t="17700" x="5607050" y="2047875"/>
          <p14:tracePt t="17710" x="5586413" y="2057400"/>
          <p14:tracePt t="17720" x="5567363" y="2078038"/>
          <p14:tracePt t="17730" x="5556250" y="2087563"/>
          <p14:tracePt t="17739" x="5535613" y="2108200"/>
          <p14:tracePt t="17751" x="5516563" y="2117725"/>
          <p14:tracePt t="17758" x="5505450" y="2127250"/>
          <p14:tracePt t="17768" x="5486400" y="2147888"/>
          <p14:tracePt t="17777" x="5475288" y="2159000"/>
          <p14:tracePt t="17787" x="5456238" y="2189163"/>
          <p14:tracePt t="17800" x="5435600" y="2198688"/>
          <p14:tracePt t="17806" x="5414963" y="2219325"/>
          <p14:tracePt t="17817" x="5384800" y="2259013"/>
          <p14:tracePt t="17826" x="5364163" y="2289175"/>
          <p14:tracePt t="17836" x="5334000" y="2330450"/>
          <p14:tracePt t="17846" x="5314950" y="2349500"/>
          <p14:tracePt t="17855" x="5294313" y="2370138"/>
          <p14:tracePt t="17867" x="5273675" y="2400300"/>
          <p14:tracePt t="17874" x="5254625" y="2420938"/>
          <p14:tracePt t="17897" x="5224463" y="2470150"/>
          <p14:tracePt t="17903" x="5213350" y="2501900"/>
          <p14:tracePt t="17913" x="5183188" y="2551113"/>
          <p14:tracePt t="17922" x="5153025" y="2622550"/>
          <p14:tracePt t="17934" x="5092700" y="2763838"/>
          <p14:tracePt t="17941" x="5053013" y="2905125"/>
          <p14:tracePt t="17952" x="5011738" y="3046413"/>
          <p14:tracePt t="17960" x="5002213" y="3136900"/>
          <p14:tracePt t="17970" x="5002213" y="3197225"/>
          <p14:tracePt t="17980" x="4991100" y="3248025"/>
          <p14:tracePt t="17990" x="4991100" y="3287713"/>
          <p14:tracePt t="18000" x="4991100" y="3317875"/>
          <p14:tracePt t="18010" x="4991100" y="3348038"/>
          <p14:tracePt t="18019" x="4991100" y="3389313"/>
          <p14:tracePt t="18028" x="5002213" y="3419475"/>
          <p14:tracePt t="18038" x="5002213" y="3449638"/>
          <p14:tracePt t="18050" x="5002213" y="3479800"/>
          <p14:tracePt t="18057" x="5011738" y="3519488"/>
          <p14:tracePt t="18067" x="5021263" y="3549650"/>
          <p14:tracePt t="18075" x="5032375" y="3570288"/>
          <p14:tracePt t="18085" x="5041900" y="3600450"/>
          <p14:tracePt t="18095" x="5041900" y="3621088"/>
          <p14:tracePt t="18105" x="5041900" y="3630613"/>
          <p14:tracePt t="18118" x="5053013" y="3651250"/>
          <p14:tracePt t="18124" x="5053013" y="3660775"/>
          <p14:tracePt t="18134" x="5062538" y="3670300"/>
          <p14:tracePt t="18143" x="5062538" y="3681413"/>
          <p14:tracePt t="18152" x="5062538" y="3702050"/>
          <p14:tracePt t="24453" x="4960938" y="3690938"/>
          <p14:tracePt t="24465" x="4729163" y="3651250"/>
          <p14:tracePt t="24472" x="4497388" y="3621088"/>
          <p14:tracePt t="24482" x="4356100" y="3609975"/>
          <p14:tracePt t="24491" x="4286250" y="3600450"/>
          <p14:tracePt t="24500" x="4214813" y="3600450"/>
          <p14:tracePt t="24510" x="4175125" y="3600450"/>
          <p14:tracePt t="24519" x="4114800" y="3590925"/>
          <p14:tracePt t="24532" x="4073525" y="3590925"/>
          <p14:tracePt t="24539" x="4024313" y="3590925"/>
          <p14:tracePt t="24549" x="3962400" y="3590925"/>
          <p14:tracePt t="24558" x="3922713" y="3590925"/>
          <p14:tracePt t="24568" x="3883025" y="3590925"/>
          <p14:tracePt t="24577" x="3852863" y="3590925"/>
          <p14:tracePt t="24587" x="3822700" y="3590925"/>
          <p14:tracePt t="24599" x="3790950" y="3600450"/>
          <p14:tracePt t="24606" x="3760788" y="3600450"/>
          <p14:tracePt t="24615" x="3730625" y="3609975"/>
          <p14:tracePt t="24625" x="3711575" y="3609975"/>
          <p14:tracePt t="24635" x="3700463" y="3609975"/>
          <p14:tracePt t="24645" x="3681413" y="3609975"/>
          <p14:tracePt t="24655" x="3670300" y="3609975"/>
          <p14:tracePt t="24665" x="3651250" y="3609975"/>
          <p14:tracePt t="24674" x="3640138" y="3609975"/>
          <p14:tracePt t="24683" x="3630613" y="3609975"/>
          <p14:tracePt t="24693" x="3619500" y="3609975"/>
          <p14:tracePt t="24702" x="3589338" y="3609975"/>
          <p14:tracePt t="24715" x="3579813" y="3609975"/>
          <p14:tracePt t="24721" x="3559175" y="3609975"/>
          <p14:tracePt t="24732" x="3540125" y="3609975"/>
          <p14:tracePt t="24740" x="3519488" y="3609975"/>
          <p14:tracePt t="24751" x="3498850" y="3609975"/>
          <p14:tracePt t="24760" x="3479800" y="3609975"/>
          <p14:tracePt t="24770" x="3468688" y="3609975"/>
          <p14:tracePt t="24782" x="3449638" y="3609975"/>
          <p14:tracePt t="24789" x="3429000" y="3600450"/>
          <p14:tracePt t="24799" x="3398838" y="3600450"/>
          <p14:tracePt t="24808" x="3378200" y="3600450"/>
          <p14:tracePt t="24817" x="3368675" y="3600450"/>
          <p14:tracePt t="24827" x="3348038" y="3600450"/>
          <p14:tracePt t="24836" x="3327400" y="3600450"/>
          <p14:tracePt t="24848" x="3317875" y="3600450"/>
          <p14:tracePt t="24856" x="3308350" y="3590925"/>
          <p14:tracePt t="24865" x="3297238" y="3590925"/>
          <p14:tracePt t="24884" x="3287713" y="3590925"/>
          <p14:tracePt t="24915" x="3278188" y="3590925"/>
          <p14:tracePt t="24932" x="3267075" y="3590925"/>
          <p14:tracePt t="25105" x="3278188" y="3590925"/>
          <p14:tracePt t="25125" x="3287713" y="3590925"/>
          <p14:tracePt t="25134" x="3297238" y="3590925"/>
          <p14:tracePt t="25154" x="3317875" y="3590925"/>
          <p14:tracePt t="25165" x="3338513" y="3590925"/>
          <p14:tracePt t="25174" x="3357563" y="3590925"/>
          <p14:tracePt t="25184" x="3408363" y="3600450"/>
          <p14:tracePt t="25193" x="3479800" y="3609975"/>
          <p14:tracePt t="25203" x="3600450" y="3630613"/>
          <p14:tracePt t="25215" x="3721100" y="3640138"/>
          <p14:tracePt t="25222" x="3832225" y="3670300"/>
          <p14:tracePt t="25232" x="3913188" y="3681413"/>
          <p14:tracePt t="25241" x="3973513" y="3681413"/>
          <p14:tracePt t="25251" x="4024313" y="3681413"/>
          <p14:tracePt t="25260" x="4064000" y="3681413"/>
          <p14:tracePt t="25269" x="4114800" y="3681413"/>
          <p14:tracePt t="25282" x="4154488" y="3681413"/>
          <p14:tracePt t="25288" x="4184650" y="3681413"/>
          <p14:tracePt t="25299" x="4214813" y="3690938"/>
          <p14:tracePt t="25308" x="4256088" y="3690938"/>
          <p14:tracePt t="25318" x="4286250" y="3690938"/>
          <p14:tracePt t="25327" x="4325938" y="3702050"/>
          <p14:tracePt t="25337" x="4356100" y="3702050"/>
          <p14:tracePt t="25348" x="4386263" y="3711575"/>
          <p14:tracePt t="25356" x="4416425" y="3711575"/>
          <p14:tracePt t="25367" x="4446588" y="3711575"/>
          <p14:tracePt t="25375" x="4457700" y="3721100"/>
          <p14:tracePt t="25385" x="4476750" y="3721100"/>
          <p14:tracePt t="25395" x="4497388" y="3721100"/>
          <p14:tracePt t="25404" x="4508500" y="3721100"/>
          <p14:tracePt t="25415" x="4518025" y="3721100"/>
          <p14:tracePt t="25424" x="4527550" y="3721100"/>
          <p14:tracePt t="25433" x="4538663" y="3721100"/>
          <p14:tracePt t="25443" x="4548188" y="3721100"/>
          <p14:tracePt t="25453" x="4557713" y="3732213"/>
          <p14:tracePt t="25465" x="4568825" y="3732213"/>
          <p14:tracePt t="25482" x="4578350" y="3732213"/>
          <p14:tracePt t="25501" x="4587875" y="3732213"/>
          <p14:tracePt t="25531" x="4598988" y="3741738"/>
          <p14:tracePt t="25539" x="4608513" y="3741738"/>
          <p14:tracePt t="25568" x="4618038" y="3751263"/>
          <p14:tracePt t="25605" x="4629150" y="3751263"/>
          <p14:tracePt t="25643" x="4629150" y="3762375"/>
          <p14:tracePt t="25673" x="4638675" y="3762375"/>
          <p14:tracePt t="83034" x="4779963" y="3751263"/>
          <p14:tracePt t="83043" x="5122863" y="3732213"/>
          <p14:tracePt t="83053" x="5354638" y="3702050"/>
          <p14:tracePt t="83062" x="5495925" y="3690938"/>
          <p14:tracePt t="83072" x="5637213" y="3670300"/>
          <p14:tracePt t="83084" x="5757863" y="3651250"/>
          <p14:tracePt t="83091" x="5889625" y="3609975"/>
          <p14:tracePt t="83101" x="6061075" y="3590925"/>
          <p14:tracePt t="83110" x="6272213" y="3560763"/>
          <p14:tracePt t="83120" x="6545263" y="3498850"/>
          <p14:tracePt t="83133" x="6807200" y="3449638"/>
          <p14:tracePt t="83140" x="7078663" y="3389313"/>
          <p14:tracePt t="83150" x="7321550" y="3327400"/>
          <p14:tracePt t="83158" x="7593013" y="3267075"/>
          <p14:tracePt t="83168" x="7854950" y="3197225"/>
          <p14:tracePt t="83177" x="8097838" y="3155950"/>
          <p14:tracePt t="83186" x="8369300" y="3076575"/>
          <p14:tracePt t="83200" x="8602663" y="2995613"/>
          <p14:tracePt t="83205" x="8823325" y="2905125"/>
          <p14:tracePt t="83217" x="9036050" y="2803525"/>
          <p14:tracePt t="83224" x="9247188" y="2703513"/>
          <p14:tracePt t="83233" x="9398000" y="2632075"/>
          <p14:tracePt t="83242" x="9478963" y="2592388"/>
          <p14:tracePt t="83681" x="9418638" y="2632075"/>
          <p14:tracePt t="83691" x="9337675" y="2682875"/>
          <p14:tracePt t="83701" x="9297988" y="2692400"/>
          <p14:tracePt t="83710" x="9277350" y="2703513"/>
          <p14:tracePt t="83720" x="9256713" y="2713038"/>
          <p14:tracePt t="83733" x="9237663" y="2713038"/>
          <p14:tracePt t="83749" x="9217025" y="2713038"/>
          <p14:tracePt t="83778" x="9207500" y="2713038"/>
          <p14:tracePt t="83808" x="9196388" y="2713038"/>
          <p14:tracePt t="83827" x="9186863" y="2713038"/>
          <p14:tracePt t="83836" x="9177338" y="2713038"/>
          <p14:tracePt t="83856" x="9166225" y="2713038"/>
          <p14:tracePt t="83875" x="9156700" y="2713038"/>
          <p14:tracePt t="83904" x="9147175" y="2713038"/>
          <p14:tracePt t="84229" x="9085263" y="2733675"/>
          <p14:tracePt t="84238" x="9015413" y="2752725"/>
          <p14:tracePt t="84249" x="8964613" y="2763838"/>
          <p14:tracePt t="84257" x="8934450" y="2773363"/>
          <p14:tracePt t="84266" x="8913813" y="2773363"/>
          <p14:tracePt t="84276" x="8894763" y="2773363"/>
          <p14:tracePt t="84296" x="8883650" y="2782888"/>
          <p14:tracePt t="84325" x="8874125" y="2782888"/>
          <p14:tracePt t="84344" x="8864600" y="2782888"/>
          <p14:tracePt t="84391" x="8853488" y="2782888"/>
          <p14:tracePt t="84449" x="8843963" y="2794000"/>
          <p14:tracePt t="84487" x="8834438" y="2794000"/>
          <p14:tracePt t="84507" x="8823325" y="2794000"/>
          <p14:tracePt t="84563" x="8813800" y="2794000"/>
          <p14:tracePt t="378387" x="8783638" y="2752725"/>
          <p14:tracePt t="378625" x="8540750" y="2511425"/>
          <p14:tracePt t="378634" x="8118475" y="1936750"/>
          <p14:tracePt t="378644" x="7805738" y="1371600"/>
          <p14:tracePt t="378655" x="7562850" y="917575"/>
          <p14:tracePt t="378663" x="7421563" y="554038"/>
          <p14:tracePt t="378672" x="7321550" y="303213"/>
          <p14:tracePt t="378682" x="7291388" y="161925"/>
          <p14:tracePt t="378692" x="7280275" y="120650"/>
          <p14:tracePt t="378705" x="7280275" y="101600"/>
          <p14:tracePt t="378712" x="7280275" y="90488"/>
          <p14:tracePt t="378885" x="6807200" y="95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239</Words>
  <Application>Microsoft Office PowerPoint</Application>
  <PresentationFormat>Custom</PresentationFormat>
  <Paragraphs>32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Why is exercise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exercise important?</dc:title>
  <dc:creator>kelly Byrne</dc:creator>
  <cp:lastModifiedBy>Dan</cp:lastModifiedBy>
  <cp:revision>14</cp:revision>
  <dcterms:created xsi:type="dcterms:W3CDTF">2021-02-23T13:25:57Z</dcterms:created>
  <dcterms:modified xsi:type="dcterms:W3CDTF">2021-02-28T10:04:47Z</dcterms:modified>
</cp:coreProperties>
</file>