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50" autoAdjust="0"/>
    <p:restoredTop sz="94660"/>
  </p:normalViewPr>
  <p:slideViewPr>
    <p:cSldViewPr>
      <p:cViewPr varScale="1">
        <p:scale>
          <a:sx n="83" d="100"/>
          <a:sy n="83" d="100"/>
        </p:scale>
        <p:origin x="-197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0156-9F63-432A-AD40-D8B328B326B5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46848980"/>
              </p:ext>
            </p:extLst>
          </p:nvPr>
        </p:nvGraphicFramePr>
        <p:xfrm>
          <a:off x="179512" y="1052736"/>
          <a:ext cx="8784976" cy="2182749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</a:t>
                      </a: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Y6 (Algebra)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25.2.21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6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 can</a:t>
                      </a:r>
                      <a:r>
                        <a:rPr lang="en-GB" sz="26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use formulas and equations to solve mathematical problems.</a:t>
                      </a:r>
                      <a:endParaRPr lang="en-GB" sz="26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" name="Picture 2" descr="http://www.teachingideas.co.uk/sites/default/files/styles/328w/public/algebrabanner_0.jpg?itok=QcLefwD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984" y="3284984"/>
            <a:ext cx="9004016" cy="2564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2800" dirty="0" smtClean="0">
                <a:latin typeface="Comic Sans MS" pitchFamily="66" charset="0"/>
              </a:rPr>
              <a:t>1)      49% of 400 =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2)      2/3 x 4 =</a:t>
            </a:r>
          </a:p>
          <a:p>
            <a:pPr marL="342900" indent="-342900">
              <a:buAutoNum type="arabicParenR" startAt="16"/>
            </a:pPr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3)      1/2 </a:t>
            </a:r>
            <a:r>
              <a:rPr lang="en-GB" sz="2800" dirty="0" smtClean="0">
                <a:latin typeface="Comic Sans MS"/>
              </a:rPr>
              <a:t>÷ 6 = </a:t>
            </a:r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4)      4/5 – 3/10 =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5)      119 x 32 = 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6)      10 – 3.25 =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AutoNum type="arabicParenR" startAt="7"/>
            </a:pPr>
            <a:r>
              <a:rPr lang="en-GB" sz="2800" dirty="0" smtClean="0">
                <a:latin typeface="Comic Sans MS" pitchFamily="66" charset="0"/>
              </a:rPr>
              <a:t>     80 </a:t>
            </a:r>
            <a:r>
              <a:rPr lang="en-GB" sz="2800" dirty="0" smtClean="0">
                <a:latin typeface="Comic Sans MS"/>
              </a:rPr>
              <a:t>÷</a:t>
            </a:r>
            <a:r>
              <a:rPr lang="en-GB" sz="2800" dirty="0" smtClean="0">
                <a:latin typeface="Comic Sans MS" pitchFamily="66" charset="0"/>
              </a:rPr>
              <a:t> 1,000 = </a:t>
            </a:r>
          </a:p>
          <a:p>
            <a:pPr marL="514350" indent="-514350">
              <a:buAutoNum type="arabicParenR" startAt="7"/>
            </a:pP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AutoNum type="arabicParenR" startAt="7"/>
            </a:pPr>
            <a:r>
              <a:rPr lang="en-GB" sz="2800" dirty="0" smtClean="0">
                <a:latin typeface="Comic Sans MS" pitchFamily="66" charset="0"/>
              </a:rPr>
              <a:t>     6,300 </a:t>
            </a:r>
            <a:r>
              <a:rPr lang="en-GB" sz="2800" dirty="0" smtClean="0">
                <a:latin typeface="Comic Sans MS"/>
              </a:rPr>
              <a:t>÷ 9 =                  9)  3 ½  x  5 = </a:t>
            </a: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2800" dirty="0" smtClean="0">
                <a:latin typeface="Comic Sans MS" pitchFamily="66" charset="0"/>
              </a:rPr>
              <a:t>1)      49% of 400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196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2)      2/3 x 4 = </a:t>
            </a:r>
            <a:r>
              <a:rPr lang="en-GB" sz="1600" dirty="0" smtClean="0">
                <a:solidFill>
                  <a:srgbClr val="FF0000"/>
                </a:solidFill>
                <a:latin typeface="Comic Sans MS" pitchFamily="66" charset="0"/>
              </a:rPr>
              <a:t>8/3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 or </a:t>
            </a:r>
            <a:r>
              <a:rPr lang="en-GB" sz="4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Comic Sans MS" pitchFamily="66" charset="0"/>
              </a:rPr>
              <a:t>2/3</a:t>
            </a:r>
          </a:p>
          <a:p>
            <a:pPr marL="342900" indent="-342900">
              <a:buAutoNum type="arabicParenR" startAt="16"/>
            </a:pPr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3)      1/2 </a:t>
            </a:r>
            <a:r>
              <a:rPr lang="en-GB" sz="2800" dirty="0" smtClean="0">
                <a:latin typeface="Comic Sans MS"/>
              </a:rPr>
              <a:t>÷ 6 =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1/12</a:t>
            </a:r>
            <a:endParaRPr lang="en-GB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4)      4/5 – 3/10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5/10 or 1/2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5)      119 x 32 = 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6)      10 – 3.25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6.75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AutoNum type="arabicParenR" startAt="7"/>
            </a:pPr>
            <a:r>
              <a:rPr lang="en-GB" sz="2800" dirty="0" smtClean="0">
                <a:latin typeface="Comic Sans MS" pitchFamily="66" charset="0"/>
              </a:rPr>
              <a:t>     80 </a:t>
            </a:r>
            <a:r>
              <a:rPr lang="en-GB" sz="2800" dirty="0" smtClean="0">
                <a:latin typeface="Comic Sans MS"/>
              </a:rPr>
              <a:t>÷</a:t>
            </a:r>
            <a:r>
              <a:rPr lang="en-GB" sz="2800" dirty="0" smtClean="0">
                <a:latin typeface="Comic Sans MS" pitchFamily="66" charset="0"/>
              </a:rPr>
              <a:t> 1,000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0.08</a:t>
            </a:r>
          </a:p>
          <a:p>
            <a:pPr marL="514350" indent="-514350">
              <a:buAutoNum type="arabicParenR" startAt="7"/>
            </a:pP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AutoNum type="arabicParenR" startAt="7"/>
            </a:pPr>
            <a:r>
              <a:rPr lang="en-GB" sz="2800" dirty="0" smtClean="0">
                <a:latin typeface="Comic Sans MS" pitchFamily="66" charset="0"/>
              </a:rPr>
              <a:t>     6,300 </a:t>
            </a:r>
            <a:r>
              <a:rPr lang="en-GB" sz="2800" dirty="0" smtClean="0">
                <a:latin typeface="Comic Sans MS"/>
              </a:rPr>
              <a:t>÷ 9 =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700 </a:t>
            </a:r>
            <a:r>
              <a:rPr lang="en-GB" sz="2800" dirty="0" smtClean="0">
                <a:latin typeface="Comic Sans MS"/>
              </a:rPr>
              <a:t>               9)  3 ½  x  5 =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17.5</a:t>
            </a:r>
            <a:r>
              <a:rPr lang="en-GB" sz="2800" dirty="0" smtClean="0">
                <a:latin typeface="Comic Sans MS"/>
              </a:rPr>
              <a:t> </a:t>
            </a:r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110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Now you are going to </a:t>
            </a:r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practise</a:t>
            </a:r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your 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algebra </a:t>
            </a:r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skills </a:t>
            </a:r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some more.</a:t>
            </a:r>
          </a:p>
          <a:p>
            <a:pPr algn="ctr"/>
            <a:endParaRPr lang="en-GB" sz="4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*Answer the questions 1-7 in your books. Copy out the table for question 7. </a:t>
            </a:r>
          </a:p>
          <a:p>
            <a:pPr algn="ctr"/>
            <a:endParaRPr lang="en-GB" sz="4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(I shall send you the answers at lunchtime so that you can check to see if you were correct.)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200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Gareth Hughes</cp:lastModifiedBy>
  <cp:revision>58</cp:revision>
  <cp:lastPrinted>2018-09-17T10:27:39Z</cp:lastPrinted>
  <dcterms:created xsi:type="dcterms:W3CDTF">2018-08-22T10:36:32Z</dcterms:created>
  <dcterms:modified xsi:type="dcterms:W3CDTF">2021-02-24T19:16:41Z</dcterms:modified>
</cp:coreProperties>
</file>