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5" r:id="rId3"/>
    <p:sldId id="276" r:id="rId4"/>
    <p:sldId id="277" r:id="rId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5587051"/>
              </p:ext>
            </p:extLst>
          </p:nvPr>
        </p:nvGraphicFramePr>
        <p:xfrm>
          <a:off x="179512" y="1052736"/>
          <a:ext cx="8784976" cy="2918841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Y5 (+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and – fractions)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25.2.21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add and subtract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fractions with and without the same denominator.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add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and subtract fractions including mixed numbers. (Cass, Blake, </a:t>
                      </a:r>
                      <a:r>
                        <a:rPr lang="en-GB" sz="2400" b="1" baseline="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Alfie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and Dylan)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2" name="Picture 2" descr="http://2.bp.blogspot.com/-gg-lffV70iI/VFZQmZzDpfI/AAAAAAAAFyA/bI-s_Pc7m2s/s1600/decomposing%2Bfractions%2B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04085"/>
            <a:ext cx="3563888" cy="2753915"/>
          </a:xfrm>
          <a:prstGeom prst="rect">
            <a:avLst/>
          </a:prstGeom>
          <a:noFill/>
        </p:spPr>
      </p:pic>
      <p:pic>
        <p:nvPicPr>
          <p:cNvPr id="15364" name="Picture 4" descr="https://2.bp.blogspot.com/-upb8sZho7Us/WWjCYvDtSXI/AAAAAAAAVdE/B3X7YtR7mrEWum3PZ4FNm5e6hoy3etnvwCLcBGAs/s1600/Pictur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094965"/>
            <a:ext cx="3635896" cy="2732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What’s my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4000" cy="1938992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I’m thinking of a number.</a:t>
            </a:r>
          </a:p>
          <a:p>
            <a:pPr algn="ctr"/>
            <a:r>
              <a:rPr lang="en-GB" sz="2400" dirty="0" smtClean="0"/>
              <a:t>I add 8.</a:t>
            </a:r>
          </a:p>
          <a:p>
            <a:pPr algn="ctr"/>
            <a:r>
              <a:rPr lang="en-GB" sz="2400" dirty="0" smtClean="0"/>
              <a:t>Then I multiply it by 10.</a:t>
            </a:r>
          </a:p>
          <a:p>
            <a:pPr algn="ctr"/>
            <a:r>
              <a:rPr lang="en-GB" sz="2400" dirty="0" smtClean="0"/>
              <a:t>The answer is 160.</a:t>
            </a:r>
          </a:p>
          <a:p>
            <a:pPr algn="ctr"/>
            <a:r>
              <a:rPr lang="en-GB" sz="2400" dirty="0" smtClean="0"/>
              <a:t>What is my number? 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636912"/>
            <a:ext cx="9144000" cy="1938992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I’m thinking of a number.</a:t>
            </a:r>
          </a:p>
          <a:p>
            <a:pPr algn="ctr"/>
            <a:r>
              <a:rPr lang="en-GB" sz="2400" dirty="0" smtClean="0"/>
              <a:t>I subtract 6.</a:t>
            </a:r>
          </a:p>
          <a:p>
            <a:pPr algn="ctr"/>
            <a:r>
              <a:rPr lang="en-GB" sz="2400" dirty="0" smtClean="0"/>
              <a:t>Then I divide it by 3.</a:t>
            </a:r>
          </a:p>
          <a:p>
            <a:pPr algn="ctr"/>
            <a:r>
              <a:rPr lang="en-GB" sz="2400" dirty="0" smtClean="0"/>
              <a:t>The answer is 3.</a:t>
            </a:r>
          </a:p>
          <a:p>
            <a:pPr algn="ctr"/>
            <a:r>
              <a:rPr lang="en-GB" sz="2400" dirty="0" smtClean="0"/>
              <a:t>What is my number? 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653136"/>
            <a:ext cx="9144000" cy="2308324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I’m thinking of a number.</a:t>
            </a:r>
          </a:p>
          <a:p>
            <a:pPr algn="ctr"/>
            <a:r>
              <a:rPr lang="en-GB" sz="2400" dirty="0" smtClean="0"/>
              <a:t>I double it.</a:t>
            </a:r>
          </a:p>
          <a:p>
            <a:pPr algn="ctr"/>
            <a:r>
              <a:rPr lang="en-GB" sz="2400" dirty="0" smtClean="0"/>
              <a:t>Then I subtract 20.</a:t>
            </a:r>
          </a:p>
          <a:p>
            <a:pPr algn="ctr"/>
            <a:r>
              <a:rPr lang="en-GB" sz="2400" dirty="0" smtClean="0"/>
              <a:t>Next I divide it by 4.</a:t>
            </a:r>
          </a:p>
          <a:p>
            <a:pPr algn="ctr"/>
            <a:r>
              <a:rPr lang="en-GB" sz="2400" dirty="0" smtClean="0"/>
              <a:t>My answer is 15.</a:t>
            </a:r>
          </a:p>
          <a:p>
            <a:pPr algn="ctr"/>
            <a:r>
              <a:rPr lang="en-GB" sz="2400" dirty="0" smtClean="0"/>
              <a:t>What is my number?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What’s my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4000" cy="1938992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I’m thinking of a number.</a:t>
            </a:r>
          </a:p>
          <a:p>
            <a:pPr algn="ctr"/>
            <a:r>
              <a:rPr lang="en-GB" sz="2400" dirty="0" smtClean="0"/>
              <a:t>I add 8.</a:t>
            </a:r>
          </a:p>
          <a:p>
            <a:pPr algn="ctr"/>
            <a:r>
              <a:rPr lang="en-GB" sz="2400" dirty="0" smtClean="0"/>
              <a:t>Then I multiply it by 10.</a:t>
            </a:r>
          </a:p>
          <a:p>
            <a:pPr algn="ctr"/>
            <a:r>
              <a:rPr lang="en-GB" sz="2400" dirty="0" smtClean="0"/>
              <a:t>The answer is 160.</a:t>
            </a:r>
          </a:p>
          <a:p>
            <a:pPr algn="ctr"/>
            <a:r>
              <a:rPr lang="en-GB" sz="2400" dirty="0" smtClean="0"/>
              <a:t>What is my number? 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636912"/>
            <a:ext cx="9144000" cy="1938992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I’m thinking of a number.</a:t>
            </a:r>
          </a:p>
          <a:p>
            <a:pPr algn="ctr"/>
            <a:r>
              <a:rPr lang="en-GB" sz="2400" dirty="0" smtClean="0"/>
              <a:t>I subtract 6.</a:t>
            </a:r>
          </a:p>
          <a:p>
            <a:pPr algn="ctr"/>
            <a:r>
              <a:rPr lang="en-GB" sz="2400" dirty="0" smtClean="0"/>
              <a:t>Then I divide it by 3.</a:t>
            </a:r>
          </a:p>
          <a:p>
            <a:pPr algn="ctr"/>
            <a:r>
              <a:rPr lang="en-GB" sz="2400" dirty="0" smtClean="0"/>
              <a:t>The answer is 3.</a:t>
            </a:r>
          </a:p>
          <a:p>
            <a:pPr algn="ctr"/>
            <a:r>
              <a:rPr lang="en-GB" sz="2400" dirty="0" smtClean="0"/>
              <a:t>What is my number? 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653136"/>
            <a:ext cx="9144000" cy="2308324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I’m thinking of a number.</a:t>
            </a:r>
          </a:p>
          <a:p>
            <a:pPr algn="ctr"/>
            <a:r>
              <a:rPr lang="en-GB" sz="2400" dirty="0" smtClean="0"/>
              <a:t>I double it.</a:t>
            </a:r>
          </a:p>
          <a:p>
            <a:pPr algn="ctr"/>
            <a:r>
              <a:rPr lang="en-GB" sz="2400" dirty="0" smtClean="0"/>
              <a:t>Then I subtract 20.</a:t>
            </a:r>
          </a:p>
          <a:p>
            <a:pPr algn="ctr"/>
            <a:r>
              <a:rPr lang="en-GB" sz="2400" dirty="0" smtClean="0"/>
              <a:t>Next I divide it by 4.</a:t>
            </a:r>
          </a:p>
          <a:p>
            <a:pPr algn="ctr"/>
            <a:r>
              <a:rPr lang="en-GB" sz="2400" dirty="0" smtClean="0"/>
              <a:t>My answer is 15.</a:t>
            </a:r>
          </a:p>
          <a:p>
            <a:pPr algn="ctr"/>
            <a:r>
              <a:rPr lang="en-GB" sz="2400" dirty="0" smtClean="0"/>
              <a:t>What is my number?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64288" y="836712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 smtClean="0">
                <a:solidFill>
                  <a:srgbClr val="FF0000"/>
                </a:solidFill>
              </a:rPr>
              <a:t>8</a:t>
            </a:r>
            <a:endParaRPr lang="en-US" sz="9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2852936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 smtClean="0">
                <a:solidFill>
                  <a:srgbClr val="FF0000"/>
                </a:solidFill>
              </a:rPr>
              <a:t>15</a:t>
            </a:r>
            <a:endParaRPr lang="en-US" sz="9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6296" y="5229200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0" dirty="0" smtClean="0">
                <a:solidFill>
                  <a:srgbClr val="FF0000"/>
                </a:solidFill>
              </a:rPr>
              <a:t>40</a:t>
            </a:r>
            <a:endParaRPr lang="en-US" sz="9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Now you are going to </a:t>
            </a:r>
            <a:r>
              <a:rPr lang="en-US" sz="4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practise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your adding and subtraction </a:t>
            </a:r>
          </a:p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fraction skills some more.</a:t>
            </a:r>
          </a:p>
          <a:p>
            <a:pPr algn="ctr"/>
            <a:endParaRPr lang="en-GB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Click on the link on the school website for your maths activity for today. You should now be feeling very confident at + and – fractions.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279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57</cp:revision>
  <cp:lastPrinted>2018-09-17T10:27:39Z</cp:lastPrinted>
  <dcterms:created xsi:type="dcterms:W3CDTF">2018-08-22T10:36:32Z</dcterms:created>
  <dcterms:modified xsi:type="dcterms:W3CDTF">2021-02-24T19:13:48Z</dcterms:modified>
</cp:coreProperties>
</file>