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14" r:id="rId17"/>
    <p:sldId id="318" r:id="rId18"/>
    <p:sldId id="317" r:id="rId19"/>
    <p:sldId id="301" r:id="rId20"/>
    <p:sldId id="322" r:id="rId21"/>
    <p:sldId id="321" r:id="rId22"/>
    <p:sldId id="311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ways can you describe a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3EC3-572D-46D9-AAE8-F17688BFFD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9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ways can you describe a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3EC3-572D-46D9-AAE8-F17688BFFD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7785-7438-492F-B7FA-E66DA7B653E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06EE-2F9D-4145-9CBE-CB7CE80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" y="2241565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91671" y="45052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numbers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47111" y="1775805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5629" y="1775805"/>
            <a:ext cx="951058" cy="1237595"/>
            <a:chOff x="985629" y="1746643"/>
            <a:chExt cx="951058" cy="1237595"/>
          </a:xfrm>
        </p:grpSpPr>
        <p:sp>
          <p:nvSpPr>
            <p:cNvPr id="7" name="Rounded Rectangle 6"/>
            <p:cNvSpPr/>
            <p:nvPr/>
          </p:nvSpPr>
          <p:spPr>
            <a:xfrm>
              <a:off x="985629" y="1746643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5629" y="1892348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28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7851" y="1775805"/>
            <a:ext cx="972532" cy="1237595"/>
            <a:chOff x="6177600" y="1572606"/>
            <a:chExt cx="972532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77600" y="1572606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 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6370" y="1775805"/>
            <a:ext cx="951058" cy="1237595"/>
            <a:chOff x="3551540" y="3548439"/>
            <a:chExt cx="951058" cy="1237595"/>
          </a:xfrm>
        </p:grpSpPr>
        <p:sp>
          <p:nvSpPr>
            <p:cNvPr id="15" name="Rounded Rectangle 14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18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89" y="409405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96808" y="55209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8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59896 0.3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313 0.29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40139 0.3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20104 0.3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50777" y="1601664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46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85677" y="1601664"/>
            <a:ext cx="951058" cy="1237595"/>
            <a:chOff x="6199074" y="1579470"/>
            <a:chExt cx="951058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99074" y="157947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49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27931" y="1601664"/>
            <a:ext cx="954496" cy="1237595"/>
            <a:chOff x="1457720" y="3562270"/>
            <a:chExt cx="954496" cy="1237595"/>
          </a:xfrm>
        </p:grpSpPr>
        <p:sp>
          <p:nvSpPr>
            <p:cNvPr id="12" name="Rounded Rectangle 11"/>
            <p:cNvSpPr/>
            <p:nvPr/>
          </p:nvSpPr>
          <p:spPr>
            <a:xfrm>
              <a:off x="1457720" y="356227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1158" y="3687449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08523" y="1601664"/>
            <a:ext cx="951058" cy="1237595"/>
            <a:chOff x="3551540" y="3548439"/>
            <a:chExt cx="951058" cy="1237595"/>
          </a:xfrm>
        </p:grpSpPr>
        <p:sp>
          <p:nvSpPr>
            <p:cNvPr id="19" name="Rounded Rectangle 18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40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 to smallest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85" y="396716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7704" y="53940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391671" y="45052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7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55225 0.31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2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18351 0.32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849 0.322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18646 0.320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870982" y="4611618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52097" y="4611619"/>
            <a:ext cx="951058" cy="1237595"/>
            <a:chOff x="985629" y="1746643"/>
            <a:chExt cx="951058" cy="1237595"/>
          </a:xfrm>
        </p:grpSpPr>
        <p:sp>
          <p:nvSpPr>
            <p:cNvPr id="7" name="Rounded Rectangle 6"/>
            <p:cNvSpPr/>
            <p:nvPr/>
          </p:nvSpPr>
          <p:spPr>
            <a:xfrm>
              <a:off x="985629" y="1746643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5629" y="1892348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25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2805" y="1792903"/>
            <a:ext cx="951058" cy="1237595"/>
            <a:chOff x="6199074" y="1570400"/>
            <a:chExt cx="951058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99074" y="157040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 6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2532" y="1792903"/>
            <a:ext cx="951058" cy="1237595"/>
            <a:chOff x="1461158" y="3541744"/>
            <a:chExt cx="951058" cy="1237595"/>
          </a:xfrm>
        </p:grpSpPr>
        <p:sp>
          <p:nvSpPr>
            <p:cNvPr id="12" name="Rounded Rectangle 11"/>
            <p:cNvSpPr/>
            <p:nvPr/>
          </p:nvSpPr>
          <p:spPr>
            <a:xfrm>
              <a:off x="1461158" y="3541744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1158" y="3687449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31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49981" y="4611619"/>
            <a:ext cx="951058" cy="1237595"/>
            <a:chOff x="3551540" y="3548439"/>
            <a:chExt cx="951058" cy="1237595"/>
          </a:xfrm>
        </p:grpSpPr>
        <p:sp>
          <p:nvSpPr>
            <p:cNvPr id="15" name="Rounded Rectangle 14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19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34775" y="1792903"/>
            <a:ext cx="951058" cy="1237595"/>
            <a:chOff x="3551540" y="3548439"/>
            <a:chExt cx="951058" cy="1237595"/>
          </a:xfrm>
        </p:grpSpPr>
        <p:sp>
          <p:nvSpPr>
            <p:cNvPr id="19" name="Rounded Rectangle 18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50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43618" y="3807308"/>
            <a:ext cx="650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Where would these numbers go?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740" y="388168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40259" y="53085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391671" y="45052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16111 -0.4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23542 -0.410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43003 -0.410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2, 3 and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87" y="1929583"/>
            <a:ext cx="5182049" cy="5218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1087" y="4538897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Can you find these numbers?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1) fourteen  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39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GB" sz="2800" dirty="0">
                        <a:latin typeface="Comic Sans MS" panose="030F0702030302020204" pitchFamily="66" charset="0"/>
                      </a:rPr>
                      <m:t>2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1 more than 49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blipFill>
                <a:blip r:embed="rId3"/>
                <a:stretch>
                  <a:fillRect l="-1626"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28947" y="3932715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6149" y="2454717"/>
            <a:ext cx="505151" cy="510808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014803" y="3490112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07349" y="2973628"/>
            <a:ext cx="505151" cy="518911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31064" y="4009023"/>
            <a:ext cx="505151" cy="518911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87" y="1929583"/>
            <a:ext cx="5182049" cy="52186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91087" y="4538897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Can you find these numbers?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1) fourteen  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39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GB" sz="2800" dirty="0">
                        <a:latin typeface="Comic Sans MS" panose="030F0702030302020204" pitchFamily="66" charset="0"/>
                      </a:rPr>
                      <m:t>2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1 more than 49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blipFill>
                <a:blip r:embed="rId4"/>
                <a:stretch>
                  <a:fillRect l="-1626"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08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404" y="464961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from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smallest to greatest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5465" y="3221496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5932" y="3296846"/>
            <a:ext cx="215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thirteen</a:t>
            </a: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4" y="3991345"/>
            <a:ext cx="7200000" cy="7553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6792" y="1801994"/>
            <a:ext cx="2678923" cy="1181431"/>
            <a:chOff x="547802" y="2967159"/>
            <a:chExt cx="3155477" cy="13935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28754" y="2086207"/>
              <a:ext cx="1393574" cy="3155477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34289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321196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904548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487900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085107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734284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321191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904543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Oval 20"/>
          <p:cNvSpPr/>
          <p:nvPr/>
        </p:nvSpPr>
        <p:spPr>
          <a:xfrm>
            <a:off x="3417523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933986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987817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362366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416079" y="1561648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944522" y="2660209"/>
            <a:ext cx="342453" cy="3931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76649" y="512911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8, 11, 13, 16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3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8" dur="22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1" grpId="0" animBg="1"/>
      <p:bldP spid="22" grpId="0" animBg="1"/>
      <p:bldP spid="23" grpId="0" animBg="1"/>
      <p:bldP spid="24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4" y="3991345"/>
            <a:ext cx="7200000" cy="7553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76649" y="512911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19, 17, 14, 9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404" y="464961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from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greatest to smallest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45465" y="3221496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5932" y="3296846"/>
            <a:ext cx="215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nineteen</a:t>
            </a: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31423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247887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880087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317714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2706792" y="1801994"/>
            <a:ext cx="2678923" cy="1181431"/>
            <a:chOff x="2706792" y="1801994"/>
            <a:chExt cx="2678923" cy="1181431"/>
          </a:xfrm>
        </p:grpSpPr>
        <p:grpSp>
          <p:nvGrpSpPr>
            <p:cNvPr id="31" name="Group 30"/>
            <p:cNvGrpSpPr/>
            <p:nvPr/>
          </p:nvGrpSpPr>
          <p:grpSpPr>
            <a:xfrm>
              <a:off x="2706792" y="1801994"/>
              <a:ext cx="2678923" cy="1181431"/>
              <a:chOff x="547802" y="2967159"/>
              <a:chExt cx="3155477" cy="139357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28754" y="2086207"/>
                <a:ext cx="1393574" cy="315547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734289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21196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04548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7900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85107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34284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21191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04543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4353884" y="2451641"/>
              <a:ext cx="366757" cy="3662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6079" y="1561648"/>
            <a:ext cx="858686" cy="1973071"/>
            <a:chOff x="6416079" y="1561648"/>
            <a:chExt cx="858686" cy="197307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416079" y="1561648"/>
              <a:ext cx="699670" cy="19730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660209"/>
              <a:ext cx="342453" cy="39318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392709"/>
              <a:ext cx="342453" cy="39318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090332"/>
              <a:ext cx="342453" cy="39318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1816855"/>
              <a:ext cx="342453" cy="39318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803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2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  <p:bldP spid="30" grpId="0"/>
      <p:bldP spid="30" grpId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6660" y="440583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Comparing tens and ones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67512" y="1098805"/>
            <a:ext cx="1968613" cy="1973071"/>
            <a:chOff x="761201" y="3284050"/>
            <a:chExt cx="1968613" cy="1973071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761201" y="3284050"/>
              <a:ext cx="699670" cy="197307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26142" y="3284050"/>
              <a:ext cx="699670" cy="197307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50465" y="3284050"/>
              <a:ext cx="699670" cy="197307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334" y="3984824"/>
              <a:ext cx="342453" cy="39318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829" y="4333817"/>
              <a:ext cx="342453" cy="39318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8324" y="4730572"/>
              <a:ext cx="342453" cy="39318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371" y="3984824"/>
              <a:ext cx="342453" cy="3931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866" y="4333817"/>
              <a:ext cx="342453" cy="39318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7361" y="4730572"/>
              <a:ext cx="342453" cy="393187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565625" y="1098805"/>
            <a:ext cx="1719542" cy="1973071"/>
            <a:chOff x="3565625" y="1098805"/>
            <a:chExt cx="1719542" cy="197307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565625" y="1098805"/>
              <a:ext cx="699670" cy="197307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989948" y="1098805"/>
              <a:ext cx="699670" cy="197307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402521" y="1098805"/>
              <a:ext cx="699670" cy="197307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1724" y="1800882"/>
              <a:ext cx="342453" cy="39318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2219" y="2149875"/>
              <a:ext cx="342453" cy="39318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2714" y="2546630"/>
              <a:ext cx="342453" cy="3931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969857" y="1098805"/>
            <a:ext cx="1974910" cy="1973071"/>
            <a:chOff x="5969857" y="1098805"/>
            <a:chExt cx="1974910" cy="197307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5969857" y="1098805"/>
              <a:ext cx="699670" cy="197307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324278" y="1098805"/>
              <a:ext cx="1620489" cy="1973071"/>
              <a:chOff x="6417967" y="3284050"/>
              <a:chExt cx="1620489" cy="1973071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002" t="23074" r="31995" b="33000"/>
              <a:stretch/>
            </p:blipFill>
            <p:spPr>
              <a:xfrm>
                <a:off x="6417967" y="3284050"/>
                <a:ext cx="699670" cy="1973071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002" t="23074" r="31995" b="33000"/>
              <a:stretch/>
            </p:blipFill>
            <p:spPr>
              <a:xfrm>
                <a:off x="6814994" y="3284050"/>
                <a:ext cx="699670" cy="197307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5013" y="3986127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5508" y="4335120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6003" y="4731875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7578" y="3986127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8073" y="4335120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8568" y="4731875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83637" y="3674501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46202" y="3674501"/>
                <a:ext cx="342453" cy="393187"/>
              </a:xfrm>
              <a:prstGeom prst="rect">
                <a:avLst/>
              </a:prstGeom>
            </p:spPr>
          </p:pic>
        </p:grpSp>
      </p:grpSp>
      <p:sp>
        <p:nvSpPr>
          <p:cNvPr id="97" name="TextBox 96"/>
          <p:cNvSpPr txBox="1"/>
          <p:nvPr/>
        </p:nvSpPr>
        <p:spPr>
          <a:xfrm>
            <a:off x="1174619" y="281026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36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42250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3</a:t>
            </a: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972876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38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8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8872 0.35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175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27326 0.3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9358 0.346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172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776 0.3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3611 0.343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1715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1684 0.328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9" grpId="0"/>
      <p:bldP spid="99" grpId="2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6660" y="440583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Comparing tens and ones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67512" y="1098805"/>
            <a:ext cx="1968613" cy="1973071"/>
            <a:chOff x="761201" y="3284050"/>
            <a:chExt cx="1968613" cy="1973071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761201" y="3284050"/>
              <a:ext cx="699670" cy="197307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26142" y="3284050"/>
              <a:ext cx="699670" cy="197307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50465" y="3284050"/>
              <a:ext cx="699670" cy="197307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334" y="3984824"/>
              <a:ext cx="342453" cy="39318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829" y="4333817"/>
              <a:ext cx="342453" cy="39318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8324" y="4730572"/>
              <a:ext cx="342453" cy="39318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371" y="3984824"/>
              <a:ext cx="342453" cy="3931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866" y="4333817"/>
              <a:ext cx="342453" cy="39318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7361" y="4730572"/>
              <a:ext cx="342453" cy="3931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514584" y="1098805"/>
            <a:ext cx="2084483" cy="1973071"/>
            <a:chOff x="3608273" y="3284050"/>
            <a:chExt cx="2084483" cy="197307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608273" y="3284050"/>
              <a:ext cx="699670" cy="197307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973214" y="3284050"/>
              <a:ext cx="699670" cy="197307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397537" y="3284050"/>
              <a:ext cx="699670" cy="197307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810110" y="3284050"/>
              <a:ext cx="699670" cy="197307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49313" y="3986127"/>
              <a:ext cx="342453" cy="39318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49808" y="4335120"/>
              <a:ext cx="342453" cy="39318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50303" y="4731875"/>
              <a:ext cx="342453" cy="39318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324278" y="1098805"/>
            <a:ext cx="1620489" cy="1973071"/>
            <a:chOff x="6417967" y="3284050"/>
            <a:chExt cx="1620489" cy="197307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6417967" y="3284050"/>
              <a:ext cx="699670" cy="197307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6814994" y="3284050"/>
              <a:ext cx="699670" cy="197307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5013" y="3986127"/>
              <a:ext cx="342453" cy="3931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5508" y="4335120"/>
              <a:ext cx="342453" cy="393187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6003" y="4731875"/>
              <a:ext cx="342453" cy="39318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89338" y="3986127"/>
              <a:ext cx="342453" cy="393187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89833" y="4335120"/>
              <a:ext cx="342453" cy="3931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90328" y="4731875"/>
              <a:ext cx="342453" cy="393187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83637" y="3674501"/>
              <a:ext cx="342453" cy="393187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77962" y="3674501"/>
              <a:ext cx="342453" cy="393187"/>
            </a:xfrm>
            <a:prstGeom prst="rect">
              <a:avLst/>
            </a:prstGeom>
          </p:spPr>
        </p:pic>
      </p:grpSp>
      <p:sp>
        <p:nvSpPr>
          <p:cNvPr id="97" name="TextBox 96"/>
          <p:cNvSpPr txBox="1"/>
          <p:nvPr/>
        </p:nvSpPr>
        <p:spPr>
          <a:xfrm>
            <a:off x="1174619" y="281026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36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56150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43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972876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28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2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833 L -0.63958 0.340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1740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59358 0.3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186 L 0.27848 0.342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171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7257 0.3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7.40741E-7 L 0.26389 0.34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170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25052 0.321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9" grpId="0"/>
      <p:bldP spid="99" grpId="1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1|12.7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.9|17.2|4.4|3.5|6.3|2.3|3.8|3.1|2.9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1|10.1|3.5|2.9|5.1|2.9|6.9|3.5|8.4|1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8|10|12.3|10.5|7.1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7.7|9.6|3.5|19.5|4.2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4.3|6.7|4.6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5.2|7.5|6.7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9.1|4.4|10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ee99ee9-287b-4f9a-957c-ba5ae7375c9a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6D299-A3B6-4C26-9B58-7DA68AE6E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179</Words>
  <Application>Microsoft Office PowerPoint</Application>
  <PresentationFormat>On-screen Show (4:3)</PresentationFormat>
  <Paragraphs>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Rounded MT Bold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PowerPoint Presentation</vt:lpstr>
      <vt:lpstr>Have a go at questions 2, 3 and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Amanda Turner</cp:lastModifiedBy>
  <cp:revision>228</cp:revision>
  <dcterms:created xsi:type="dcterms:W3CDTF">2019-07-05T11:02:13Z</dcterms:created>
  <dcterms:modified xsi:type="dcterms:W3CDTF">2021-01-28T10:56:15Z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