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01" r:id="rId18"/>
    <p:sldId id="311" r:id="rId19"/>
    <p:sldId id="314" r:id="rId20"/>
    <p:sldId id="304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842"/>
            <a:ext cx="612701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3 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029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GB" sz="4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2367714"/>
                  </p:ext>
                </p:extLst>
              </p:nvPr>
            </p:nvGraphicFramePr>
            <p:xfrm>
              <a:off x="709684" y="1922816"/>
              <a:ext cx="7483341" cy="2468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74961">
                      <a:extLst>
                        <a:ext uri="{9D8B030D-6E8A-4147-A177-3AD203B41FA5}">
                          <a16:colId xmlns:a16="http://schemas.microsoft.com/office/drawing/2014/main" val="3967444633"/>
                        </a:ext>
                      </a:extLst>
                    </a:gridCol>
                    <a:gridCol w="1555845">
                      <a:extLst>
                        <a:ext uri="{9D8B030D-6E8A-4147-A177-3AD203B41FA5}">
                          <a16:colId xmlns:a16="http://schemas.microsoft.com/office/drawing/2014/main" val="3887159048"/>
                        </a:ext>
                      </a:extLst>
                    </a:gridCol>
                    <a:gridCol w="3252535">
                      <a:extLst>
                        <a:ext uri="{9D8B030D-6E8A-4147-A177-3AD203B41FA5}">
                          <a16:colId xmlns:a16="http://schemas.microsoft.com/office/drawing/2014/main" val="303966316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741" r="-209375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4281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100000" r="-209375" b="-1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22484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GB" dirty="0" smtClean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1875" t="-201481" r="-209375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235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817714" y="2080263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8547" y="4531047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ten and 6 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2388" y="3651560"/>
            <a:ext cx="255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forty-three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361" y="453255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92" y="2854640"/>
                <a:ext cx="2460964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94553" y="5230120"/>
            <a:ext cx="241156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 tens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2449" y="5226298"/>
            <a:ext cx="9260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756" y="4533159"/>
            <a:ext cx="24115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tens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361" y="5258195"/>
            <a:ext cx="287305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 less than 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00834 -0.3576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5069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0625 -0.2222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2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1 ten and 6 ones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 tens and 4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4 tens and 0 ones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14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the correct symbol?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3847207"/>
              </a:xfrm>
              <a:prstGeom prst="rect">
                <a:avLst/>
              </a:prstGeom>
              <a:blipFill>
                <a:blip r:embed="rId3"/>
                <a:stretch>
                  <a:fillRect l="-1626" t="-1902" b="-1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78389" y="336544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040" y="469888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8816" y="144789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8910" y="250729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05" y="4242226"/>
            <a:ext cx="1248374" cy="15449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4" y="4452974"/>
            <a:ext cx="912133" cy="11385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44287" y="4223092"/>
            <a:ext cx="616219" cy="17377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93077" y="5031720"/>
            <a:ext cx="342453" cy="3931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2" y="4454145"/>
            <a:ext cx="912133" cy="11385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82805" y="4718162"/>
            <a:ext cx="342453" cy="39318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228512" y="4767962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1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99" y="907550"/>
            <a:ext cx="5182049" cy="521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86" y="334776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can we use to compare numbers?</a:t>
            </a:r>
          </a:p>
        </p:txBody>
      </p:sp>
      <p:sp>
        <p:nvSpPr>
          <p:cNvPr id="14" name="Oval 13"/>
          <p:cNvSpPr/>
          <p:nvPr/>
        </p:nvSpPr>
        <p:spPr>
          <a:xfrm>
            <a:off x="3807832" y="2510330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07832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81904" y="1988332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12498" y="1493656"/>
            <a:ext cx="401782" cy="406608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337496" y="3614369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33 is                 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496" y="4236421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13 is                 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7496" y="490018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29 is                 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7496" y="5502442"/>
            <a:ext cx="457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14 is                  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261" y="1237207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865" y="2001902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763" y="2720864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097" y="1237207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02" y="2001902"/>
            <a:ext cx="21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41" y="2001902"/>
            <a:ext cx="251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721" y="1237207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75 0.35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0226 0.3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39913 0.4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38958 0.625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/>
      <p:bldP spid="20" grpId="0"/>
      <p:bldP spid="21" grpId="0"/>
      <p:bldP spid="22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52201" y="3516666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356" y="3537175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twenty-two is ___________ 32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1086" y="4187910"/>
            <a:ext cx="560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13  is __________ thirteen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99" y="4838645"/>
            <a:ext cx="774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 tens and 4 ones is ___________4 tens and 3 ones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8601" y="5489379"/>
            <a:ext cx="457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41 is ____________ 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5286" y="698016"/>
            <a:ext cx="190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717" y="705244"/>
            <a:ext cx="21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932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4122" y="698016"/>
            <a:ext cx="17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2365" y="705244"/>
            <a:ext cx="209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833" y="705244"/>
            <a:ext cx="204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747" y="698016"/>
            <a:ext cx="171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less than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4071" y="672282"/>
            <a:ext cx="191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equal to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3129" y="2514432"/>
            <a:ext cx="1375371" cy="949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751" y="2156635"/>
            <a:ext cx="1418164" cy="992714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2058893" y="1606032"/>
            <a:ext cx="1704463" cy="830174"/>
          </a:xfrm>
          <a:prstGeom prst="wedgeRoundRectCallout">
            <a:avLst>
              <a:gd name="adj1" fmla="val -49735"/>
              <a:gd name="adj2" fmla="val 785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111919" y="1605209"/>
            <a:ext cx="1651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These are not  easy!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033772" y="1773168"/>
            <a:ext cx="3122425" cy="870149"/>
          </a:xfrm>
          <a:prstGeom prst="wedgeRoundRectCallout">
            <a:avLst>
              <a:gd name="adj1" fmla="val 47784"/>
              <a:gd name="adj2" fmla="val 90665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981095" y="1798908"/>
            <a:ext cx="312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We can figure them out together!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875 0.4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191 0.5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139 0.596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1441 0.678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1"/>
      <p:bldP spid="13" grpId="1"/>
      <p:bldP spid="23" grpId="1"/>
      <p:bldP spid="26" grpId="0" animBg="1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20" y="12123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Comparing using symbols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8" name="Oval 7"/>
          <p:cNvSpPr/>
          <p:nvPr/>
        </p:nvSpPr>
        <p:spPr>
          <a:xfrm>
            <a:off x="3712122" y="253564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87514" y="4331870"/>
            <a:ext cx="690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19 is            1 less than 18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50  is          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52" y="3476938"/>
                <a:ext cx="5603494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30020" y="2635871"/>
            <a:ext cx="654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twenty  is           2 tens and 3 ones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twenty-nine is            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          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9" y="5186802"/>
                <a:ext cx="5643409" cy="523220"/>
              </a:xfrm>
              <a:prstGeom prst="rect">
                <a:avLst/>
              </a:prstGeom>
              <a:blipFill>
                <a:blip r:embed="rId4"/>
                <a:stretch>
                  <a:fillRect t="-12791" r="-2267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712122" y="33645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12122" y="431131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712122" y="5185294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013" y="1650588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9340" y="1642940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4679" y="1646764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1701 0.1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58 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475 0.3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10052 0.5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6.9|6.4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7|1.7|1.6|4.2|6.3|5.3|5.1|1.2|2.1|6.3|6.2|1|7.5|5.1|0.7|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5|10.5|1.6|27.1|18.1|24.9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0.5|21.1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7.6|2.5|1.7|8.9|25.4|18.2|1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336EA4-8966-4DE4-B48E-D75A2D43E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246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Have a go at question 3  on the worksheet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237</cp:revision>
  <dcterms:created xsi:type="dcterms:W3CDTF">2019-07-05T11:02:13Z</dcterms:created>
  <dcterms:modified xsi:type="dcterms:W3CDTF">2021-01-28T10:48:24Z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