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6" autoAdjust="0"/>
    <p:restoredTop sz="94660"/>
  </p:normalViewPr>
  <p:slideViewPr>
    <p:cSldViewPr>
      <p:cViewPr varScale="1">
        <p:scale>
          <a:sx n="83" d="100"/>
          <a:sy n="83" d="100"/>
        </p:scale>
        <p:origin x="-18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92DCE-08E3-450E-BB0E-885247567E53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11290-0474-48E7-BD07-5295561CA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11290-0474-48E7-BD07-5295561CA9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539E4-812E-4D2A-8627-12A5C4FCDCAE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44000" cy="830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 I’m learning in Science today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836712"/>
          <a:ext cx="9144000" cy="1415479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48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2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  </a:t>
                      </a:r>
                      <a:r>
                        <a:rPr lang="en-GB" sz="22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Wednesday</a:t>
                      </a:r>
                      <a:r>
                        <a:rPr lang="en-GB" sz="22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10th </a:t>
                      </a:r>
                      <a:r>
                        <a:rPr lang="en-GB" sz="22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February 2021                                                              </a:t>
                      </a:r>
                      <a:endParaRPr lang="en-GB" sz="22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200" b="1" u="sng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:  </a:t>
                      </a:r>
                      <a:endParaRPr lang="en-GB" sz="22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200" b="1" i="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2200" b="1" i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GB" sz="2200" b="1" i="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can identify that some substances can fit into more than one state of matter.</a:t>
                      </a:r>
                      <a:endParaRPr lang="en-US" altLang="en-US" sz="2200" b="1" dirty="0" smtClean="0">
                        <a:latin typeface="Comic Sans MS" pitchFamily="66" charset="0"/>
                        <a:cs typeface="Sassoon Infant Rg" panose="02000503030000020003" pitchFamily="50" charset="0"/>
                        <a:sym typeface="Sassoon Infant Rg" panose="02000503030000020003" pitchFamily="50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170" name="Picture 2" descr="Image result for corn flour and wa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2492896"/>
            <a:ext cx="7424825" cy="4176464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300192" y="2492896"/>
            <a:ext cx="2664296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u="sng" dirty="0" smtClean="0"/>
              <a:t>You will need</a:t>
            </a:r>
            <a:r>
              <a:rPr lang="en-GB" sz="3000" dirty="0" smtClean="0"/>
              <a:t>:</a:t>
            </a:r>
          </a:p>
          <a:p>
            <a:pPr algn="ctr"/>
            <a:endParaRPr lang="en-GB" sz="3000" dirty="0" smtClean="0"/>
          </a:p>
          <a:p>
            <a:pPr algn="ctr"/>
            <a:r>
              <a:rPr lang="en-GB" sz="3000" dirty="0" smtClean="0"/>
              <a:t>*corn flour</a:t>
            </a:r>
          </a:p>
          <a:p>
            <a:pPr algn="ctr"/>
            <a:endParaRPr lang="en-GB" sz="3000" dirty="0" smtClean="0"/>
          </a:p>
          <a:p>
            <a:pPr algn="ctr"/>
            <a:r>
              <a:rPr lang="en-GB" sz="3000" dirty="0" smtClean="0"/>
              <a:t>*water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0"/>
            <a:ext cx="9036496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Last week, we planned and carried out an investigation to find out which frozen liquid melted the quickest.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2276872"/>
            <a:ext cx="903649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Which of these changes of state happened during the investigation?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04248" y="3645024"/>
            <a:ext cx="187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solid to </a:t>
            </a:r>
          </a:p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liquid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520" y="3645024"/>
            <a:ext cx="207120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liquid to </a:t>
            </a:r>
          </a:p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gas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35896" y="3717032"/>
            <a:ext cx="207120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liquid to </a:t>
            </a:r>
          </a:p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solid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5856" y="5661248"/>
            <a:ext cx="2978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freezing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02580" y="4869160"/>
            <a:ext cx="2841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MELTING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5013176"/>
            <a:ext cx="325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EVAPORATING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73555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Today, 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you are going to learn that some substances can be more than one state of matter at the same time.</a:t>
            </a:r>
          </a:p>
          <a:p>
            <a:pPr algn="ctr"/>
            <a:endParaRPr lang="en-GB" sz="4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GB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Time for the live lesson video.</a:t>
            </a:r>
            <a:endParaRPr lang="en-GB" sz="4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355976" y="4725144"/>
            <a:ext cx="720080" cy="18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40318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Watch the video below and if possible, join in with the video using corn flour and water at home.</a:t>
            </a:r>
          </a:p>
          <a:p>
            <a:pPr algn="ctr"/>
            <a:endParaRPr lang="en-GB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GB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Complete the activities that are given to you as you are watching the video.</a:t>
            </a:r>
          </a:p>
          <a:p>
            <a:pPr algn="ctr"/>
            <a:endParaRPr lang="en-GB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GB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Record what you’ve learned in your Science books as you are going along, following the video.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472514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https://classroom.thenational.academy/lessons/which-substances-do-not-fit-into-one-state-of-matter-c5hp4r?step=2&amp;activity=video</a:t>
            </a:r>
            <a:endParaRPr lang="en-US" b="1" u="sng" dirty="0"/>
          </a:p>
        </p:txBody>
      </p:sp>
      <p:sp>
        <p:nvSpPr>
          <p:cNvPr id="27" name="Rectangle 26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https://classroom.thenational.academy/lessons/which-substances-do-not-fit-into-one-state-of-matter-c5hp4r?step=4&amp;activity=exit_quiz</a:t>
            </a:r>
            <a:endParaRPr lang="en-US" b="1" u="sng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5805264"/>
            <a:ext cx="4499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End of video quiz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4293096"/>
            <a:ext cx="4499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Video lesson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180</Words>
  <Application>Microsoft Office PowerPoint</Application>
  <PresentationFormat>On-screen Show (4:3)</PresentationFormat>
  <Paragraphs>33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Gareth Hughes</dc:creator>
  <cp:lastModifiedBy>Gareth Hughes</cp:lastModifiedBy>
  <cp:revision>19</cp:revision>
  <dcterms:created xsi:type="dcterms:W3CDTF">2021-01-09T11:59:47Z</dcterms:created>
  <dcterms:modified xsi:type="dcterms:W3CDTF">2021-02-09T20:04:43Z</dcterms:modified>
</cp:coreProperties>
</file>