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2"/>
  </p:notesMasterIdLst>
  <p:sldIdLst>
    <p:sldId id="265" r:id="rId2"/>
    <p:sldId id="293" r:id="rId3"/>
    <p:sldId id="256" r:id="rId4"/>
    <p:sldId id="258" r:id="rId5"/>
    <p:sldId id="307" r:id="rId6"/>
    <p:sldId id="308" r:id="rId7"/>
    <p:sldId id="309" r:id="rId8"/>
    <p:sldId id="310" r:id="rId9"/>
    <p:sldId id="311" r:id="rId10"/>
    <p:sldId id="314" r:id="rId11"/>
    <p:sldId id="318" r:id="rId12"/>
    <p:sldId id="315" r:id="rId13"/>
    <p:sldId id="316" r:id="rId14"/>
    <p:sldId id="313" r:id="rId15"/>
    <p:sldId id="317" r:id="rId16"/>
    <p:sldId id="264" r:id="rId17"/>
    <p:sldId id="270" r:id="rId18"/>
    <p:sldId id="263" r:id="rId19"/>
    <p:sldId id="262" r:id="rId20"/>
    <p:sldId id="266" r:id="rId21"/>
    <p:sldId id="294" r:id="rId22"/>
    <p:sldId id="298" r:id="rId23"/>
    <p:sldId id="299" r:id="rId24"/>
    <p:sldId id="301" r:id="rId25"/>
    <p:sldId id="302" r:id="rId26"/>
    <p:sldId id="303" r:id="rId27"/>
    <p:sldId id="305" r:id="rId28"/>
    <p:sldId id="306" r:id="rId29"/>
    <p:sldId id="295" r:id="rId30"/>
    <p:sldId id="296" r:id="rId31"/>
    <p:sldId id="297" r:id="rId32"/>
    <p:sldId id="267" r:id="rId33"/>
    <p:sldId id="268" r:id="rId34"/>
    <p:sldId id="269" r:id="rId35"/>
    <p:sldId id="284" r:id="rId36"/>
    <p:sldId id="288" r:id="rId37"/>
    <p:sldId id="319" r:id="rId38"/>
    <p:sldId id="320" r:id="rId39"/>
    <p:sldId id="321" r:id="rId40"/>
    <p:sldId id="31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25" autoAdjust="0"/>
    <p:restoredTop sz="94660"/>
  </p:normalViewPr>
  <p:slideViewPr>
    <p:cSldViewPr>
      <p:cViewPr varScale="1">
        <p:scale>
          <a:sx n="83" d="100"/>
          <a:sy n="83" d="100"/>
        </p:scale>
        <p:origin x="-1906" y="-96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46DD-A9C7-4DC7-9EE5-439E332FB42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47B32-3389-4DDE-87AF-1997C6550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174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069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567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28F6-6DEA-4EB2-86E4-7EBFC2FAE72F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used preposition phrases in her sentences today.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3202"/>
            <a:ext cx="9144000" cy="60415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11633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used and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recognised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preposition phrases in his sentences today..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09" y="1340768"/>
            <a:ext cx="9147509" cy="51698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11633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has shared with us which she thinks are the most relevant of the Ten Commandments in today’s current life, giving her reasons why.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94" y="1484784"/>
            <a:ext cx="9089139" cy="36158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56" y="1484784"/>
            <a:ext cx="9154747" cy="3528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11633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shared with us which he thinks are the most relevant of the Ten Commandments in today’s current life, giving his reasons why.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802295" cy="6919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047312"/>
            <a:ext cx="5114156" cy="3872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724128" y="0"/>
            <a:ext cx="3387505" cy="3016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Lucy has been working hard on her algebra in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recently.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20272" y="14192"/>
            <a:ext cx="2123728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has identified and used preposition phrases today.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2" y="-34955"/>
            <a:ext cx="6868903" cy="68689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48264" y="14192"/>
            <a:ext cx="2195736" cy="31085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Cass has identified and used preposition phrases in his sentences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54" y="-2201"/>
            <a:ext cx="6860201" cy="68602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48264" y="14192"/>
            <a:ext cx="2195736" cy="33239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Ariana has used preposition phrases in her sentence today.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18256"/>
            <a:ext cx="6876256" cy="68762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06" y="16450"/>
            <a:ext cx="6841550" cy="6841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80112" y="14192"/>
            <a:ext cx="3563888" cy="57554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 has been attempting to match the problem with the correct </a:t>
            </a:r>
            <a:r>
              <a:rPr lang="en-US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equation.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76255" y="0"/>
            <a:ext cx="2383633" cy="44012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 has identified the correct </a:t>
            </a:r>
            <a:r>
              <a:rPr lang="en-US" sz="35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equation to match the problem given.</a:t>
            </a:r>
            <a:endParaRPr lang="en-US" sz="3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22" y="-14777"/>
            <a:ext cx="6880378" cy="688037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29662"/>
            <a:ext cx="3960239" cy="63401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Isobel has identified the correct </a:t>
            </a:r>
            <a:r>
              <a:rPr lang="en-US" sz="5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equation to match the problem.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2194" y="837743"/>
            <a:ext cx="6892450" cy="51480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0032" y="0"/>
            <a:ext cx="4283968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has read the problems and equations correctly to match and complete them in </a:t>
            </a:r>
            <a:r>
              <a:rPr lang="en-US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"/>
            <a:ext cx="4788024" cy="68140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20072" y="29662"/>
            <a:ext cx="3888231" cy="54784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has been thinking about </a:t>
            </a:r>
            <a:r>
              <a:rPr lang="en-US" sz="5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5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equations which match a problem given.</a:t>
            </a:r>
            <a:endParaRPr lang="en-US" sz="5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8777" y="897495"/>
            <a:ext cx="6858000" cy="512233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20072" y="29662"/>
            <a:ext cx="3888231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has been subtracting fractions by finding a common denominator.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3" y="879805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20072" y="29662"/>
            <a:ext cx="3888231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 has been subtracting fractions to solve problems, by finding a common denominator.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3" y="876575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20072" y="29662"/>
            <a:ext cx="3888231" cy="44012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 has created sentences with preposition phrases and identified the clauses within the sentences.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9767" y="867089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0072" y="29662"/>
            <a:ext cx="3888231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Isobel has been identifying the different main clauses and preposition phrases within the sentences and then created her own complex sentences.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5187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29662"/>
            <a:ext cx="3960239" cy="61247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has identified the preposition phrases and main clauses in each of these complex sentences.</a:t>
            </a:r>
            <a:endParaRPr lang="en-US" sz="4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2103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29662"/>
            <a:ext cx="3960239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Cass has been subtracting fractions by finding common denominators.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2103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826" y="28932"/>
            <a:ext cx="9118174" cy="68104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9705" y="2869102"/>
            <a:ext cx="4464295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 has identified the main clause and preposition phrase in each of these sentences and then created her own complex sentences.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22334" y="29662"/>
            <a:ext cx="3985970" cy="53707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Alfie has been attempting to subtract his fractions by finding a common denominator.</a:t>
            </a:r>
            <a:endParaRPr lang="en-US" sz="4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4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20072" y="29662"/>
            <a:ext cx="3888231" cy="68788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has been attempting to subtract his fractions today by finding a common denominator.</a:t>
            </a:r>
            <a:endParaRPr lang="en-US" sz="4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3" y="879557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0410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496" y="0"/>
            <a:ext cx="9051351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 has been creating her sentences and finding her preposition phrases.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218377"/>
            <a:ext cx="8100392" cy="561475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65187" y="25260"/>
            <a:ext cx="3978813" cy="60016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Ariana has been attempting to subtract her fractions today by finding a common denominator.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4" y="857318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8568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thought really carefully about which of the Ten Commandments he thinks are the most important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76870" y="210948"/>
            <a:ext cx="5841781" cy="74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34208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1852"/>
            <a:ext cx="2195737" cy="2677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been finding common denominators in maths to subtract his fractions.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305" y="0"/>
            <a:ext cx="6864695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G_8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0"/>
            <a:ext cx="782374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057781"/>
            <a:ext cx="9144000" cy="8002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justified his reasons in RE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27984" y="29662"/>
            <a:ext cx="4680319" cy="57554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identified the preposition phrases in his sentences, and he has proved that he is a mind reader on his final sentence!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thumbnail_IMG_8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826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72200" y="0"/>
            <a:ext cx="2771800" cy="637097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Sam is becoming more confident now at recognising common denominators to help him to subtract his fractions today.</a:t>
            </a:r>
          </a:p>
        </p:txBody>
      </p:sp>
      <p:pic>
        <p:nvPicPr>
          <p:cNvPr id="4" name="Picture 3" descr="thumbnail_IMG_8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436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Lilly has been identifying the different clauses in the sentences.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 descr="20210224_1632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56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148064" y="0"/>
            <a:ext cx="3995936" cy="43396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in Y6 has thought carefully about the equations that matched the problems.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89782" cy="527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020272" y="0"/>
            <a:ext cx="2123728" cy="24622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in Y6 has been giving reasons for why she chose the Ten Commandments that she did.</a:t>
            </a:r>
            <a:endParaRPr lang="en-US" sz="2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03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732240" y="0"/>
            <a:ext cx="2411760" cy="24929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in Y6 has identified the preposition phrases in each of these sentences.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80112" y="0"/>
            <a:ext cx="3531521" cy="47705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 has been reading these problems carefully to match the algebra equations with them.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5436096" cy="679182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0"/>
            <a:ext cx="3963569" cy="47243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Juju the cat has been </a:t>
            </a:r>
            <a:r>
              <a:rPr lang="en-US" sz="4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practising</a:t>
            </a:r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his typing skills, whilst checking on Sam’s presentation in his books.</a:t>
            </a:r>
          </a:p>
        </p:txBody>
      </p:sp>
      <p:pic>
        <p:nvPicPr>
          <p:cNvPr id="3" name="Picture 2" descr="thumbnail_IMG_7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11633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Rhys has been working hard this week in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7188" y="2852936"/>
            <a:ext cx="3736812" cy="4005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598025"/>
            <a:ext cx="3673638" cy="4123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5" y="2852936"/>
            <a:ext cx="3820711" cy="40388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77370" y="0"/>
            <a:ext cx="1934263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has been using preposition phrases in her sentences.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24" y="-28352"/>
            <a:ext cx="7168846" cy="67831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64088" y="0"/>
            <a:ext cx="3747545" cy="47705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observed the video well in Science yesterday to experiment with pure, impure and mixtures in substances.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747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21998" y="0"/>
            <a:ext cx="2189635" cy="59400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Penny and Belle are waiting to be allowed in to this morning’s Zoom meeting.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68" y="0"/>
            <a:ext cx="69009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68144" y="0"/>
            <a:ext cx="3243489" cy="2554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matched the problems to the equations in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1" y="0"/>
            <a:ext cx="579830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594</Words>
  <Application>Microsoft Office PowerPoint</Application>
  <PresentationFormat>On-screen Show (4:3)</PresentationFormat>
  <Paragraphs>43</Paragraphs>
  <Slides>40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Gareth Hughes</dc:creator>
  <cp:lastModifiedBy>Gareth Hughes</cp:lastModifiedBy>
  <cp:revision>47</cp:revision>
  <dcterms:created xsi:type="dcterms:W3CDTF">2021-01-05T18:39:30Z</dcterms:created>
  <dcterms:modified xsi:type="dcterms:W3CDTF">2021-02-24T20:03:33Z</dcterms:modified>
</cp:coreProperties>
</file>