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6"/>
  </p:notesMasterIdLst>
  <p:sldIdLst>
    <p:sldId id="265" r:id="rId2"/>
    <p:sldId id="293" r:id="rId3"/>
    <p:sldId id="256" r:id="rId4"/>
    <p:sldId id="258" r:id="rId5"/>
    <p:sldId id="307" r:id="rId6"/>
    <p:sldId id="308" r:id="rId7"/>
    <p:sldId id="309" r:id="rId8"/>
    <p:sldId id="310" r:id="rId9"/>
    <p:sldId id="311" r:id="rId10"/>
    <p:sldId id="314" r:id="rId11"/>
    <p:sldId id="318" r:id="rId12"/>
    <p:sldId id="315" r:id="rId13"/>
    <p:sldId id="316" r:id="rId14"/>
    <p:sldId id="313" r:id="rId15"/>
    <p:sldId id="317" r:id="rId16"/>
    <p:sldId id="264" r:id="rId17"/>
    <p:sldId id="270" r:id="rId18"/>
    <p:sldId id="263" r:id="rId19"/>
    <p:sldId id="262" r:id="rId20"/>
    <p:sldId id="266" r:id="rId21"/>
    <p:sldId id="294" r:id="rId22"/>
    <p:sldId id="298" r:id="rId23"/>
    <p:sldId id="299" r:id="rId24"/>
    <p:sldId id="301" r:id="rId25"/>
    <p:sldId id="302" r:id="rId26"/>
    <p:sldId id="303" r:id="rId27"/>
    <p:sldId id="305" r:id="rId28"/>
    <p:sldId id="306" r:id="rId29"/>
    <p:sldId id="295" r:id="rId30"/>
    <p:sldId id="296" r:id="rId31"/>
    <p:sldId id="297" r:id="rId32"/>
    <p:sldId id="267" r:id="rId33"/>
    <p:sldId id="268" r:id="rId34"/>
    <p:sldId id="269" r:id="rId35"/>
  </p:sldIdLst>
  <p:sldSz cx="9144000" cy="6858000" type="screen4x3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13" autoAdjust="0"/>
    <p:restoredTop sz="94660"/>
  </p:normalViewPr>
  <p:slideViewPr>
    <p:cSldViewPr>
      <p:cViewPr varScale="1">
        <p:scale>
          <a:sx n="83" d="100"/>
          <a:sy n="83" d="100"/>
        </p:scale>
        <p:origin x="-1862" y="-110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46DD-A9C7-4DC7-9EE5-439E332FB42E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47B32-3389-4DDE-87AF-1997C6550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174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069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567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28F6-6DEA-4EB2-86E4-7EBFC2FAE72F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78094" y="0"/>
            <a:ext cx="3865905" cy="4616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Cass has added thre</a:t>
            </a:r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 fractions together really well today by finding a common denominator.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7865" y="867864"/>
            <a:ext cx="6858248" cy="51225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0"/>
            <a:ext cx="3963569" cy="3016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Isobel calculated her answers really well in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today, using very effective jottings.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72192" y="872192"/>
            <a:ext cx="6892448" cy="51480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52439" y="0"/>
            <a:ext cx="3891561" cy="67095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thought really carefully to answer these </a:t>
            </a:r>
            <a:r>
              <a:rPr lang="en-US" sz="4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calculations, including fractions, decimals and percentages, correctly.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67833" y="867833"/>
            <a:ext cx="6858000" cy="51223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"/>
            <a:ext cx="9162891" cy="68438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11633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 has been in school today and created her igloo using sugar cubes. The 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Inuk snowmen look very happy about it!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11633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Rhys has continued his biography today, thinking about how Robert Falcon Scott died on his expedition.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16832"/>
            <a:ext cx="9090861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92"/>
            <a:ext cx="9144000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Rhys’ Arctic animal sketches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756" y="730022"/>
            <a:ext cx="8964488" cy="610705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51920" y="14192"/>
            <a:ext cx="5292080" cy="2554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Rhys has completed questions 1-30 on his My Mini </a:t>
            </a:r>
            <a:r>
              <a:rPr lang="en-US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calculations.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70" y="54993"/>
            <a:ext cx="3754442" cy="68030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24128" y="14192"/>
            <a:ext cx="3419872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More photographs on board the famous Discovery ship. 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334858"/>
            <a:ext cx="2797552" cy="35231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797552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429001"/>
            <a:ext cx="2685919" cy="3428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14193"/>
            <a:ext cx="2703729" cy="35588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87714" y="14192"/>
            <a:ext cx="1656285" cy="27853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continued and completed his biography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92"/>
            <a:ext cx="7487715" cy="68438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7864" y="0"/>
            <a:ext cx="5912025" cy="49398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 has continued her knowledge of calculations / fractions, decimals and percentages today. </a:t>
            </a:r>
          </a:p>
          <a:p>
            <a:pPr algn="ctr"/>
            <a:endParaRPr lang="en-US" sz="4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27/30 so far!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12" y="0"/>
            <a:ext cx="3259444" cy="682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36096" y="29662"/>
            <a:ext cx="3672207" cy="63401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Zoe’s uncle and cousins have built their own igloo in Scotland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17" y="0"/>
            <a:ext cx="52718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2282" y="0"/>
            <a:ext cx="3991718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H’s comprehension from today.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58599" y="867832"/>
            <a:ext cx="6858001" cy="5122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52282" y="0"/>
            <a:ext cx="3991717" cy="4616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Alfie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added thre</a:t>
            </a:r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 fractions together really well today by finding a common denominator.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504" y="29662"/>
            <a:ext cx="900079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has completed his biography today.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80" y="836712"/>
            <a:ext cx="8818173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44" y="29662"/>
            <a:ext cx="9080059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 has completed the final part of her biography today.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229991"/>
            <a:ext cx="5857893" cy="547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520" y="29662"/>
            <a:ext cx="910830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Cameron’s been creating his double page spread about The </a:t>
            </a:r>
            <a:r>
              <a:rPr lang="en-US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Inuits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51440" cy="61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68144" y="29662"/>
            <a:ext cx="3240159" cy="50783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been reading his story extract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86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36096" y="29662"/>
            <a:ext cx="3672207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produced part of his double page spread about the </a:t>
            </a:r>
            <a:r>
              <a:rPr lang="en-US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Inuits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662"/>
            <a:ext cx="5368694" cy="682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64088" y="29662"/>
            <a:ext cx="3744215" cy="59093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achieved 9/10 correct on his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calculations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111" y="-53646"/>
            <a:ext cx="5286375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56176" y="29662"/>
            <a:ext cx="2952127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Alex’s fraction subtraction from yesterday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492"/>
            <a:ext cx="6070674" cy="6829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3801" y="2420888"/>
            <a:ext cx="3007247" cy="34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Alex has been adding 3 fractions together.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590" y="675993"/>
            <a:ext cx="4663998" cy="6180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62286"/>
            <a:ext cx="4541595" cy="61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76056" y="29662"/>
            <a:ext cx="4032247" cy="36625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Sophie’s been creating her Inuit igloo.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762" y="0"/>
            <a:ext cx="5106818" cy="6785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4202" y="3789040"/>
            <a:ext cx="3129798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20272" y="29662"/>
            <a:ext cx="2088031" cy="2677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has been working hard on her calculations in </a:t>
            </a:r>
            <a:r>
              <a:rPr lang="en-US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1272"/>
            <a:ext cx="2376264" cy="6562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40156"/>
            <a:ext cx="4408481" cy="661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0410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48066" y="0"/>
            <a:ext cx="3938781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Zoe’s comprehension from today.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74205" y="848624"/>
            <a:ext cx="6879991" cy="51387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8066" y="0"/>
            <a:ext cx="3995933" cy="52629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</a:t>
            </a:r>
            <a:r>
              <a:rPr lang="en-US" sz="4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Carr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added thre</a:t>
            </a:r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 fractions together really well today by finding a common denominator.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32240" y="25260"/>
            <a:ext cx="2411760" cy="27853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has been completing her biography.</a:t>
            </a:r>
            <a:endParaRPr lang="en-US" sz="3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41" y="31127"/>
            <a:ext cx="6569712" cy="671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8568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499991" cy="5509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added his three fractions together really well, showing a great understanding of finding a common denominator.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thumbnail_IMG_77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2355" y="0"/>
            <a:ext cx="4591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4208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1852"/>
            <a:ext cx="3851921" cy="63401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Dylan’s wonderful ‘double page spread’ about the </a:t>
            </a:r>
            <a:r>
              <a:rPr lang="en-US" sz="5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Inuits</a:t>
            </a:r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thumbnail_image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292080" y="0"/>
            <a:ext cx="3851920" cy="50475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has been adding his three fractions really well by finding common denominators.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thumbnail_imag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0072" y="29662"/>
            <a:ext cx="3888231" cy="59093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Who wants to be Dylan’s BEST friend after he made this lemon drizzle cake?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thumbnail_imag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76056" y="0"/>
            <a:ext cx="4035577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Cameron’s comprehension from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87540" y="848781"/>
            <a:ext cx="6879812" cy="51386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21680" y="0"/>
            <a:ext cx="4022320" cy="4616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added thre</a:t>
            </a:r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 fractions together really well today by finding a common denominator.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9162891" cy="68438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48264" y="0"/>
            <a:ext cx="2163369" cy="35394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Isobel has continued the final part of her biography of Ernest Shackleton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764704"/>
            <a:ext cx="9036496" cy="67494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11633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has continued her biography from yesterday.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22334" y="0"/>
            <a:ext cx="3989299" cy="3016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has continued to write her biography about Robert Falcon Scott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67833" y="867833"/>
            <a:ext cx="6858000" cy="512233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42656" y="4997230"/>
            <a:ext cx="4427984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scored 70% on her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calculations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57218" y="0"/>
            <a:ext cx="3954416" cy="35548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 scored 100% on her </a:t>
            </a:r>
            <a:r>
              <a:rPr lang="en-US" sz="45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calculations today.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32950" y="867833"/>
            <a:ext cx="6858000" cy="51223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429</Words>
  <Application>Microsoft Office PowerPoint</Application>
  <PresentationFormat>On-screen Show (4:3)</PresentationFormat>
  <Paragraphs>42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Gareth Hughes</dc:creator>
  <cp:lastModifiedBy>Gareth Hughes</cp:lastModifiedBy>
  <cp:revision>49</cp:revision>
  <cp:lastPrinted>2021-02-09T13:48:06Z</cp:lastPrinted>
  <dcterms:created xsi:type="dcterms:W3CDTF">2021-01-05T18:39:30Z</dcterms:created>
  <dcterms:modified xsi:type="dcterms:W3CDTF">2021-02-09T18:47:45Z</dcterms:modified>
</cp:coreProperties>
</file>