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48" r:id="rId1"/>
  </p:sldMasterIdLst>
  <p:notesMasterIdLst>
    <p:notesMasterId r:id="rId57"/>
  </p:notesMasterIdLst>
  <p:sldIdLst>
    <p:sldId id="265" r:id="rId2"/>
    <p:sldId id="320" r:id="rId3"/>
    <p:sldId id="323" r:id="rId4"/>
    <p:sldId id="327" r:id="rId5"/>
    <p:sldId id="326" r:id="rId6"/>
    <p:sldId id="293" r:id="rId7"/>
    <p:sldId id="328" r:id="rId8"/>
    <p:sldId id="329" r:id="rId9"/>
    <p:sldId id="256" r:id="rId10"/>
    <p:sldId id="258" r:id="rId11"/>
    <p:sldId id="307" r:id="rId12"/>
    <p:sldId id="308" r:id="rId13"/>
    <p:sldId id="309" r:id="rId14"/>
    <p:sldId id="310" r:id="rId15"/>
    <p:sldId id="311" r:id="rId16"/>
    <p:sldId id="314" r:id="rId17"/>
    <p:sldId id="318" r:id="rId18"/>
    <p:sldId id="315" r:id="rId19"/>
    <p:sldId id="316" r:id="rId20"/>
    <p:sldId id="317" r:id="rId21"/>
    <p:sldId id="313" r:id="rId22"/>
    <p:sldId id="264" r:id="rId23"/>
    <p:sldId id="270" r:id="rId24"/>
    <p:sldId id="263" r:id="rId25"/>
    <p:sldId id="262" r:id="rId26"/>
    <p:sldId id="266" r:id="rId27"/>
    <p:sldId id="294" r:id="rId28"/>
    <p:sldId id="298" r:id="rId29"/>
    <p:sldId id="299" r:id="rId30"/>
    <p:sldId id="301" r:id="rId31"/>
    <p:sldId id="302" r:id="rId32"/>
    <p:sldId id="303" r:id="rId33"/>
    <p:sldId id="305" r:id="rId34"/>
    <p:sldId id="306" r:id="rId35"/>
    <p:sldId id="295" r:id="rId36"/>
    <p:sldId id="296" r:id="rId37"/>
    <p:sldId id="291" r:id="rId38"/>
    <p:sldId id="330" r:id="rId39"/>
    <p:sldId id="331" r:id="rId40"/>
    <p:sldId id="332" r:id="rId41"/>
    <p:sldId id="333" r:id="rId42"/>
    <p:sldId id="292" r:id="rId43"/>
    <p:sldId id="334" r:id="rId44"/>
    <p:sldId id="335" r:id="rId45"/>
    <p:sldId id="300" r:id="rId46"/>
    <p:sldId id="312" r:id="rId47"/>
    <p:sldId id="336" r:id="rId48"/>
    <p:sldId id="337" r:id="rId49"/>
    <p:sldId id="338" r:id="rId50"/>
    <p:sldId id="339" r:id="rId51"/>
    <p:sldId id="340" r:id="rId52"/>
    <p:sldId id="341" r:id="rId53"/>
    <p:sldId id="342" r:id="rId54"/>
    <p:sldId id="343" r:id="rId55"/>
    <p:sldId id="344" r:id="rId5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404" autoAdjust="0"/>
    <p:restoredTop sz="94660"/>
  </p:normalViewPr>
  <p:slideViewPr>
    <p:cSldViewPr>
      <p:cViewPr varScale="1">
        <p:scale>
          <a:sx n="83" d="100"/>
          <a:sy n="83" d="100"/>
        </p:scale>
        <p:origin x="-1714" y="-77"/>
      </p:cViewPr>
      <p:guideLst>
        <p:guide orient="horz" pos="2160"/>
        <p:guide pos="2880"/>
      </p:guideLst>
    </p:cSldViewPr>
  </p:slideViewPr>
  <p:notesTextViewPr>
    <p:cViewPr>
      <p:scale>
        <a:sx n="50" d="100"/>
        <a:sy n="5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8646DD-A9C7-4DC7-9EE5-439E332FB42E}" type="datetimeFigureOut">
              <a:rPr lang="en-US" smtClean="0"/>
              <a:pPr/>
              <a:t>2/23/2021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A47B32-3389-4DDE-87AF-1997C655070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47B32-3389-4DDE-87AF-1997C6550708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417487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47B32-3389-4DDE-87AF-1997C6550708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806983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328F6-6DEA-4EB2-86E4-7EBFC2FAE72F}" type="datetimeFigureOut">
              <a:rPr lang="en-US" smtClean="0"/>
              <a:pPr/>
              <a:t>2/23/2021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696FF-E1D6-48EA-9BFE-E1CCDBB6D5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328F6-6DEA-4EB2-86E4-7EBFC2FAE72F}" type="datetimeFigureOut">
              <a:rPr lang="en-US" smtClean="0"/>
              <a:pPr/>
              <a:t>2/23/2021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696FF-E1D6-48EA-9BFE-E1CCDBB6D5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328F6-6DEA-4EB2-86E4-7EBFC2FAE72F}" type="datetimeFigureOut">
              <a:rPr lang="en-US" smtClean="0"/>
              <a:pPr/>
              <a:t>2/23/2021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696FF-E1D6-48EA-9BFE-E1CCDBB6D5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328F6-6DEA-4EB2-86E4-7EBFC2FAE72F}" type="datetimeFigureOut">
              <a:rPr lang="en-US" smtClean="0"/>
              <a:pPr/>
              <a:t>2/23/2021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696FF-E1D6-48EA-9BFE-E1CCDBB6D5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328F6-6DEA-4EB2-86E4-7EBFC2FAE72F}" type="datetimeFigureOut">
              <a:rPr lang="en-US" smtClean="0"/>
              <a:pPr/>
              <a:t>2/23/2021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696FF-E1D6-48EA-9BFE-E1CCDBB6D5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328F6-6DEA-4EB2-86E4-7EBFC2FAE72F}" type="datetimeFigureOut">
              <a:rPr lang="en-US" smtClean="0"/>
              <a:pPr/>
              <a:t>2/23/2021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696FF-E1D6-48EA-9BFE-E1CCDBB6D5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328F6-6DEA-4EB2-86E4-7EBFC2FAE72F}" type="datetimeFigureOut">
              <a:rPr lang="en-US" smtClean="0"/>
              <a:pPr/>
              <a:t>2/23/2021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696FF-E1D6-48EA-9BFE-E1CCDBB6D5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328F6-6DEA-4EB2-86E4-7EBFC2FAE72F}" type="datetimeFigureOut">
              <a:rPr lang="en-US" smtClean="0"/>
              <a:pPr/>
              <a:t>2/23/2021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696FF-E1D6-48EA-9BFE-E1CCDBB6D5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328F6-6DEA-4EB2-86E4-7EBFC2FAE72F}" type="datetimeFigureOut">
              <a:rPr lang="en-US" smtClean="0"/>
              <a:pPr/>
              <a:t>2/23/2021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696FF-E1D6-48EA-9BFE-E1CCDBB6D5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328F6-6DEA-4EB2-86E4-7EBFC2FAE72F}" type="datetimeFigureOut">
              <a:rPr lang="en-US" smtClean="0"/>
              <a:pPr/>
              <a:t>2/23/2021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696FF-E1D6-48EA-9BFE-E1CCDBB6D5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328F6-6DEA-4EB2-86E4-7EBFC2FAE72F}" type="datetimeFigureOut">
              <a:rPr lang="en-US" smtClean="0"/>
              <a:pPr/>
              <a:t>2/23/2021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696FF-E1D6-48EA-9BFE-E1CCDBB6D5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5328F6-6DEA-4EB2-86E4-7EBFC2FAE72F}" type="datetimeFigureOut">
              <a:rPr lang="en-US" smtClean="0"/>
              <a:pPr/>
              <a:t>2/23/2021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8696FF-E1D6-48EA-9BFE-E1CCDBB6D5A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https://attachments.office.net/owa/hughes.g%40myddle.shropshire.sch.uk/service.svc/s/GetAttachmentThumbnail?id=AAMkAGE2YTFhZDQ2LTEyMGItNGNlMC1hY2ZmLWJjZDE3MmJmYjQyYgBGAAAAAAD4HmlURsSOQauM0b%2Bu8LwwBwBa6rqxQMlbTp6UUP8q1IqdAAAAAAEMAABa6rqxQMlbTp6UUP8q1IqdAANIsa%2B3AAABEgAQANyiXQAEkN9KlB8q1UkNApc%3D&amp;thumbnailType=2&amp;token=eyJhbGciOiJSUzI1NiIsImtpZCI6IjMwODE3OUNFNUY0QjUyRTc4QjJEQjg5NjZCQUY0RUNDMzcyN0FFRUUiLCJ0eXAiOiJKV1QiLCJ4NXQiOiJNSUY1emw5TFV1ZUxMYmlXYTY5T3pEY25ydTQifQ.eyJvcmlnaW4iOiJodHRwczovL291dGxvb2sub2ZmaWNlLmNvbSIsInVjIjoiNmFkY2NjZmUyMjVlNDQ3MzgwOWM2NjQzNzg5ZDg0MGYiLCJzaWduaW5fc3RhdGUiOiJbXCJrbXNpXCJdIiwidmVyIjoiRXhjaGFuZ2UuQ2FsbGJhY2suVjEiLCJhcHBjdHhzZW5kZXIiOiJPd2FEb3dubG9hZEBiMzE0M2I4NS1kYTYzLTRmYzItOTdmZi1hODY2MDdlNGI1MzQiLCJpc3NyaW5nIjoiV1ciLCJhcHBjdHgiOiJ7XCJtc2V4Y2hwcm90XCI6XCJvd2FcIixcInB1aWRcIjpcIjExNTM3NjU5MzIyNjgwNzE2ODZcIixcInNjb3BlXCI6XCJPd2FEb3dubG9hZFwiLFwib2lkXCI6XCJjZWQzNGY5YS04M2UwLTQ2NzItOTE0NC1iMTYwMGYyMDk2MDhcIixcInByaW1hcnlzaWRcIjpcIlMtMS01LTIxLTg0MjMwMTI5OC05MDg5NjIzMjUtMzMzMzI0NjcxNS00NjM2ODg0XCJ9IiwibmJmIjoxNjA5ODc3ODcwLCJleHAiOjE2MDk4Nzg0NzAsImlzcyI6IjAwMDAwMDAyLTAwMDAtMGZmMS1jZTAwLTAwMDAwMDAwMDAwMEBiMzE0M2I4NS1kYTYzLTRmYzItOTdmZi1hODY2MDdlNGI1MzQiLCJhdWQiOiIwMDAwMDAwMi0wMDAwLTBmZjEtY2UwMC0wMDAwMDAwMDAwMDAvYXR0YWNobWVudHMub2ZmaWNlLm5ldEBiMzE0M2I4NS1kYTYzLTRmYzItOTdmZi1hODY2MDdlNGI1MzQiLCJoYXBwIjoib3dhIn0.QEhTFTGOrDMiyTUh-AWkWBMF_tzwyR3fuxL0LBWz5lmqSQQCJuHHvQ6lunRx-ok68Ry9Un7asJMDaIgDeLbagi4U7Sso-l0gi6Kz4fpyV95tXkJZYGbM1bC0NhPJrb_-NAjP_uxVfTsRIj1MxMG4yKlkZHoBT1vR9vPAjiSZoh28i5Dn15seFz1afAod8ZxL71qOstOh4iXpmfK7fNQddC9nBmV9_iW3aL6MQAg97ZB7J0fpSg5_U0QVldszCx_WDlztkOW3NjuSVDBidFPS6nEdEW5wih-89tYpWs2wW-fK6bvCzA2cZ240eeA0UwLafW_cIkq6vSn60uPrlGwI8Q&amp;X-OWA-CANARY=4LgccgNRwkKAb_wO9kL4HbBhff22sdgYBD8-Zxj2xJNaJo9reT3sEkBJa75BKZFA1HLaR2kuJtA.&amp;owa=outlook.office.com&amp;scriptVer=20201228001.03&amp;animation=tru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8" name="AutoShape 4" descr="Image previe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0" name="AutoShape 6" descr="https://attachments.office.net/owa/hughes.g%40myddle.shropshire.sch.uk/service.svc/s/GetAttachmentThumbnail?id=AAMkAGE2YTFhZDQ2LTEyMGItNGNlMC1hY2ZmLWJjZDE3MmJmYjQyYgBGAAAAAAD4HmlURsSOQauM0b%2Bu8LwwBwBa6rqxQMlbTp6UUP8q1IqdAAAAAAEMAABa6rqxQMlbTp6UUP8q1IqdAANIsa%2B3AAABEgAQANyiXQAEkN9KlB8q1UkNApc%3D&amp;thumbnailType=2&amp;token=eyJhbGciOiJSUzI1NiIsImtpZCI6IjMwODE3OUNFNUY0QjUyRTc4QjJEQjg5NjZCQUY0RUNDMzcyN0FFRUUiLCJ0eXAiOiJKV1QiLCJ4NXQiOiJNSUY1emw5TFV1ZUxMYmlXYTY5T3pEY25ydTQifQ.eyJvcmlnaW4iOiJodHRwczovL291dGxvb2sub2ZmaWNlLmNvbSIsInVjIjoiNmFkY2NjZmUyMjVlNDQ3MzgwOWM2NjQzNzg5ZDg0MGYiLCJzaWduaW5fc3RhdGUiOiJbXCJrbXNpXCJdIiwidmVyIjoiRXhjaGFuZ2UuQ2FsbGJhY2suVjEiLCJhcHBjdHhzZW5kZXIiOiJPd2FEb3dubG9hZEBiMzE0M2I4NS1kYTYzLTRmYzItOTdmZi1hODY2MDdlNGI1MzQiLCJpc3NyaW5nIjoiV1ciLCJhcHBjdHgiOiJ7XCJtc2V4Y2hwcm90XCI6XCJvd2FcIixcInB1aWRcIjpcIjExNTM3NjU5MzIyNjgwNzE2ODZcIixcInNjb3BlXCI6XCJPd2FEb3dubG9hZFwiLFwib2lkXCI6XCJjZWQzNGY5YS04M2UwLTQ2NzItOTE0NC1iMTYwMGYyMDk2MDhcIixcInByaW1hcnlzaWRcIjpcIlMtMS01LTIxLTg0MjMwMTI5OC05MDg5NjIzMjUtMzMzMzI0NjcxNS00NjM2ODg0XCJ9IiwibmJmIjoxNjA5ODc3ODcwLCJleHAiOjE2MDk4Nzg0NzAsImlzcyI6IjAwMDAwMDAyLTAwMDAtMGZmMS1jZTAwLTAwMDAwMDAwMDAwMEBiMzE0M2I4NS1kYTYzLTRmYzItOTdmZi1hODY2MDdlNGI1MzQiLCJhdWQiOiIwMDAwMDAwMi0wMDAwLTBmZjEtY2UwMC0wMDAwMDAwMDAwMDAvYXR0YWNobWVudHMub2ZmaWNlLm5ldEBiMzE0M2I4NS1kYTYzLTRmYzItOTdmZi1hODY2MDdlNGI1MzQiLCJoYXBwIjoib3dhIn0.QEhTFTGOrDMiyTUh-AWkWBMF_tzwyR3fuxL0LBWz5lmqSQQCJuHHvQ6lunRx-ok68Ry9Un7asJMDaIgDeLbagi4U7Sso-l0gi6Kz4fpyV95tXkJZYGbM1bC0NhPJrb_-NAjP_uxVfTsRIj1MxMG4yKlkZHoBT1vR9vPAjiSZoh28i5Dn15seFz1afAod8ZxL71qOstOh4iXpmfK7fNQddC9nBmV9_iW3aL6MQAg97ZB7J0fpSg5_U0QVldszCx_WDlztkOW3NjuSVDBidFPS6nEdEW5wih-89tYpWs2wW-fK6bvCzA2cZ240eeA0UwLafW_cIkq6vSn60uPrlGwI8Q&amp;X-OWA-CANARY=LwzwLD1N0UabXfVDIXOU3xCLaAS3sdgYkmPdw_iIrpAoKLFIB53YQ4KGcMIAqentNvwY8J3px-8.&amp;owa=outlook.office.com&amp;scriptVer=20201228001.03&amp;animation=tru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192856" y="0"/>
            <a:ext cx="3951143" cy="397031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2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Sophie </a:t>
            </a:r>
            <a:r>
              <a:rPr lang="en-US" sz="42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Carr</a:t>
            </a:r>
            <a:r>
              <a:rPr lang="en-US" sz="42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has created her complex sentences today using relative clauses.</a:t>
            </a:r>
            <a:endParaRPr lang="en-US" sz="42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-879783" y="879782"/>
            <a:ext cx="6952421" cy="519285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11633" cy="63094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5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Lilly has been experimenting in Science today.</a:t>
            </a:r>
            <a:endParaRPr lang="en-US" sz="35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433" y="677108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5496" y="0"/>
            <a:ext cx="9076137" cy="107721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Alex researched yesterday the most famous polar exploration dates.</a:t>
            </a:r>
            <a:endParaRPr lang="en-US" sz="32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1209953"/>
            <a:ext cx="8316416" cy="5648047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930" y="677108"/>
            <a:ext cx="9155554" cy="629329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9111633" cy="67710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Alex’s Inuit double page spread</a:t>
            </a:r>
            <a:endParaRPr lang="en-US" sz="3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80" y="0"/>
            <a:ext cx="9111454" cy="126188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Here’s Alex’s fraction addition calculations from yesterday.</a:t>
            </a:r>
            <a:endParaRPr lang="en-US" sz="3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9694" y="1340768"/>
            <a:ext cx="4427806" cy="434319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66670" y="1340768"/>
            <a:ext cx="4544964" cy="425767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436096" y="0"/>
            <a:ext cx="3675537" cy="301621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Zoe has whizzed through her algebra based calculations / problems today.</a:t>
            </a:r>
            <a:endParaRPr lang="en-US" sz="3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8454"/>
            <a:ext cx="5234175" cy="6866454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719640" y="0"/>
            <a:ext cx="2391993" cy="452431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Zoe has been creating complex sentences using relative clauses today.</a:t>
            </a:r>
            <a:endParaRPr lang="en-US" sz="32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720" y="34280"/>
            <a:ext cx="6725360" cy="682372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7471" y="7536"/>
            <a:ext cx="9111633" cy="52322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Zoe has researched these major polar exploration dates.</a:t>
            </a:r>
            <a:endParaRPr lang="en-US" sz="2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1624819" y="-1004130"/>
            <a:ext cx="5894288" cy="914392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" y="0"/>
            <a:ext cx="9111632" cy="95410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Holly H has identified the relative clauses and main clauses in her complex sentences today.</a:t>
            </a:r>
            <a:endParaRPr lang="en-US" sz="2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6182" y="987395"/>
            <a:ext cx="9144000" cy="5040726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508104" y="0"/>
            <a:ext cx="3603529" cy="360098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Holly H has completed her algebra based calculations / problems today in </a:t>
            </a:r>
            <a:r>
              <a:rPr lang="en-US" sz="38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maths</a:t>
            </a:r>
            <a:r>
              <a:rPr lang="en-US" sz="3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.</a:t>
            </a:r>
            <a:endParaRPr lang="en-US" sz="3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695" y="-22876"/>
            <a:ext cx="5455409" cy="6857644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32054" y="0"/>
            <a:ext cx="9143687" cy="107721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Mojo is disturbing Blake or he’s being a very good paperweight!</a:t>
            </a:r>
            <a:endParaRPr lang="en-US" sz="32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8211" y="1094590"/>
            <a:ext cx="9143687" cy="5806241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https://attachments.office.net/owa/hughes.g%40myddle.shropshire.sch.uk/service.svc/s/GetAttachmentThumbnail?id=AAMkAGE2YTFhZDQ2LTEyMGItNGNlMC1hY2ZmLWJjZDE3MmJmYjQyYgBGAAAAAAD4HmlURsSOQauM0b%2Bu8LwwBwBa6rqxQMlbTp6UUP8q1IqdAAAAAAEMAABa6rqxQMlbTp6UUP8q1IqdAANIsa%2B3AAABEgAQANyiXQAEkN9KlB8q1UkNApc%3D&amp;thumbnailType=2&amp;token=eyJhbGciOiJSUzI1NiIsImtpZCI6IjMwODE3OUNFNUY0QjUyRTc4QjJEQjg5NjZCQUY0RUNDMzcyN0FFRUUiLCJ0eXAiOiJKV1QiLCJ4NXQiOiJNSUY1emw5TFV1ZUxMYmlXYTY5T3pEY25ydTQifQ.eyJvcmlnaW4iOiJodHRwczovL291dGxvb2sub2ZmaWNlLmNvbSIsInVjIjoiNmFkY2NjZmUyMjVlNDQ3MzgwOWM2NjQzNzg5ZDg0MGYiLCJzaWduaW5fc3RhdGUiOiJbXCJrbXNpXCJdIiwidmVyIjoiRXhjaGFuZ2UuQ2FsbGJhY2suVjEiLCJhcHBjdHhzZW5kZXIiOiJPd2FEb3dubG9hZEBiMzE0M2I4NS1kYTYzLTRmYzItOTdmZi1hODY2MDdlNGI1MzQiLCJpc3NyaW5nIjoiV1ciLCJhcHBjdHgiOiJ7XCJtc2V4Y2hwcm90XCI6XCJvd2FcIixcInB1aWRcIjpcIjExNTM3NjU5MzIyNjgwNzE2ODZcIixcInNjb3BlXCI6XCJPd2FEb3dubG9hZFwiLFwib2lkXCI6XCJjZWQzNGY5YS04M2UwLTQ2NzItOTE0NC1iMTYwMGYyMDk2MDhcIixcInByaW1hcnlzaWRcIjpcIlMtMS01LTIxLTg0MjMwMTI5OC05MDg5NjIzMjUtMzMzMzI0NjcxNS00NjM2ODg0XCJ9IiwibmJmIjoxNjA5ODc3ODcwLCJleHAiOjE2MDk4Nzg0NzAsImlzcyI6IjAwMDAwMDAyLTAwMDAtMGZmMS1jZTAwLTAwMDAwMDAwMDAwMEBiMzE0M2I4NS1kYTYzLTRmYzItOTdmZi1hODY2MDdlNGI1MzQiLCJhdWQiOiIwMDAwMDAwMi0wMDAwLTBmZjEtY2UwMC0wMDAwMDAwMDAwMDAvYXR0YWNobWVudHMub2ZmaWNlLm5ldEBiMzE0M2I4NS1kYTYzLTRmYzItOTdmZi1hODY2MDdlNGI1MzQiLCJoYXBwIjoib3dhIn0.QEhTFTGOrDMiyTUh-AWkWBMF_tzwyR3fuxL0LBWz5lmqSQQCJuHHvQ6lunRx-ok68Ry9Un7asJMDaIgDeLbagi4U7Sso-l0gi6Kz4fpyV95tXkJZYGbM1bC0NhPJrb_-NAjP_uxVfTsRIj1MxMG4yKlkZHoBT1vR9vPAjiSZoh28i5Dn15seFz1afAod8ZxL71qOstOh4iXpmfK7fNQddC9nBmV9_iW3aL6MQAg97ZB7J0fpSg5_U0QVldszCx_WDlztkOW3NjuSVDBidFPS6nEdEW5wih-89tYpWs2wW-fK6bvCzA2cZ240eeA0UwLafW_cIkq6vSn60uPrlGwI8Q&amp;X-OWA-CANARY=4LgccgNRwkKAb_wO9kL4HbBhff22sdgYBD8-Zxj2xJNaJo9reT3sEkBJa75BKZFA1HLaR2kuJtA.&amp;owa=outlook.office.com&amp;scriptVer=20201228001.03&amp;animation=tru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8" name="AutoShape 4" descr="Image previe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0" name="AutoShape 6" descr="https://attachments.office.net/owa/hughes.g%40myddle.shropshire.sch.uk/service.svc/s/GetAttachmentThumbnail?id=AAMkAGE2YTFhZDQ2LTEyMGItNGNlMC1hY2ZmLWJjZDE3MmJmYjQyYgBGAAAAAAD4HmlURsSOQauM0b%2Bu8LwwBwBa6rqxQMlbTp6UUP8q1IqdAAAAAAEMAABa6rqxQMlbTp6UUP8q1IqdAANIsa%2B3AAABEgAQANyiXQAEkN9KlB8q1UkNApc%3D&amp;thumbnailType=2&amp;token=eyJhbGciOiJSUzI1NiIsImtpZCI6IjMwODE3OUNFNUY0QjUyRTc4QjJEQjg5NjZCQUY0RUNDMzcyN0FFRUUiLCJ0eXAiOiJKV1QiLCJ4NXQiOiJNSUY1emw5TFV1ZUxMYmlXYTY5T3pEY25ydTQifQ.eyJvcmlnaW4iOiJodHRwczovL291dGxvb2sub2ZmaWNlLmNvbSIsInVjIjoiNmFkY2NjZmUyMjVlNDQ3MzgwOWM2NjQzNzg5ZDg0MGYiLCJzaWduaW5fc3RhdGUiOiJbXCJrbXNpXCJdIiwidmVyIjoiRXhjaGFuZ2UuQ2FsbGJhY2suVjEiLCJhcHBjdHhzZW5kZXIiOiJPd2FEb3dubG9hZEBiMzE0M2I4NS1kYTYzLTRmYzItOTdmZi1hODY2MDdlNGI1MzQiLCJpc3NyaW5nIjoiV1ciLCJhcHBjdHgiOiJ7XCJtc2V4Y2hwcm90XCI6XCJvd2FcIixcInB1aWRcIjpcIjExNTM3NjU5MzIyNjgwNzE2ODZcIixcInNjb3BlXCI6XCJPd2FEb3dubG9hZFwiLFwib2lkXCI6XCJjZWQzNGY5YS04M2UwLTQ2NzItOTE0NC1iMTYwMGYyMDk2MDhcIixcInByaW1hcnlzaWRcIjpcIlMtMS01LTIxLTg0MjMwMTI5OC05MDg5NjIzMjUtMzMzMzI0NjcxNS00NjM2ODg0XCJ9IiwibmJmIjoxNjA5ODc3ODcwLCJleHAiOjE2MDk4Nzg0NzAsImlzcyI6IjAwMDAwMDAyLTAwMDAtMGZmMS1jZTAwLTAwMDAwMDAwMDAwMEBiMzE0M2I4NS1kYTYzLTRmYzItOTdmZi1hODY2MDdlNGI1MzQiLCJhdWQiOiIwMDAwMDAwMi0wMDAwLTBmZjEtY2UwMC0wMDAwMDAwMDAwMDAvYXR0YWNobWVudHMub2ZmaWNlLm5ldEBiMzE0M2I4NS1kYTYzLTRmYzItOTdmZi1hODY2MDdlNGI1MzQiLCJoYXBwIjoib3dhIn0.QEhTFTGOrDMiyTUh-AWkWBMF_tzwyR3fuxL0LBWz5lmqSQQCJuHHvQ6lunRx-ok68Ry9Un7asJMDaIgDeLbagi4U7Sso-l0gi6Kz4fpyV95tXkJZYGbM1bC0NhPJrb_-NAjP_uxVfTsRIj1MxMG4yKlkZHoBT1vR9vPAjiSZoh28i5Dn15seFz1afAod8ZxL71qOstOh4iXpmfK7fNQddC9nBmV9_iW3aL6MQAg97ZB7J0fpSg5_U0QVldszCx_WDlztkOW3NjuSVDBidFPS6nEdEW5wih-89tYpWs2wW-fK6bvCzA2cZ240eeA0UwLafW_cIkq6vSn60uPrlGwI8Q&amp;X-OWA-CANARY=LwzwLD1N0UabXfVDIXOU3xCLaAS3sdgYkmPdw_iIrpAoKLFIB53YQ4KGcMIAqentNvwY8J3px-8.&amp;owa=outlook.office.com&amp;scriptVer=20201228001.03&amp;animation=tru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226648" y="0"/>
            <a:ext cx="3917351" cy="332398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Alfie</a:t>
            </a:r>
            <a:r>
              <a:rPr lang="en-US" sz="42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has created his complex sentences today using relative clauses.</a:t>
            </a:r>
            <a:endParaRPr lang="en-US" sz="42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-831974" y="933676"/>
            <a:ext cx="6789370" cy="5071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64533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9592" y="332656"/>
            <a:ext cx="9187851" cy="668121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-29592" y="14192"/>
            <a:ext cx="9173592" cy="116955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5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Voodoo is making sure that Blake is focusing on his handwriting.</a:t>
            </a:r>
            <a:endParaRPr lang="en-US" sz="35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292080" y="14192"/>
            <a:ext cx="3851920" cy="418576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Blake has used his fractions knowledge to help him to subtract these fractions very well today.</a:t>
            </a:r>
            <a:endParaRPr lang="en-US" sz="3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17016"/>
            <a:ext cx="5216865" cy="6840984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716016" y="14192"/>
            <a:ext cx="4427984" cy="240065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Cameron has produced excellent science today, showing what he has learned as he’s gone along with the video.</a:t>
            </a:r>
            <a:endParaRPr lang="en-US" sz="3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4193"/>
            <a:ext cx="4639360" cy="6843808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4192"/>
            <a:ext cx="9144000" cy="107721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Cameron has identified the relative clauses and main clauses in his sentences today.</a:t>
            </a:r>
            <a:endParaRPr lang="en-US" sz="32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091410"/>
            <a:ext cx="9144000" cy="5293158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964263" y="0"/>
            <a:ext cx="4179737" cy="278537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5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Cameron solved these algebra based calculations / problems very well in </a:t>
            </a:r>
            <a:r>
              <a:rPr lang="en-US" sz="35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maths</a:t>
            </a:r>
            <a:r>
              <a:rPr lang="en-US" sz="35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today.</a:t>
            </a:r>
            <a:endParaRPr lang="en-US" sz="35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744"/>
            <a:ext cx="4964263" cy="674561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7020272" y="29662"/>
            <a:ext cx="2088031" cy="186204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3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Ollie has been experimenting with mixtures today in science.</a:t>
            </a:r>
            <a:endParaRPr lang="en-US" sz="23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2571"/>
            <a:ext cx="6948264" cy="681543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2188" y="29662"/>
            <a:ext cx="9096115" cy="132343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Nelly has followed the video well to experiment with mixtures in Science.</a:t>
            </a:r>
            <a:endParaRPr lang="en-US" sz="4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188" y="1484784"/>
            <a:ext cx="4835923" cy="48691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22286" y="1484040"/>
            <a:ext cx="4121714" cy="5196027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5496" y="29662"/>
            <a:ext cx="9072807" cy="120032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Nelly completed her algebra problems in </a:t>
            </a:r>
            <a:r>
              <a:rPr lang="en-US" sz="36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maths</a:t>
            </a:r>
            <a:r>
              <a:rPr lang="en-US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and then wanted to challenge herself.</a:t>
            </a:r>
            <a:endParaRPr lang="en-US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340274"/>
            <a:ext cx="3923928" cy="549950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34145" y="1316679"/>
            <a:ext cx="3986447" cy="5509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315922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1620882" y="-640155"/>
            <a:ext cx="5897519" cy="913928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29662"/>
            <a:ext cx="9108303" cy="120032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Nelly has been researching the most important dates of polar exploration.</a:t>
            </a:r>
            <a:endParaRPr lang="en-US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315922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220072" y="29662"/>
            <a:ext cx="3888231" cy="674030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Cass achieved 100% in his fraction subtraction calculations today in </a:t>
            </a:r>
            <a:r>
              <a:rPr lang="en-US" sz="54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maths</a:t>
            </a:r>
            <a:r>
              <a:rPr lang="en-US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.</a:t>
            </a:r>
            <a:endParaRPr lang="en-U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-853483" y="896324"/>
            <a:ext cx="6858000" cy="5122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315922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https://attachments.office.net/owa/hughes.g%40myddle.shropshire.sch.uk/service.svc/s/GetAttachmentThumbnail?id=AAMkAGE2YTFhZDQ2LTEyMGItNGNlMC1hY2ZmLWJjZDE3MmJmYjQyYgBGAAAAAAD4HmlURsSOQauM0b%2Bu8LwwBwBa6rqxQMlbTp6UUP8q1IqdAAAAAAEMAABa6rqxQMlbTp6UUP8q1IqdAANIsa%2B3AAABEgAQANyiXQAEkN9KlB8q1UkNApc%3D&amp;thumbnailType=2&amp;token=eyJhbGciOiJSUzI1NiIsImtpZCI6IjMwODE3OUNFNUY0QjUyRTc4QjJEQjg5NjZCQUY0RUNDMzcyN0FFRUUiLCJ0eXAiOiJKV1QiLCJ4NXQiOiJNSUY1emw5TFV1ZUxMYmlXYTY5T3pEY25ydTQifQ.eyJvcmlnaW4iOiJodHRwczovL291dGxvb2sub2ZmaWNlLmNvbSIsInVjIjoiNmFkY2NjZmUyMjVlNDQ3MzgwOWM2NjQzNzg5ZDg0MGYiLCJzaWduaW5fc3RhdGUiOiJbXCJrbXNpXCJdIiwidmVyIjoiRXhjaGFuZ2UuQ2FsbGJhY2suVjEiLCJhcHBjdHhzZW5kZXIiOiJPd2FEb3dubG9hZEBiMzE0M2I4NS1kYTYzLTRmYzItOTdmZi1hODY2MDdlNGI1MzQiLCJpc3NyaW5nIjoiV1ciLCJhcHBjdHgiOiJ7XCJtc2V4Y2hwcm90XCI6XCJvd2FcIixcInB1aWRcIjpcIjExNTM3NjU5MzIyNjgwNzE2ODZcIixcInNjb3BlXCI6XCJPd2FEb3dubG9hZFwiLFwib2lkXCI6XCJjZWQzNGY5YS04M2UwLTQ2NzItOTE0NC1iMTYwMGYyMDk2MDhcIixcInByaW1hcnlzaWRcIjpcIlMtMS01LTIxLTg0MjMwMTI5OC05MDg5NjIzMjUtMzMzMzI0NjcxNS00NjM2ODg0XCJ9IiwibmJmIjoxNjA5ODc3ODcwLCJleHAiOjE2MDk4Nzg0NzAsImlzcyI6IjAwMDAwMDAyLTAwMDAtMGZmMS1jZTAwLTAwMDAwMDAwMDAwMEBiMzE0M2I4NS1kYTYzLTRmYzItOTdmZi1hODY2MDdlNGI1MzQiLCJhdWQiOiIwMDAwMDAwMi0wMDAwLTBmZjEtY2UwMC0wMDAwMDAwMDAwMDAvYXR0YWNobWVudHMub2ZmaWNlLm5ldEBiMzE0M2I4NS1kYTYzLTRmYzItOTdmZi1hODY2MDdlNGI1MzQiLCJoYXBwIjoib3dhIn0.QEhTFTGOrDMiyTUh-AWkWBMF_tzwyR3fuxL0LBWz5lmqSQQCJuHHvQ6lunRx-ok68Ry9Un7asJMDaIgDeLbagi4U7Sso-l0gi6Kz4fpyV95tXkJZYGbM1bC0NhPJrb_-NAjP_uxVfTsRIj1MxMG4yKlkZHoBT1vR9vPAjiSZoh28i5Dn15seFz1afAod8ZxL71qOstOh4iXpmfK7fNQddC9nBmV9_iW3aL6MQAg97ZB7J0fpSg5_U0QVldszCx_WDlztkOW3NjuSVDBidFPS6nEdEW5wih-89tYpWs2wW-fK6bvCzA2cZ240eeA0UwLafW_cIkq6vSn60uPrlGwI8Q&amp;X-OWA-CANARY=4LgccgNRwkKAb_wO9kL4HbBhff22sdgYBD8-Zxj2xJNaJo9reT3sEkBJa75BKZFA1HLaR2kuJtA.&amp;owa=outlook.office.com&amp;scriptVer=20201228001.03&amp;animation=tru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8" name="AutoShape 4" descr="Image previe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0" name="AutoShape 6" descr="https://attachments.office.net/owa/hughes.g%40myddle.shropshire.sch.uk/service.svc/s/GetAttachmentThumbnail?id=AAMkAGE2YTFhZDQ2LTEyMGItNGNlMC1hY2ZmLWJjZDE3MmJmYjQyYgBGAAAAAAD4HmlURsSOQauM0b%2Bu8LwwBwBa6rqxQMlbTp6UUP8q1IqdAAAAAAEMAABa6rqxQMlbTp6UUP8q1IqdAANIsa%2B3AAABEgAQANyiXQAEkN9KlB8q1UkNApc%3D&amp;thumbnailType=2&amp;token=eyJhbGciOiJSUzI1NiIsImtpZCI6IjMwODE3OUNFNUY0QjUyRTc4QjJEQjg5NjZCQUY0RUNDMzcyN0FFRUUiLCJ0eXAiOiJKV1QiLCJ4NXQiOiJNSUY1emw5TFV1ZUxMYmlXYTY5T3pEY25ydTQifQ.eyJvcmlnaW4iOiJodHRwczovL291dGxvb2sub2ZmaWNlLmNvbSIsInVjIjoiNmFkY2NjZmUyMjVlNDQ3MzgwOWM2NjQzNzg5ZDg0MGYiLCJzaWduaW5fc3RhdGUiOiJbXCJrbXNpXCJdIiwidmVyIjoiRXhjaGFuZ2UuQ2FsbGJhY2suVjEiLCJhcHBjdHhzZW5kZXIiOiJPd2FEb3dubG9hZEBiMzE0M2I4NS1kYTYzLTRmYzItOTdmZi1hODY2MDdlNGI1MzQiLCJpc3NyaW5nIjoiV1ciLCJhcHBjdHgiOiJ7XCJtc2V4Y2hwcm90XCI6XCJvd2FcIixcInB1aWRcIjpcIjExNTM3NjU5MzIyNjgwNzE2ODZcIixcInNjb3BlXCI6XCJPd2FEb3dubG9hZFwiLFwib2lkXCI6XCJjZWQzNGY5YS04M2UwLTQ2NzItOTE0NC1iMTYwMGYyMDk2MDhcIixcInByaW1hcnlzaWRcIjpcIlMtMS01LTIxLTg0MjMwMTI5OC05MDg5NjIzMjUtMzMzMzI0NjcxNS00NjM2ODg0XCJ9IiwibmJmIjoxNjA5ODc3ODcwLCJleHAiOjE2MDk4Nzg0NzAsImlzcyI6IjAwMDAwMDAyLTAwMDAtMGZmMS1jZTAwLTAwMDAwMDAwMDAwMEBiMzE0M2I4NS1kYTYzLTRmYzItOTdmZi1hODY2MDdlNGI1MzQiLCJhdWQiOiIwMDAwMDAwMi0wMDAwLTBmZjEtY2UwMC0wMDAwMDAwMDAwMDAvYXR0YWNobWVudHMub2ZmaWNlLm5ldEBiMzE0M2I4NS1kYTYzLTRmYzItOTdmZi1hODY2MDdlNGI1MzQiLCJoYXBwIjoib3dhIn0.QEhTFTGOrDMiyTUh-AWkWBMF_tzwyR3fuxL0LBWz5lmqSQQCJuHHvQ6lunRx-ok68Ry9Un7asJMDaIgDeLbagi4U7Sso-l0gi6Kz4fpyV95tXkJZYGbM1bC0NhPJrb_-NAjP_uxVfTsRIj1MxMG4yKlkZHoBT1vR9vPAjiSZoh28i5Dn15seFz1afAod8ZxL71qOstOh4iXpmfK7fNQddC9nBmV9_iW3aL6MQAg97ZB7J0fpSg5_U0QVldszCx_WDlztkOW3NjuSVDBidFPS6nEdEW5wih-89tYpWs2wW-fK6bvCzA2cZ240eeA0UwLafW_cIkq6vSn60uPrlGwI8Q&amp;X-OWA-CANARY=LwzwLD1N0UabXfVDIXOU3xCLaAS3sdgYkmPdw_iIrpAoKLFIB53YQ4KGcMIAqentNvwY8J3px-8.&amp;owa=outlook.office.com&amp;scriptVer=20201228001.03&amp;animation=tru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122334" y="0"/>
            <a:ext cx="4021665" cy="397031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Dylan</a:t>
            </a:r>
            <a:r>
              <a:rPr lang="en-US" sz="42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has created his complex sentences today using relative clauses.</a:t>
            </a:r>
            <a:endParaRPr lang="en-US" sz="42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-867834" y="867832"/>
            <a:ext cx="6858002" cy="5122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23858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220072" y="29662"/>
            <a:ext cx="3888231" cy="286232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Dylan has been thinking carefully to subtract fractions in </a:t>
            </a:r>
            <a:r>
              <a:rPr lang="en-US" sz="36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maths</a:t>
            </a:r>
            <a:r>
              <a:rPr lang="en-US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today.</a:t>
            </a:r>
            <a:endParaRPr lang="en-US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-829374" y="893742"/>
            <a:ext cx="6828338" cy="5100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315922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148064" y="29662"/>
            <a:ext cx="3960239" cy="418576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Alfie has shown excellent knowledge of fractions to complete these subtraction calculations today.</a:t>
            </a:r>
            <a:endParaRPr lang="en-US" sz="3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-852364" y="877623"/>
            <a:ext cx="6735751" cy="5031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3159227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-864080" y="893742"/>
            <a:ext cx="6828338" cy="510017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192856" y="0"/>
            <a:ext cx="3951143" cy="397031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2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Isobel has created her complex sentences today using relative clauses.</a:t>
            </a:r>
            <a:endParaRPr lang="en-US" sz="42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3159227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192856" y="0"/>
            <a:ext cx="3951143" cy="332398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Isla</a:t>
            </a:r>
            <a:r>
              <a:rPr lang="en-US" sz="42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has created her complex sentences today using relative clauses.</a:t>
            </a:r>
            <a:endParaRPr lang="en-US" sz="42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-865505" y="865503"/>
            <a:ext cx="6839599" cy="5108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3159227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192856" y="0"/>
            <a:ext cx="3951143" cy="397031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2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Heidi has created her complex sentences today using relative clauses.</a:t>
            </a:r>
            <a:endParaRPr lang="en-US" sz="42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-857719" y="872671"/>
            <a:ext cx="6852463" cy="5118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3159227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5630" y="3443111"/>
            <a:ext cx="4572000" cy="341488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4957630" cy="370292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004048" y="-4231"/>
            <a:ext cx="4139952" cy="406265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3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Esme has been trying to achieve gold in her fraction subtraction today.</a:t>
            </a:r>
            <a:endParaRPr lang="en-US" sz="43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9041098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995937" y="4080092"/>
            <a:ext cx="5148064" cy="273921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3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Sophie </a:t>
            </a:r>
            <a:r>
              <a:rPr lang="en-US" sz="43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Carr</a:t>
            </a:r>
            <a:r>
              <a:rPr lang="en-US" sz="43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has been trying to achieve gold in her fraction subtraction today.</a:t>
            </a:r>
            <a:endParaRPr lang="en-US" sz="43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-663954" y="663953"/>
            <a:ext cx="5246852" cy="391894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95936" y="0"/>
            <a:ext cx="5169337" cy="3861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7856864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220072" y="0"/>
            <a:ext cx="3923928" cy="452431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Esme has been studying pure and impure substances in Science. She’s identified that liquid mixtures can be miscible or immiscible.</a:t>
            </a:r>
            <a:endParaRPr lang="en-US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-832338" y="866376"/>
            <a:ext cx="6858000" cy="5122333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220072" y="0"/>
            <a:ext cx="3923928" cy="452431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Sophie has been studying pure and impure substances in Science. He’s identified that liquid mixtures can be miscible or immiscible.</a:t>
            </a:r>
            <a:endParaRPr lang="en-US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-852337" y="867833"/>
            <a:ext cx="6858000" cy="5122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1003808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220072" y="0"/>
            <a:ext cx="3923928" cy="452431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Heidi has been studying pure and impure substances in Science. She’s identified that liquid mixtures can be miscible or immiscible.</a:t>
            </a:r>
            <a:endParaRPr lang="en-US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-832338" y="867250"/>
            <a:ext cx="6858000" cy="5122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191963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https://attachments.office.net/owa/hughes.g%40myddle.shropshire.sch.uk/service.svc/s/GetAttachmentThumbnail?id=AAMkAGE2YTFhZDQ2LTEyMGItNGNlMC1hY2ZmLWJjZDE3MmJmYjQyYgBGAAAAAAD4HmlURsSOQauM0b%2Bu8LwwBwBa6rqxQMlbTp6UUP8q1IqdAAAAAAEMAABa6rqxQMlbTp6UUP8q1IqdAANIsa%2B3AAABEgAQANyiXQAEkN9KlB8q1UkNApc%3D&amp;thumbnailType=2&amp;token=eyJhbGciOiJSUzI1NiIsImtpZCI6IjMwODE3OUNFNUY0QjUyRTc4QjJEQjg5NjZCQUY0RUNDMzcyN0FFRUUiLCJ0eXAiOiJKV1QiLCJ4NXQiOiJNSUY1emw5TFV1ZUxMYmlXYTY5T3pEY25ydTQifQ.eyJvcmlnaW4iOiJodHRwczovL291dGxvb2sub2ZmaWNlLmNvbSIsInVjIjoiNmFkY2NjZmUyMjVlNDQ3MzgwOWM2NjQzNzg5ZDg0MGYiLCJzaWduaW5fc3RhdGUiOiJbXCJrbXNpXCJdIiwidmVyIjoiRXhjaGFuZ2UuQ2FsbGJhY2suVjEiLCJhcHBjdHhzZW5kZXIiOiJPd2FEb3dubG9hZEBiMzE0M2I4NS1kYTYzLTRmYzItOTdmZi1hODY2MDdlNGI1MzQiLCJpc3NyaW5nIjoiV1ciLCJhcHBjdHgiOiJ7XCJtc2V4Y2hwcm90XCI6XCJvd2FcIixcInB1aWRcIjpcIjExNTM3NjU5MzIyNjgwNzE2ODZcIixcInNjb3BlXCI6XCJPd2FEb3dubG9hZFwiLFwib2lkXCI6XCJjZWQzNGY5YS04M2UwLTQ2NzItOTE0NC1iMTYwMGYyMDk2MDhcIixcInByaW1hcnlzaWRcIjpcIlMtMS01LTIxLTg0MjMwMTI5OC05MDg5NjIzMjUtMzMzMzI0NjcxNS00NjM2ODg0XCJ9IiwibmJmIjoxNjA5ODc3ODcwLCJleHAiOjE2MDk4Nzg0NzAsImlzcyI6IjAwMDAwMDAyLTAwMDAtMGZmMS1jZTAwLTAwMDAwMDAwMDAwMEBiMzE0M2I4NS1kYTYzLTRmYzItOTdmZi1hODY2MDdlNGI1MzQiLCJhdWQiOiIwMDAwMDAwMi0wMDAwLTBmZjEtY2UwMC0wMDAwMDAwMDAwMDAvYXR0YWNobWVudHMub2ZmaWNlLm5ldEBiMzE0M2I4NS1kYTYzLTRmYzItOTdmZi1hODY2MDdlNGI1MzQiLCJoYXBwIjoib3dhIn0.QEhTFTGOrDMiyTUh-AWkWBMF_tzwyR3fuxL0LBWz5lmqSQQCJuHHvQ6lunRx-ok68Ry9Un7asJMDaIgDeLbagi4U7Sso-l0gi6Kz4fpyV95tXkJZYGbM1bC0NhPJrb_-NAjP_uxVfTsRIj1MxMG4yKlkZHoBT1vR9vPAjiSZoh28i5Dn15seFz1afAod8ZxL71qOstOh4iXpmfK7fNQddC9nBmV9_iW3aL6MQAg97ZB7J0fpSg5_U0QVldszCx_WDlztkOW3NjuSVDBidFPS6nEdEW5wih-89tYpWs2wW-fK6bvCzA2cZ240eeA0UwLafW_cIkq6vSn60uPrlGwI8Q&amp;X-OWA-CANARY=4LgccgNRwkKAb_wO9kL4HbBhff22sdgYBD8-Zxj2xJNaJo9reT3sEkBJa75BKZFA1HLaR2kuJtA.&amp;owa=outlook.office.com&amp;scriptVer=20201228001.03&amp;animation=tru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8" name="AutoShape 4" descr="Image previe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0" name="AutoShape 6" descr="https://attachments.office.net/owa/hughes.g%40myddle.shropshire.sch.uk/service.svc/s/GetAttachmentThumbnail?id=AAMkAGE2YTFhZDQ2LTEyMGItNGNlMC1hY2ZmLWJjZDE3MmJmYjQyYgBGAAAAAAD4HmlURsSOQauM0b%2Bu8LwwBwBa6rqxQMlbTp6UUP8q1IqdAAAAAAEMAABa6rqxQMlbTp6UUP8q1IqdAANIsa%2B3AAABEgAQANyiXQAEkN9KlB8q1UkNApc%3D&amp;thumbnailType=2&amp;token=eyJhbGciOiJSUzI1NiIsImtpZCI6IjMwODE3OUNFNUY0QjUyRTc4QjJEQjg5NjZCQUY0RUNDMzcyN0FFRUUiLCJ0eXAiOiJKV1QiLCJ4NXQiOiJNSUY1emw5TFV1ZUxMYmlXYTY5T3pEY25ydTQifQ.eyJvcmlnaW4iOiJodHRwczovL291dGxvb2sub2ZmaWNlLmNvbSIsInVjIjoiNmFkY2NjZmUyMjVlNDQ3MzgwOWM2NjQzNzg5ZDg0MGYiLCJzaWduaW5fc3RhdGUiOiJbXCJrbXNpXCJdIiwidmVyIjoiRXhjaGFuZ2UuQ2FsbGJhY2suVjEiLCJhcHBjdHhzZW5kZXIiOiJPd2FEb3dubG9hZEBiMzE0M2I4NS1kYTYzLTRmYzItOTdmZi1hODY2MDdlNGI1MzQiLCJpc3NyaW5nIjoiV1ciLCJhcHBjdHgiOiJ7XCJtc2V4Y2hwcm90XCI6XCJvd2FcIixcInB1aWRcIjpcIjExNTM3NjU5MzIyNjgwNzE2ODZcIixcInNjb3BlXCI6XCJPd2FEb3dubG9hZFwiLFwib2lkXCI6XCJjZWQzNGY5YS04M2UwLTQ2NzItOTE0NC1iMTYwMGYyMDk2MDhcIixcInByaW1hcnlzaWRcIjpcIlMtMS01LTIxLTg0MjMwMTI5OC05MDg5NjIzMjUtMzMzMzI0NjcxNS00NjM2ODg0XCJ9IiwibmJmIjoxNjA5ODc3ODcwLCJleHAiOjE2MDk4Nzg0NzAsImlzcyI6IjAwMDAwMDAyLTAwMDAtMGZmMS1jZTAwLTAwMDAwMDAwMDAwMEBiMzE0M2I4NS1kYTYzLTRmYzItOTdmZi1hODY2MDdlNGI1MzQiLCJhdWQiOiIwMDAwMDAwMi0wMDAwLTBmZjEtY2UwMC0wMDAwMDAwMDAwMDAvYXR0YWNobWVudHMub2ZmaWNlLm5ldEBiMzE0M2I4NS1kYTYzLTRmYzItOTdmZi1hODY2MDdlNGI1MzQiLCJoYXBwIjoib3dhIn0.QEhTFTGOrDMiyTUh-AWkWBMF_tzwyR3fuxL0LBWz5lmqSQQCJuHHvQ6lunRx-ok68Ry9Un7asJMDaIgDeLbagi4U7Sso-l0gi6Kz4fpyV95tXkJZYGbM1bC0NhPJrb_-NAjP_uxVfTsRIj1MxMG4yKlkZHoBT1vR9vPAjiSZoh28i5Dn15seFz1afAod8ZxL71qOstOh4iXpmfK7fNQddC9nBmV9_iW3aL6MQAg97ZB7J0fpSg5_U0QVldszCx_WDlztkOW3NjuSVDBidFPS6nEdEW5wih-89tYpWs2wW-fK6bvCzA2cZ240eeA0UwLafW_cIkq6vSn60uPrlGwI8Q&amp;X-OWA-CANARY=LwzwLD1N0UabXfVDIXOU3xCLaAS3sdgYkmPdw_iIrpAoKLFIB53YQ4KGcMIAqentNvwY8J3px-8.&amp;owa=outlook.office.com&amp;scriptVer=20201228001.03&amp;animation=tru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277910" y="0"/>
            <a:ext cx="3866089" cy="397031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Esme</a:t>
            </a:r>
            <a:r>
              <a:rPr lang="en-US" sz="42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has created her complex sentences today using relative clauses.</a:t>
            </a:r>
            <a:endParaRPr lang="en-US" sz="42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-862851" y="867832"/>
            <a:ext cx="6858002" cy="5122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12573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122334" y="0"/>
            <a:ext cx="4021666" cy="452431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Isobel has been studying pure and impure substances in Science. She’s identified that liquid mixtures can be miscible or immiscible.</a:t>
            </a:r>
            <a:endParaRPr lang="en-US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-867833" y="867833"/>
            <a:ext cx="6858000" cy="5122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9444923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180068" y="0"/>
            <a:ext cx="3963932" cy="452431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The class have been studying pure and impure substances in Science. We’ve identified that liquid mixtures can be miscible or immiscible.</a:t>
            </a:r>
            <a:endParaRPr lang="en-US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-810099" y="867833"/>
            <a:ext cx="6858000" cy="5122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5346128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" y="0"/>
            <a:ext cx="9143999" cy="107721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Amy has shown what the particles in pure and impure substances look like.</a:t>
            </a:r>
            <a:endParaRPr lang="en-US" sz="32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196752"/>
            <a:ext cx="9144000" cy="4476466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>
            <a:off x="0" y="3531309"/>
            <a:ext cx="4453916" cy="332669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>
            <a:off x="-40569" y="0"/>
            <a:ext cx="4494485" cy="33569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>
            <a:off x="4649516" y="0"/>
            <a:ext cx="4494484" cy="33569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5724127" y="3496598"/>
            <a:ext cx="3433409" cy="3433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6986730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-588823" y="607722"/>
            <a:ext cx="4653138" cy="34754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87824" y="2708920"/>
            <a:ext cx="4115614" cy="411561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>
            <a:off x="5931023" y="0"/>
            <a:ext cx="3212977" cy="3212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6499874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5826" y="29662"/>
            <a:ext cx="9082477" cy="120032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Amy has identified the relative clauses and main clauses in these complex sentences.</a:t>
            </a:r>
            <a:endParaRPr lang="en-US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04900" y="1297192"/>
            <a:ext cx="7524328" cy="5560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3159227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296692" y="0"/>
            <a:ext cx="3814941" cy="418576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Amy has solved the calculations / problems correctly using her understanding of algebra. </a:t>
            </a:r>
            <a:endParaRPr lang="en-US" sz="3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5296693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525" y="0"/>
            <a:ext cx="5843503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865028" y="0"/>
            <a:ext cx="3246605" cy="535531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Sophie Collins has </a:t>
            </a:r>
            <a:r>
              <a:rPr lang="en-US" sz="38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recognised</a:t>
            </a:r>
            <a:r>
              <a:rPr lang="en-US" sz="3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the difference between the main clause and the relative clause in her sentences.</a:t>
            </a:r>
            <a:endParaRPr lang="en-US" sz="3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159496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415" y="0"/>
            <a:ext cx="3698489" cy="680736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851920" y="0"/>
            <a:ext cx="5259713" cy="360098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Sophie Collins has shown good understanding of algebra to help her to solve the missing letters / answers in her </a:t>
            </a:r>
            <a:r>
              <a:rPr lang="en-US" sz="38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maths</a:t>
            </a:r>
            <a:r>
              <a:rPr lang="en-US" sz="3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calculations.</a:t>
            </a:r>
            <a:endParaRPr lang="en-US" sz="3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60239848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4459"/>
            <a:ext cx="6552728" cy="571669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660232" y="0"/>
            <a:ext cx="2451401" cy="483209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Sophie Collins has observed the science video well to learn about what the particles are like in pure, impure and mixtures of substances.</a:t>
            </a:r>
            <a:endParaRPr lang="en-US" sz="2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844121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https://attachments.office.net/owa/hughes.g%40myddle.shropshire.sch.uk/service.svc/s/GetAttachmentThumbnail?id=AAMkAGE2YTFhZDQ2LTEyMGItNGNlMC1hY2ZmLWJjZDE3MmJmYjQyYgBGAAAAAAD4HmlURsSOQauM0b%2Bu8LwwBwBa6rqxQMlbTp6UUP8q1IqdAAAAAAEMAABa6rqxQMlbTp6UUP8q1IqdAANIsa%2B3AAABEgAQANyiXQAEkN9KlB8q1UkNApc%3D&amp;thumbnailType=2&amp;token=eyJhbGciOiJSUzI1NiIsImtpZCI6IjMwODE3OUNFNUY0QjUyRTc4QjJEQjg5NjZCQUY0RUNDMzcyN0FFRUUiLCJ0eXAiOiJKV1QiLCJ4NXQiOiJNSUY1emw5TFV1ZUxMYmlXYTY5T3pEY25ydTQifQ.eyJvcmlnaW4iOiJodHRwczovL291dGxvb2sub2ZmaWNlLmNvbSIsInVjIjoiNmFkY2NjZmUyMjVlNDQ3MzgwOWM2NjQzNzg5ZDg0MGYiLCJzaWduaW5fc3RhdGUiOiJbXCJrbXNpXCJdIiwidmVyIjoiRXhjaGFuZ2UuQ2FsbGJhY2suVjEiLCJhcHBjdHhzZW5kZXIiOiJPd2FEb3dubG9hZEBiMzE0M2I4NS1kYTYzLTRmYzItOTdmZi1hODY2MDdlNGI1MzQiLCJpc3NyaW5nIjoiV1ciLCJhcHBjdHgiOiJ7XCJtc2V4Y2hwcm90XCI6XCJvd2FcIixcInB1aWRcIjpcIjExNTM3NjU5MzIyNjgwNzE2ODZcIixcInNjb3BlXCI6XCJPd2FEb3dubG9hZFwiLFwib2lkXCI6XCJjZWQzNGY5YS04M2UwLTQ2NzItOTE0NC1iMTYwMGYyMDk2MDhcIixcInByaW1hcnlzaWRcIjpcIlMtMS01LTIxLTg0MjMwMTI5OC05MDg5NjIzMjUtMzMzMzI0NjcxNS00NjM2ODg0XCJ9IiwibmJmIjoxNjA5ODc3ODcwLCJleHAiOjE2MDk4Nzg0NzAsImlzcyI6IjAwMDAwMDAyLTAwMDAtMGZmMS1jZTAwLTAwMDAwMDAwMDAwMEBiMzE0M2I4NS1kYTYzLTRmYzItOTdmZi1hODY2MDdlNGI1MzQiLCJhdWQiOiIwMDAwMDAwMi0wMDAwLTBmZjEtY2UwMC0wMDAwMDAwMDAwMDAvYXR0YWNobWVudHMub2ZmaWNlLm5ldEBiMzE0M2I4NS1kYTYzLTRmYzItOTdmZi1hODY2MDdlNGI1MzQiLCJoYXBwIjoib3dhIn0.QEhTFTGOrDMiyTUh-AWkWBMF_tzwyR3fuxL0LBWz5lmqSQQCJuHHvQ6lunRx-ok68Ry9Un7asJMDaIgDeLbagi4U7Sso-l0gi6Kz4fpyV95tXkJZYGbM1bC0NhPJrb_-NAjP_uxVfTsRIj1MxMG4yKlkZHoBT1vR9vPAjiSZoh28i5Dn15seFz1afAod8ZxL71qOstOh4iXpmfK7fNQddC9nBmV9_iW3aL6MQAg97ZB7J0fpSg5_U0QVldszCx_WDlztkOW3NjuSVDBidFPS6nEdEW5wih-89tYpWs2wW-fK6bvCzA2cZ240eeA0UwLafW_cIkq6vSn60uPrlGwI8Q&amp;X-OWA-CANARY=4LgccgNRwkKAb_wO9kL4HbBhff22sdgYBD8-Zxj2xJNaJo9reT3sEkBJa75BKZFA1HLaR2kuJtA.&amp;owa=outlook.office.com&amp;scriptVer=20201228001.03&amp;animation=tru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8" name="AutoShape 4" descr="Image previe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0" name="AutoShape 6" descr="https://attachments.office.net/owa/hughes.g%40myddle.shropshire.sch.uk/service.svc/s/GetAttachmentThumbnail?id=AAMkAGE2YTFhZDQ2LTEyMGItNGNlMC1hY2ZmLWJjZDE3MmJmYjQyYgBGAAAAAAD4HmlURsSOQauM0b%2Bu8LwwBwBa6rqxQMlbTp6UUP8q1IqdAAAAAAEMAABa6rqxQMlbTp6UUP8q1IqdAANIsa%2B3AAABEgAQANyiXQAEkN9KlB8q1UkNApc%3D&amp;thumbnailType=2&amp;token=eyJhbGciOiJSUzI1NiIsImtpZCI6IjMwODE3OUNFNUY0QjUyRTc4QjJEQjg5NjZCQUY0RUNDMzcyN0FFRUUiLCJ0eXAiOiJKV1QiLCJ4NXQiOiJNSUY1emw5TFV1ZUxMYmlXYTY5T3pEY25ydTQifQ.eyJvcmlnaW4iOiJodHRwczovL291dGxvb2sub2ZmaWNlLmNvbSIsInVjIjoiNmFkY2NjZmUyMjVlNDQ3MzgwOWM2NjQzNzg5ZDg0MGYiLCJzaWduaW5fc3RhdGUiOiJbXCJrbXNpXCJdIiwidmVyIjoiRXhjaGFuZ2UuQ2FsbGJhY2suVjEiLCJhcHBjdHhzZW5kZXIiOiJPd2FEb3dubG9hZEBiMzE0M2I4NS1kYTYzLTRmYzItOTdmZi1hODY2MDdlNGI1MzQiLCJpc3NyaW5nIjoiV1ciLCJhcHBjdHgiOiJ7XCJtc2V4Y2hwcm90XCI6XCJvd2FcIixcInB1aWRcIjpcIjExNTM3NjU5MzIyNjgwNzE2ODZcIixcInNjb3BlXCI6XCJPd2FEb3dubG9hZFwiLFwib2lkXCI6XCJjZWQzNGY5YS04M2UwLTQ2NzItOTE0NC1iMTYwMGYyMDk2MDhcIixcInByaW1hcnlzaWRcIjpcIlMtMS01LTIxLTg0MjMwMTI5OC05MDg5NjIzMjUtMzMzMzI0NjcxNS00NjM2ODg0XCJ9IiwibmJmIjoxNjA5ODc3ODcwLCJleHAiOjE2MDk4Nzg0NzAsImlzcyI6IjAwMDAwMDAyLTAwMDAtMGZmMS1jZTAwLTAwMDAwMDAwMDAwMEBiMzE0M2I4NS1kYTYzLTRmYzItOTdmZi1hODY2MDdlNGI1MzQiLCJhdWQiOiIwMDAwMDAwMi0wMDAwLTBmZjEtY2UwMC0wMDAwMDAwMDAwMDAvYXR0YWNobWVudHMub2ZmaWNlLm5ldEBiMzE0M2I4NS1kYTYzLTRmYzItOTdmZi1hODY2MDdlNGI1MzQiLCJoYXBwIjoib3dhIn0.QEhTFTGOrDMiyTUh-AWkWBMF_tzwyR3fuxL0LBWz5lmqSQQCJuHHvQ6lunRx-ok68Ry9Un7asJMDaIgDeLbagi4U7Sso-l0gi6Kz4fpyV95tXkJZYGbM1bC0NhPJrb_-NAjP_uxVfTsRIj1MxMG4yKlkZHoBT1vR9vPAjiSZoh28i5Dn15seFz1afAod8ZxL71qOstOh4iXpmfK7fNQddC9nBmV9_iW3aL6MQAg97ZB7J0fpSg5_U0QVldszCx_WDlztkOW3NjuSVDBidFPS6nEdEW5wih-89tYpWs2wW-fK6bvCzA2cZ240eeA0UwLafW_cIkq6vSn60uPrlGwI8Q&amp;X-OWA-CANARY=LwzwLD1N0UabXfVDIXOU3xCLaAS3sdgYkmPdw_iIrpAoKLFIB53YQ4KGcMIAqentNvwY8J3px-8.&amp;owa=outlook.office.com&amp;scriptVer=20201228001.03&amp;animation=tru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122332" y="0"/>
            <a:ext cx="4021667" cy="332398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Cass</a:t>
            </a:r>
            <a:r>
              <a:rPr lang="en-US" sz="42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has created his complex sentences today using relative clauses.</a:t>
            </a:r>
            <a:endParaRPr lang="en-US" sz="42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-867834" y="867834"/>
            <a:ext cx="6858000" cy="5122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98458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140" y="1052736"/>
            <a:ext cx="4635980" cy="509650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4412035" y="1449645"/>
            <a:ext cx="5071108" cy="432808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9111633" cy="95410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Ariana has been adding and subtracting fractions really well, including mixed numbers and improper fractions.</a:t>
            </a:r>
            <a:endParaRPr lang="en-US" sz="2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3069770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893" y="1"/>
            <a:ext cx="3646071" cy="43651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893" y="4465169"/>
            <a:ext cx="3766019" cy="239283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779912" y="15033"/>
            <a:ext cx="5331721" cy="138499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Ollie has been subtracting fractions really well, sometimes using a common denominator.</a:t>
            </a:r>
            <a:endParaRPr lang="en-US" sz="2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1777676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3588" y="-1"/>
            <a:ext cx="5171651" cy="682897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220072" y="0"/>
            <a:ext cx="3891561" cy="397031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Sam has been identifying how the particles are different in pure, impure and mixtures of substances.</a:t>
            </a:r>
            <a:endParaRPr lang="en-US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82640494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417" y="0"/>
            <a:ext cx="5367988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390405" y="0"/>
            <a:ext cx="3721228" cy="397031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Sam has identified the different clauses in these sentences, including the relative clauses today.</a:t>
            </a:r>
            <a:endParaRPr lang="en-US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2157550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192"/>
            <a:ext cx="3850378" cy="55130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31853" y="0"/>
            <a:ext cx="5210086" cy="299695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969691" y="3140968"/>
            <a:ext cx="5179780" cy="341632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Sam has reached the gold award today by subtracting these fractions with and without the same denominator.</a:t>
            </a:r>
            <a:endParaRPr lang="en-US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6838915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292" y="-22804"/>
            <a:ext cx="4978514" cy="688080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070585" y="29591"/>
            <a:ext cx="4073415" cy="507831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Paddy fancied a walk today but clearly he must have had a fall out with Sophie. </a:t>
            </a:r>
          </a:p>
          <a:p>
            <a:pPr algn="ctr"/>
            <a:endParaRPr lang="en-US" sz="3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pPr algn="ctr"/>
            <a:r>
              <a:rPr lang="en-US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They aren’t speaking to each other now!</a:t>
            </a:r>
            <a:endParaRPr lang="en-US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7895700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148064" y="0"/>
            <a:ext cx="3995936" cy="230832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Heidi has been solving the algebra problems and calculations today.</a:t>
            </a:r>
            <a:endParaRPr lang="en-US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-862186" y="862186"/>
            <a:ext cx="6813376" cy="5089004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220072" y="0"/>
            <a:ext cx="3923928" cy="230832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Isobel has been solving the algebra problems and calculations today.</a:t>
            </a:r>
            <a:endParaRPr lang="en-US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-872194" y="837744"/>
            <a:ext cx="6892449" cy="5148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634553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220072" y="0"/>
            <a:ext cx="3923928" cy="230832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Isla has been solving the algebra problems and calculations today.</a:t>
            </a:r>
            <a:endParaRPr lang="en-US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-853127" y="867832"/>
            <a:ext cx="6858002" cy="5122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423079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086847" cy="64633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Lilly scored 100% in her Science quiz today.</a:t>
            </a:r>
            <a:endParaRPr lang="en-US" sz="3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836712"/>
            <a:ext cx="9144000" cy="5715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654</TotalTime>
  <Words>758</Words>
  <Application>Microsoft Office PowerPoint</Application>
  <PresentationFormat>On-screen Show (4:3)</PresentationFormat>
  <Paragraphs>57</Paragraphs>
  <Slides>55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56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Gareth Hughes</dc:creator>
  <cp:lastModifiedBy>Gareth Hughes</cp:lastModifiedBy>
  <cp:revision>52</cp:revision>
  <dcterms:created xsi:type="dcterms:W3CDTF">2021-01-05T18:39:30Z</dcterms:created>
  <dcterms:modified xsi:type="dcterms:W3CDTF">2021-02-23T18:27:11Z</dcterms:modified>
</cp:coreProperties>
</file>