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3"/>
  </p:notesMasterIdLst>
  <p:sldIdLst>
    <p:sldId id="265" r:id="rId2"/>
    <p:sldId id="324" r:id="rId3"/>
    <p:sldId id="331" r:id="rId4"/>
    <p:sldId id="325" r:id="rId5"/>
    <p:sldId id="326" r:id="rId6"/>
    <p:sldId id="330" r:id="rId7"/>
    <p:sldId id="327" r:id="rId8"/>
    <p:sldId id="328" r:id="rId9"/>
    <p:sldId id="300" r:id="rId10"/>
    <p:sldId id="256" r:id="rId11"/>
    <p:sldId id="332" r:id="rId12"/>
    <p:sldId id="258" r:id="rId13"/>
    <p:sldId id="307" r:id="rId14"/>
    <p:sldId id="308" r:id="rId15"/>
    <p:sldId id="309" r:id="rId16"/>
    <p:sldId id="310" r:id="rId17"/>
    <p:sldId id="311" r:id="rId18"/>
    <p:sldId id="314" r:id="rId19"/>
    <p:sldId id="318" r:id="rId20"/>
    <p:sldId id="315" r:id="rId21"/>
    <p:sldId id="316" r:id="rId22"/>
    <p:sldId id="313" r:id="rId23"/>
    <p:sldId id="329" r:id="rId24"/>
    <p:sldId id="264" r:id="rId25"/>
    <p:sldId id="317" r:id="rId26"/>
    <p:sldId id="270" r:id="rId27"/>
    <p:sldId id="262" r:id="rId28"/>
    <p:sldId id="266" r:id="rId29"/>
    <p:sldId id="263" r:id="rId30"/>
    <p:sldId id="292" r:id="rId31"/>
    <p:sldId id="31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26" autoAdjust="0"/>
    <p:restoredTop sz="94660"/>
  </p:normalViewPr>
  <p:slideViewPr>
    <p:cSldViewPr>
      <p:cViewPr varScale="1">
        <p:scale>
          <a:sx n="83" d="100"/>
          <a:sy n="83" d="100"/>
        </p:scale>
        <p:origin x="-1848" y="-115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069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5166" y="0"/>
            <a:ext cx="3858833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the Y5&amp;6 class’ ‘Thinking side’ today in preparation for their biographies.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0589" y="859346"/>
            <a:ext cx="6867716" cy="5129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6" y="0"/>
            <a:ext cx="3938781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 has added his fractions with the same denominators well and then converted them from improper fractions to mixed numbers.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6943" y="867832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76256" y="0"/>
            <a:ext cx="2267743" cy="4832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had to concentrate hard on some tricky fraction, decimals and % problems and calculations today in </a:t>
            </a:r>
            <a:r>
              <a:rPr lang="en-US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822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769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7350" y="867833"/>
            <a:ext cx="6857999" cy="5122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6" y="0"/>
            <a:ext cx="393878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 has then added fractions with different denominators by finding a common denominator.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25545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been solving problems and calculations based on fractions, decimals and percentages.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47555" y="862381"/>
            <a:ext cx="6864242" cy="51269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0"/>
            <a:ext cx="3963569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added fractions with different denominators by finding a common denominator.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72191" y="865698"/>
            <a:ext cx="6892450" cy="51480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76058" y="0"/>
            <a:ext cx="4035575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been adding fractions with different denominators by finding a common denominator.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9992" y="892426"/>
            <a:ext cx="6796043" cy="50760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2334" y="0"/>
            <a:ext cx="3989299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whizzed through her fraction adding today with the same denominator.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7832" y="867833"/>
            <a:ext cx="6857999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8356" y="851580"/>
            <a:ext cx="6876608" cy="5136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2334" y="0"/>
            <a:ext cx="3989299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whizzed through her fraction adding today with the same denominator.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0"/>
            <a:ext cx="3891561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added these fractions with the same denominator very well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6779" y="842464"/>
            <a:ext cx="6874802" cy="51348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9991" y="856654"/>
            <a:ext cx="6796041" cy="5076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6" y="0"/>
            <a:ext cx="393878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has then added fractions with different denominators by finding a common denominator.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" y="106239"/>
            <a:ext cx="9147053" cy="67517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399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the Y5&amp;6 class’ ‘Thinking side’ today in preparation for their biographies.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69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29497" cy="6823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8889" y="4795897"/>
            <a:ext cx="5907785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been solving problems and calculations based on fractions, decimals and percentages.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821" y="1679821"/>
            <a:ext cx="5928374" cy="4427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0196" y="1679821"/>
            <a:ext cx="5928375" cy="44279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63" y="21952"/>
            <a:ext cx="9096675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been solving problems and calculations based on fractions, decimals and percentages.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62893" cy="6843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2" y="6151432"/>
            <a:ext cx="914400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has been adding fractions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1123" cy="5589240"/>
          </a:xfrm>
          <a:prstGeom prst="rect">
            <a:avLst/>
          </a:prstGeom>
        </p:spPr>
      </p:pic>
      <p:pic>
        <p:nvPicPr>
          <p:cNvPr id="4" name="Picture 3" descr="thumbnail_IMG_77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2741" y="0"/>
            <a:ext cx="436125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2" y="6151432"/>
            <a:ext cx="914400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adding fractions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776" y="847530"/>
            <a:ext cx="6881245" cy="5139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8066" y="0"/>
            <a:ext cx="393878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then added fractions with different denominators by finding a common denominator.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9318" y="869318"/>
            <a:ext cx="6869724" cy="5131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20072" y="0"/>
            <a:ext cx="3891561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added these fractions with the same denominator very well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994" y="898257"/>
            <a:ext cx="6796041" cy="50760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0072" y="21952"/>
            <a:ext cx="3900266" cy="53860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</a:t>
            </a:r>
            <a:r>
              <a:rPr lang="en-US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been solving problems and calculations based on fractions, decimals and percentages.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64088" y="29662"/>
            <a:ext cx="3744215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 has been adding fractions with different denominators very successfully.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7035"/>
            <a:ext cx="5256584" cy="68518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12926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added fractions with and without the same denominator.</a:t>
            </a:r>
            <a:endParaRPr lang="en-US" sz="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0618" y="1700808"/>
            <a:ext cx="4047685" cy="5131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00808"/>
            <a:ext cx="4978494" cy="51311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3888" y="0"/>
            <a:ext cx="5696001" cy="22159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loves learning about the events of World War 2.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91880" cy="68323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64088" y="0"/>
            <a:ext cx="3779911" cy="4724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planned some of her sentences really well this morning in preparation for her biography.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69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7698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92080" y="0"/>
            <a:ext cx="3851920" cy="64940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played a few games of Master Mind today.</a:t>
            </a:r>
          </a:p>
          <a:p>
            <a:pPr algn="ctr"/>
            <a:endParaRPr lang="en-GB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wonder what she’s thinking in this photograph? Any suggestions?</a:t>
            </a:r>
          </a:p>
          <a:p>
            <a:pPr algn="ctr"/>
            <a:endParaRPr lang="en-GB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n-GB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“_____________</a:t>
            </a:r>
          </a:p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_____________</a:t>
            </a:r>
          </a:p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_____________”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220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10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73188" y="0"/>
            <a:ext cx="3870812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adding fractions today, with and without the same denominator.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5166" y="0"/>
            <a:ext cx="3858833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the Y5&amp;6 class’ ‘Thinking side’ today in preparation for their biographies.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6651" y="874765"/>
            <a:ext cx="6850063" cy="5116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6910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5166" y="0"/>
            <a:ext cx="3858833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the Y5&amp;6 class’ ‘Thinking side’ today in preparation for their biographies.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868475" y="841462"/>
            <a:ext cx="6885013" cy="5148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837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99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planning some of the sentences that she is going to use in her biography. 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508517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4612" y="1268760"/>
            <a:ext cx="5589388" cy="412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371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5166" y="0"/>
            <a:ext cx="3858833" cy="46166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the Y5&amp;6 class’ ‘Thinking side’ today in preparation for their biographies.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74186" y="835748"/>
            <a:ext cx="6894733" cy="51497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716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nail_IMG_7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75904"/>
            <a:ext cx="7458332" cy="5582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3999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planning the sentences that he is going to use in his biography.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24128" y="29662"/>
            <a:ext cx="3384175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 has been using his ‘Thinking side’ really well to help him to plan some of the sentences he will use in his biography.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771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3159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482</Words>
  <Application>Microsoft Office PowerPoint</Application>
  <PresentationFormat>On-screen Show (4:3)</PresentationFormat>
  <Paragraphs>40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48</cp:revision>
  <dcterms:created xsi:type="dcterms:W3CDTF">2021-01-05T18:39:30Z</dcterms:created>
  <dcterms:modified xsi:type="dcterms:W3CDTF">2021-02-04T19:08:06Z</dcterms:modified>
</cp:coreProperties>
</file>