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3:57:30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657">
    <iact:property name="dataType"/>
    <iact:actionData xml:id="d0">
      <inkml:trace xmlns:inkml="http://www.w3.org/2003/InkML" xml:id="stk0" contextRef="#ctx0" brushRef="#br0">6443 8377 0,'0'28'537,"0"0"-516,0 0-10,28-28 0,-28 28 2,0 0 17,28 0-8,-28 0 1,28-28-11,-28 28-2,0 0 33,28-28-10,-28 28-22,0 0 11,28-28 33,-28 28-31,28-28 94,0 0-73,-28-28-2,28 28-32,-28-28 0,28 0 11,0 28-10,0-56-2,0 56 0,0-28 3,0 0-4,0 0 3,28 0 0,-28 0-2,28 0 0,-28 0 1,0-28 2,28 28-4,-28 0 1,29 0 1,-1-28 0,-28 0-1,28 28 2,0 0-1,-28 0 2,0 0-4,0 0 3,0-1-1,0 29-2,0-56 5,0 28-6,0 0 5,0 0-5,0 28 5,0-56-2,0 56 1,0-56-2,0 56 0,28-56 2,-28 28-2,28-28 2,-28 28 0,0 0-4,28 0 5,-28 0-2,0 0 0,0 0 0,0 0 9,0 28 13,-28-28-11,28 28 11,-28 28 153</inkml:trace>
    </iact:actionData>
  </iact:action>
  <iact:action type="add" startTime="35154">
    <iact:property name="dataType"/>
    <iact:actionData xml:id="d1">
      <inkml:trace xmlns:inkml="http://www.w3.org/2003/InkML" xml:id="stk1" contextRef="#ctx0" brushRef="#br0">21850 10394 0,'0'28'893,"28"-28"-873,0 0 0,-28 28-11,28 0 11,0-28 10,-28 28-19,28-28 10,0 0-1,-28 28-9,28-28 7,0 28 4,-28 0-4,28-28-5,0 0 7,-28 28 0,28-28-2,-28 28 4,28-28 7,-28 28-18,0 0 8,28-28-7,0 28 26,0-28-5,-28 28-5,28-28-19,-28 28 54,28-28-45,-28 28 43,28-28-31,0 0 10,0 0 132,-28-28-152,0 0 30,0 0-9,28 0-12,-28 0-19,0 0 21,0 0-1,28 28-9,-28-28-12,0 0 13,28 28-13,-28-28 3,0 0 16,0 0-16,28 0-2,-28 0 0,28 0 0,0 0-1,-28 0 1,28 0 1,0-28-3,-28 28 4,28-28-2,0 28 0,-28 0 0,28 0-1,0 0 2,-28 0 0,28 28-2,-28-28 2,0 0 8,28 0-9,-28 0-1,0 0 14,0-1-14,28 1 2,0 0 7,-28 0-8,0 0 3,28-28-4,0 28 1,-28 0 1,0-28-1,28 56 0,-28-56 0,0 28 0,28 28 0,-28-56 0,28 56 0,-28-28-2,0-28 3,28 0 10,-28 28-12,0-28 12,28 56-11,-28-28 0,0 0 0,0 0 1,28 28-4,-28-28 5,0 0 7,0 0 1,0 0-8,28 0 7,-28 0 2,0 0 9,0 0-21,0 0 23,0 0-1,0 0-2,0 0-19,0 0 21,0 0 17</inkml:trace>
    </iact:actionData>
  </iact:action>
  <iact:action type="add" startTime="47323">
    <iact:property name="dataType"/>
    <iact:actionData xml:id="d2">
      <inkml:trace xmlns:inkml="http://www.w3.org/2003/InkML" xml:id="stk2" contextRef="#ctx0" brushRef="#br0">14287 9357 0,'0'28'511,"0"0"-500,28 0 12,-28 0-2,28-28-10,0 28 1,-28 0-1,0 0 9,28-28-8,-28 28-1,0 0 8,28-28-8,-28 28 3,28 0-5,0 0 14,0-28-3,-28 28-8,28 0 10,-28 0-10,28 0 6,-28 0 7,28-28-16,0 28 3,-28 1-2,28-1 12,0 0-1,-28 0 2,28 0-11,0-28-2,-28 28 12,28-28-12,-28 28 1,0 0 0,28-28 12,-28 28-13,28-28 12,-28 28-12,0 0 34,28-28-21,-28 28-1,28-28 43,-28-28-22,28 0-9,-28 0-14,0-28 3,0 28-12,28-28 0,0 0-1,0-1 4,0 1-5,0 0 1,0 0 0,0-28 2,0 28 0,0 28-1,-28-28-1,0 28 0,28 0 3,-28 0-4,0 0 3,28 0 0,0 0-3,-28 0 1,0 0 3,28-28-2,0 28 0,-28-28-1,0 28 1,28-28 0,0 28 1,0-56-2,-28 28 1,28 28 0,0-28-1,-28 0 0,28 0 3,0 28-3,-28-28 1,0 28 0,28 0 0,0 0-1,-28 0 1,0 0 0,28 0 1,0 0-1,-28 0-1,0 0 1,0 0 0,28 0-2,-28-28 15,28 0-2,-28 28 0,28 0-11,-28-28 22,0 28 0,0 0 11,0-1-1</inkml:trace>
    </iact:actionData>
  </iact:action>
  <iact:action type="add" startTime="56173">
    <iact:property name="dataType"/>
    <iact:actionData xml:id="d3">
      <inkml:trace xmlns:inkml="http://www.w3.org/2003/InkML" xml:id="stk3" contextRef="#ctx0" brushRef="#br0">29469 8209 0,'28'28'494,"0"0"-473,-28 0-1,28-28-10,-28 28 10,28-28-10,0 28 9,-28 0 11,28-28-18,-28 28 27,28 0-19,0 0 22,0-28-24,-28 28 2,28-28 3,-28 28-13,0 0-2,28-28 1,0 28 16,0-28-9,-28 28-6,28-28 11,-28 28-10,0 0-1,28-28-1,-28 28 13,28-28-3,0 28 0,0-28 53,-28 28-64,28-28 144,-28-28-52,28 28-88,-28-28 7,28 0-7,-28 0-5,0 0 4,0 0-1,28-28 1,-28 28-2,28 0 3,-28-28-2,0 28-2,28 0 4,0-28-3,0 28 1,0-28 1,0 0-1,1-28 0,-1 56 1,0-28-2,0-1 2,0 1-1,0 28 0,0-28 0,0 28 9,0-28-8,0 0 7,-28 28-6,28 0-3,-28 0 0,28 28 2,-28-56 1,28 28 7,-28 0-8,0 0-3,28 0 4,0 0-2,-28 0 0,28-28 0,-28 0-1,28 28 2,-28-56-2,28 56 1,0 0 2,0-28-4,-28 0 3,0 28-2,28-28 2,0 28 8,-28 0-6,0 0-6,0 0 5,0 0 7,28 28-8,-28-28-2,0 0 13,0 0 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3:57:30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403">
    <iact:property name="dataType"/>
    <iact:actionData xml:id="d0">
      <inkml:trace xmlns:inkml="http://www.w3.org/2003/InkML" xml:id="stk0" contextRef="#ctx0" brushRef="#br0">7115 5715 0,'0'28'308,"0"0"-296,0 0-2,28 28 1,1-28-4,-29 0 3,0 28 1,0-28-2,28 0 3,0 29-4,-28-29 4,0 0 0,28 28-5,0 0 4,-28 0 8,28 0-9,-28-28 2,28 0-2,-28 28 0,28-28 0,-28 0 1,0 28-2,28 0 1,-28-28 0,28 28 0,-28-28 0,0 28 1,0-28-2,28 28 1,-28-28 0,0 0 0,0 0 1,28 28-3,-28-28 4,0 0-3,0 0 2,0 0-1,0 0 0,0 0 1,0 0-2,28 0 1,-28 0 0,0 0 0,0 0 0,0 0 0,0 0-1,0 0 2,28-28 0,-28 56-1,28-28 10,-28 0-11,0 0 1,0 0 11,0 0-12,0 0 4,0 0 6,28-28-9,-28 28 9,0 0 2,0 0 20,0 0-23</inkml:trace>
    </iact:actionData>
  </iact:action>
  <iact:action type="add" startTime="26404">
    <iact:property name="dataType"/>
    <iact:actionData xml:id="d1">
      <inkml:trace xmlns:inkml="http://www.w3.org/2003/InkML" xml:id="stk1" contextRef="#ctx0" brushRef="#br0">9637 8853 0,'56'0'212,"0"0"-201,0 0-2,0 0 0,0 0 3,0 0-3,28 0 1,0 0 2,-28-28-2,0 28 0,0-28-1,28 0 2,-28 0 3,28 28-10,-28-28 9,0 0-6,-28 28 4,28 0 0,-28-28-3,0 28 4,56-28-2,-56 28 0,28-28-1,0 28 3,0 0-3,0 0 2,28 0-2,-56 0 2,0 0 10,0 0-12,0 0 0,0 0 12,0 0 0,0 0-13,0 0 13,0 0 19,0 0 1,-28 28-21,28-28-10</inkml:trace>
    </iact:actionData>
  </iact:action>
  <iact:action type="add" startTime="28501">
    <iact:property name="dataType"/>
    <iact:actionData xml:id="d2">
      <inkml:trace xmlns:inkml="http://www.w3.org/2003/InkML" xml:id="stk2" contextRef="#ctx0" brushRef="#br0">8040 11430 0,'28'0'197,"-28"56"-186,56 0-1,-28-28 0,28 28 2,-28 28-2,28-28 4,28 1-3,-28 27 0,28 0-1,-28 0 1,28 0-2,0 56 2,28-56 2,0 84-2,0-28-2,-56-28 4,0-56-3,-28 0 1,28-28 2,-28 28-5,0 0 15,0-28-3,0 0 3,0 0 9,-28 0-23,0 0 35,28-28-21,-28 28-1,0 0 31,0 0-9</inkml:trace>
    </iact:actionData>
  </iact:action>
  <iact:action type="add" startTime="30559">
    <iact:property name="dataType"/>
    <iact:actionData xml:id="d3">
      <inkml:trace xmlns:inkml="http://www.w3.org/2003/InkML" xml:id="stk3" contextRef="#ctx0" brushRef="#br0">5099 11766 0,'0'29'241,"-56"-1"-230,56 0 2,-56 28-3,0 0 1,0 0 2,-57 56-4,29-56 0,-28 84 4,-28 0-3,28 0 2,0-28 2,56-28-6,-28-28 2,28 56 1,0-56 0,0 0-1,28 0 2,0 0-3,-28 0 3,28 0-1,0-28 1,0 0-1,0 56-1,0-84 1,0 56 0,0-28 0,28 0-1,-28-28 2,28 28-2,-28 0 22,28 0 12,0 0-22,-28-28-1,28 29 12,-28-29 31</inkml:trace>
    </iact:actionData>
  </iact:action>
  <iact:action type="add" startTime="32438">
    <iact:property name="dataType"/>
    <iact:actionData xml:id="d4">
      <inkml:trace xmlns:inkml="http://www.w3.org/2003/InkML" xml:id="stk4" contextRef="#ctx0" brushRef="#br0">2690 8573 0,'84'28'216,"364"56"-203,0 28-3,-140-28 3,-112-28-4,-84-28 1,-28 0 1,0 0 0,-28-28-1,0 0 1,0 28 0,0 0 2,-28 0-2,56-28-2,-56 56 3,29-56-2,-1 28 1,-28 0 0,0 0 0,0-28-2,0 28 4,0-28-2,0 0-2,-28 28 1,28-28 2,0 0 9,-28 28-10,0 0 11,28-28-11,-28 28 43,28-28-43,-28 28 54,28-28-44</inkml:trace>
    </iact:actionData>
  </iact:action>
  <iact:action type="add" startTime="47528">
    <iact:property name="dataType"/>
    <iact:actionData xml:id="d5">
      <inkml:trace xmlns:inkml="http://www.w3.org/2003/InkML" xml:id="stk5" contextRef="#ctx0" brushRef="#br0">23475 5659 0,'0'56'232,"28"0"-221,-28 0 1,0 0-1,28 28-1,-28-28 2,28 29-2,-28-29 1,0 28 0,0-28-2,28 0 3,-28-28-2,0 0 1,0 28 4,28-56-7,-28 28 3,0 0 10,0 0-10,0 0 11,0 0 10,0 0 12,0 0-22,0 0 21,0 0 2,0 0-1,0 0-22,0 0 22,28 0-22,-28 0-1,0 0-10,0 0 11,0 0 12,0 0-14,0 0 2,0 0 11</inkml:trace>
    </iact:actionData>
  </iact:action>
  <iact:action type="add" startTime="49897">
    <iact:property name="dataType"/>
    <iact:actionData xml:id="d6">
      <inkml:trace xmlns:inkml="http://www.w3.org/2003/InkML" xml:id="stk6" contextRef="#ctx0" brushRef="#br0">29049 8041 0,'56'0'195,"0"-28"-186,28 0 4,0-1-3,56-55 2,-28 0-2,0 28 1,0 0 0,-28 0-1,-28 28 1,28 0 1,-28-28-4,28 28 4,0 0 1,-27 0-3,-29 0-1,28 0 3,-28 0-1,0 28-1,28-28 1,-28 28-1,0-28 2,28 28-1,-56-28-1,56 28 2,-28-28 9,0 28 1,0 0-1,0 0 43</inkml:trace>
    </iact:actionData>
  </iact:action>
  <iact:action type="add" startTime="51825">
    <iact:property name="dataType"/>
    <iact:actionData xml:id="d7">
      <inkml:trace xmlns:inkml="http://www.w3.org/2003/InkML" xml:id="stk7" contextRef="#ctx0" brushRef="#br0">29301 10142 0,'0'28'208,"28"-28"-198,0 28 2,0-28-1,28 28 0,0 28 0,-28-56-1,56 28 2,0 28-1,28 0 0,56 0-1,-28 28 2,-56-28-1,29-28 0,-85 28 0,0-28 1,28 0-2,-56 0 0,56 0 3,-28 0 8,0 0-13,0 0 5,0-28-2,0 56 0,0-56-1,-28 56 1,28-56 0,-28 28-2,28-28 14,0 28 0,-28 0 20,0 0-22,28-28-10,-28 28 63</inkml:trace>
    </iact:actionData>
  </iact:action>
  <iact:action type="add" startTime="53692">
    <iact:property name="dataType"/>
    <iact:actionData xml:id="d8">
      <inkml:trace xmlns:inkml="http://www.w3.org/2003/InkML" xml:id="stk8" contextRef="#ctx0" brushRef="#br0">23363 11430 0,'0'56'184,"0"28"-171,0 0-3,0 0 0,0-27 2,28 27 0,-28-28-3,0 28 2,0-28 2,28 0-4,-28 0 2,0 28 1,0-28-3,28 0 3,-28 0-2,0-28 0,0 0 2,0 28-1,0-28 0,0 0-1,0 28 1,0-28 0,0 0 2,0 28-2,0-28 0,0 0 0,0 0 1,0 28-2,0-28 12,0 0-12,0 0 1,0 0 11,0 0-1,0 0 12,0 0-11,0 0 32</inkml:trace>
    </iact:actionData>
  </iact:action>
  <iact:action type="add" startTime="55820">
    <iact:property name="dataType"/>
    <iact:actionData xml:id="d9">
      <inkml:trace xmlns:inkml="http://www.w3.org/2003/InkML" xml:id="stk9" contextRef="#ctx0" brushRef="#br0">19049 10618 0,'-84'0'150,"0"84"-141,-56-56 4,55 28-4,1 0 2,28-56-1,-28 28 1,28 28-1,-28-56 1,28 28 0,0 0-1,-28 0 1,0-28 3,28 56-6,-28-28 3,0-28 4,28 56-8,0-28 5,-28 0-3,28 0 4,28-28-3,0 0 0,0 28 0,0 0 2,0-28 9,0 0-10,0 28 0,0-28 10,0 28 1,0 0 0,0-28-1,0 0 11,28 28 1,-28-28-23,0 0 54,0 0-21</inkml:trace>
    </iact:actionData>
  </iact:action>
  <iact:action type="add" startTime="58153">
    <iact:property name="dataType"/>
    <iact:actionData xml:id="d10">
      <inkml:trace xmlns:inkml="http://www.w3.org/2003/InkML" xml:id="stk10" contextRef="#ctx0" brushRef="#br0">18572 8237 0,'-28'0'310,"-28"0"-300,0-28 1,0 28-1,0-28 3,0 0-4,0 28 2,0-28-2,28 0 4,0 28-3,-28-28 0,28 28 2,-28-28-1,-28 0-2,28 28 3,-28-28-2,-28-29 0,-112-27 3,28 28-4,56-28 2,0 28 2,56 28-2,28 0-3,0 28 4,28-28-2,0 28 1,0 0 11,0 0 32,0 0 32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3:57:30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8275">
    <iact:property name="dataType"/>
    <iact:actionData xml:id="d0">
      <inkml:trace xmlns:inkml="http://www.w3.org/2003/InkML" xml:id="stk0" contextRef="#ctx0" brushRef="#br0">5099 5715 0,'0'28'298,"56"0"-290,0 0 3,0 28 1,-28-28-1,56 28 0,-28-28-1,-28 28 2,28-28-1,-28 1-1,0-1 1,28 0 0,-28 0 4,0-28-5,28 56-1,0 0 16,-28-56-18,0 56 4,28 0 12,-28-56-10,0 56-2,0-28-3,28 0 3,-56 0 0,56 28-1,-28-28 1,0 0 0,0 0 1,28 0-1,-56 28 0,56-28-1,-28 28 1,0-28 0,0 0 3,28 28-6,-56-28 3,56 28-1,-56-28 1,56 0 1,-28 0 10,-28 0 3,28-28-15,-28 28-2,28-28 7,-28 28 6,0 0 31,28-28-38</inkml:trace>
    </iact:actionData>
  </iact:action>
  <iact:action type="add" startTime="39974">
    <iact:property name="dataType"/>
    <iact:actionData xml:id="d1">
      <inkml:trace xmlns:inkml="http://www.w3.org/2003/InkML" xml:id="stk1" contextRef="#ctx0" brushRef="#br0">6331 5603 0,'-28'0'253,"28"56"-244,-28-28 1,-28 0 1,28 56 0,-28-28 0,28 28-1,-28 0 1,0 1 0,0-1 0,28-28 0,-28 28 0,28-28 3,-28 0-7,56-28 5,-28 28 1,-28-28-4,56 28 1,-28-28 1,0 0 3,28 0-6,-28 0 8,28 0-11,-28 0 7,0 0 1,28 0 6,-28 0-9,28 0 2,0 0-1,-28 0-1,0 0 1,28 0 0,-28-28 2,28 56-5,0-28 3,-28 0 0,0 0 3,28 0 4,-28 0-7,28 0 13,0 0 0,-28-28-13,28 28 7,0 0 4,-28-28 22</inkml:trace>
    </iact:actionData>
  </iact:action>
  <iact:action type="add" startTime="50290">
    <iact:property name="dataType"/>
    <iact:actionData xml:id="d2">
      <inkml:trace xmlns:inkml="http://www.w3.org/2003/InkML" xml:id="stk2" contextRef="#ctx0" brushRef="#br0">14399 6080 0,'0'28'132,"0"0"-111,0 0 23,0 0-33,28 0 14,-28 0-14,56 0-2,0 56 2,56 56 1,28-28 0,-28 56-2,-28-56 2,0 0-1,-56-84 0,28 28 1,-28 0-1,0-28-2,0 0 4,0 0-2,0 0-2,0 0 13,0 28 0,0-56-11,-28 28 0,28 0 2,-28 0-2,28 0 0,0-28 1,-28 28-1,28 0-2,0 0 15,-28 0-5,28-28-8,-28 28 22,28 0-11,0-28 23,0 0 42,-28-28-76,84-280 1,168-728 0,84-337-1,-111 616 0,-141 449 0,-28 112 0,0 84 0,0-56 0,28 0-2,28-84 4,28-84-4,28 28 3,-84 139 0,-28 29-1,-56 84-1,28 0 3,0 28-5,0-28 4,-28 28-3,28 0 2,0-56-2,0 28 2,0 28-1,0-28 1,-28 28-2,0 0 1</inkml:trace>
    </iact:actionData>
  </iact:action>
  <iact:action type="add" startTime="65230">
    <iact:property name="dataType"/>
    <iact:actionData xml:id="d3">
      <inkml:trace xmlns:inkml="http://www.w3.org/2003/InkML" xml:id="stk3" contextRef="#ctx0" brushRef="#br0">4762 15661 0,'28'0'174,"0"28"-168,57 56 5,139 84 3,140 112-7,28 0 7,-56-28-3,-168-112-1,-28-28 1,-56 0-2,28-28 4,-28 28-3,-28-56 0,0 28 2,0-56-3,-56 1 4,28-1-3,0-28 0,-28 28 1,0 0 13,0 0 39</inkml:trace>
    </iact:actionData>
  </iact:action>
  <iact:action type="add" startTime="66451">
    <iact:property name="dataType"/>
    <iact:actionData xml:id="d4">
      <inkml:trace xmlns:inkml="http://www.w3.org/2003/InkML" xml:id="stk4" contextRef="#ctx0" brushRef="#br0">6527 15997 0,'-56'112'153,"-252"532"-141,-140 309 1,168-449-3,168-308 2,28-84-2,84-84 0,-28 0 1,0 28-2,28-28 15,-28 0-13,28 0 11,-28-28-13,0 28 1,28 0 2,0 0 0,-28-28-2,28 28 1,-28-28 11,28 28-11,-28 0-1,28 0 22,-28-28-8,28 28-2</inkml:trace>
    </iact:actionData>
  </iact:action>
  <iact:action type="add" startTime="73465">
    <iact:property name="dataType"/>
    <iact:actionData xml:id="d5">
      <inkml:trace xmlns:inkml="http://www.w3.org/2003/InkML" xml:id="stk5" contextRef="#ctx0" brushRef="#br0">15547 14596 0,'28'28'340,"0"0"-319,0 0-11,0 0 12,-28 0-1,28-28-10,-28 28 2,0 0-3,28-28 2,0 28-2,0 0 12,0 0 3,-28 0-18,28 0 7,0 0 7,-28 0-11,28-28 2,-28 28-2,28 0 13,0 0-3,0-28-9,-28 56 2,28-56-2,-28 28-1,28 0-1,-28 0 3,28-28 1,0 56-3,-28-28 12,28-28-12,-28 28 1,28-28 12,-28 28-13,28 0 12,-28 0 43,28-28-53,-28-28 83,0 0-84,0 0 21,28 0-21,-28 0 0,28-28-1,-28 0 1,0 0 1,28 28-1,-28-56 2,28 28-5,-28 0 4,28 0-2,0 0 0,0-28 1,1 28-1,-1 0 1,0 28 0,-28-28-1,0 28 2,28 0-1,-28 0 0,28 0 0,-28 0 1,0 0-3,28 0 4,-28-28-4,0 28 12,28-28-9,-28 28-2,28 0 2,-28-28-3,28 0 3,0 0-1,-28 28-1,28-56 3,0 56-4,-28 0 1,28-28 1,-28 27 11,28-27-11,-28 28 1,28 0-2,-28-28 1,0 28 1,28 0-3,-28 0 2,0 0 12,0 0-13,0 0 11,28-28 3,0 28-15,-28-28 1,0 28 1,28-56 3,0 56-4,-28 0 1,0 0-3,0 0 15,28 28-13,-28-28 3,0 0 18,0 0 1,0 0 23,0 0-33,0 0 66,0 0-3,0 0 2,0 0-22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1.86047" units="1/cm"/>
          <inkml:channelProperty channel="T" name="resolution" value="1" units="1/dev"/>
        </inkml:channelProperties>
      </inkml:inkSource>
      <inkml:timestamp xml:id="ts0" timeString="2021-02-15T13:57:30.450"/>
    </inkml:context>
    <inkml:brush xml:id="br0">
      <inkml:brushProperty name="width" value="0.05292" units="cm"/>
      <inkml:brushProperty name="height" value="0.05292" units="cm"/>
    </inkml:brush>
  </inkml:definitions>
  <iact:action type="add" startTime="31100">
    <iact:property name="dataType"/>
    <iact:actionData xml:id="d0">
      <inkml:trace xmlns:inkml="http://www.w3.org/2003/InkML" xml:id="stk0" contextRef="#ctx0" brushRef="#br0">1653 12719 0,'56'0'330,"28"-28"-319,84 0-1,-56 0 0,-28 28 0,-28-28 0,28 28 0,-28-28 0,0 28-1,-28 0 3,0-28-2,28 28-1,-27-28 0,27 0 1,0 28 2,0 0-3,-28-28 1,28 28 0,28-28 0,0 28 1,28-28 0,28 28 0,-28 0-2,-28 0 3,0 0-3,0 0 0,0-28 1,-28 28 0,28-28-1,-28 28 2,28 0-2,-28-28 1,28 28 1,-28 0-2,56 0 1,-28 0 2,0 0-3,0 0 1,-28-28 2,28 28-5,-28 0 5,28 0-3,-28 0 4,29-28-6,-29 28 5,0-28-1,0 28-4,28 0 5,-56 0-2,0 0-2,28 0 4,-28 0-3,-28-28 3,56 28-4,-28 0 14,0 0-3,0 0 0,0 0 2,0 0 20</inkml:trace>
    </iact:actionData>
  </iact:action>
  <iact:action type="add" startTime="36679">
    <iact:property name="dataType"/>
    <iact:actionData xml:id="d1">
      <inkml:trace xmlns:inkml="http://www.w3.org/2003/InkML" xml:id="stk1" contextRef="#ctx0" brushRef="#br0">9609 12663 0,'28'28'262,"28"-28"-252,0 0 0,0 28 2,0 0 0,28 0-3,56 0 5,0 0-6,0 28 5,-56-28-3,28 0 1,-56-28-2,28 28 2,28 0 2,-56 0-3,28 0-1,-28-28 4,0 0-2,0 28-1,0 0 1,28-28-1,-28 28 3,56 0-3,56 0-1,-56 28 2,-27-28 1,-1-28-2,0 28 1,0 0-2,0 0 5,-28-28-6,28 0 4,-28 28-3,0 0 4,0-28-4,0 0 1,-28 28 3,28-28-3,28 56 2,28-28-3,0 28 2,56 0 0,-28 29 0,-84-29 0,-28-56-2,0 28 3,0 0 19,-28 0 43,28-28-64</inkml:trace>
    </iact:actionData>
  </iact:action>
  <iact:action type="add" startTime="40309">
    <iact:property name="dataType"/>
    <iact:actionData xml:id="d2">
      <inkml:trace xmlns:inkml="http://www.w3.org/2003/InkML" xml:id="stk2" contextRef="#ctx0" brushRef="#br0">8292 14092 0,'-56'28'118,"0"-28"-107,0 56 1,-56 0-1,-28 56 0,0-28 0,-28 56 0,28-56 0,56 0 0,-56-28-3,27 28 6,-27 0-5,-28 28 3,28-28-1,56-28-1,-28 28 2,56-56 1,-28 28-5,28 0 3,-28 0 0,28 0 0,0 1 0,-56 27 0,56-28-1,-56 28 0,56-28 3,0 0-2,0-28-2,28 0 3,0 0-1,0-28 0,0 28-1,0-28-1,0 0 24,28 28-20,-28-28 18,28 28-20,-28-28 19,0 0 15,0 0 42,0 0-1,28 28-75,-28-28 32,0 0-32,28 28 1,-28-28 9,0 28 9,0-28-8,0 0 0,0 0 1,0 0 18</inkml:trace>
    </iact:actionData>
  </iact:action>
  <iact:action type="add" startTime="43247">
    <iact:property name="dataType"/>
    <iact:actionData xml:id="d3">
      <inkml:trace xmlns:inkml="http://www.w3.org/2003/InkML" xml:id="stk3" contextRef="#ctx0" brushRef="#br0">14147 3194 0,'0'28'383,"0"0"-352,0 0-20,0 0 22,0 0-1,0 0-11,0 0 2,0 0-1,0 0 10,0 0-9,0 0-12,28 0 22,-28 0-11,0 0 12,0 0-24,0 0 12,0 0-1,28 0 1,-28 0-9,0 0 7,0 0 3,0 0-2,0 0 1,0 0 0,28 0 1,-28 0 20,0 0 23</inkml:trace>
    </iact:actionData>
  </iact:action>
  <iact:action type="add" startTime="45437">
    <iact:property name="dataType"/>
    <iact:actionData xml:id="d4">
      <inkml:trace xmlns:inkml="http://www.w3.org/2003/InkML" xml:id="stk4" contextRef="#ctx0" brushRef="#br0">14371 3222 0,'0'28'286,"0"0"-276,0 0 11,0 0 1,0 0 0,0 0 1,0 0-1,0 0 0,0 0 0,0 0 3,0 0-14,0 0 10,0 0 1,28 0 0,-28 0-9,0 0 20,0 0-11,0 0 12,0 0-24,0 0 21,28 0 12,-28 0 4,0 0-27,0 0 24,0 0 0</inkml:trace>
    </iact:actionData>
  </iact:action>
  <iact:action type="add" startTime="47497">
    <iact:property name="dataType"/>
    <iact:actionData xml:id="d5">
      <inkml:trace xmlns:inkml="http://www.w3.org/2003/InkML" xml:id="stk5" contextRef="#ctx0" brushRef="#br0">14679 3194 0,'0'28'274,"0"0"-253,0 0-10,0 0 11,0 0 0,0 0 0,0 0 0,0 0-9,0 0 8,0 0-1,0 0 3,0 0-12,0 0 11,0 0 7,0 0-12,0 0 6,0 0-3,0 0 14,0 0 0,0 0-23,0 0 22,0 0-11,0 0 12,0 0-13,0 0 24,0 0-2,0 0 36</inkml:trace>
    </iact:actionData>
  </iact:action>
  <iact:action type="add" startTime="50035">
    <iact:property name="dataType"/>
    <iact:actionData xml:id="d6">
      <inkml:trace xmlns:inkml="http://www.w3.org/2003/InkML" xml:id="stk6" contextRef="#ctx0" brushRef="#br0">23166 3194 0,'28'0'434,"0"0"-401,0 0-11,0 0 21,0 0 1,0 0-1,1 0-22,-1 0 11,0 0 11,0 0 22,0 0-21,-28 28-33,0 0 11,0 0 14,0 0-6,0 0-9,0 0 14,0 0-26,0 0 23,0 0 2,-28-28-22,28 28-3,0 0 13,0 0 12,-28-28-13,28 28 0,0 0 22,0 0-21,-28-28-10,28 28 20,-28-28 25,28 28-27,-29-28-16,1 0 73,56 0 339,-28-28-416,29 28 12,-1 0 32,-28-28-43,28 28 23,-28-28-24,28 28 45,0-28-12,0 28 45,0 0 1,-28 28-25,28 0-40,0 0 20,-28 0 9,28-28-7,-28 28-35,0 0 10,0 0 24,0 0 0,0 0-2,0 0-21,0 0 21,0 0 0,0 0 11,0 0-32,0 0 56,-28-28-21,28 28-37,-28-28-8,0 0 30,0 0 1,0 0 3,0 0-26,0 0 24,0 0 2,0 0 40,-1 0-42</inkml:trace>
    </iact:actionData>
  </iact:action>
  <iact:action type="add" startTime="63964">
    <iact:property name="dataType"/>
    <iact:actionData xml:id="d7">
      <inkml:trace xmlns:inkml="http://www.w3.org/2003/InkML" xml:id="stk7" contextRef="#ctx0" brushRef="#br0">16864 12327 0,'140'0'133,"560"28"-123,589 28 1,-337 56 3,-476-84-2,-168 0-5,-168-28 6,0 28-3,-55-28 0,-1 28 1,-28-28 2,28 0-3,0 0 2,-28 0-3,0 28 3,0-28-3,-28 28 3,0-28-1,0 0 11,-28 28 24,28-28-37,-28 28 69,28-28-66,-28 28 21</inkml:trace>
    </iact:actionData>
  </iact:action>
  <iact:action type="add" startTime="72197">
    <iact:property name="dataType"/>
    <iact:actionData xml:id="d8">
      <inkml:trace xmlns:inkml="http://www.w3.org/2003/InkML" xml:id="stk8" contextRef="#ctx0" brushRef="#br0">14203 4343 0,'0'28'532,"0"0"-482,0 0-19,0 0 29,0 0-19,0 0 9,0 0-11,0 0-19,0 0 31,0 0-9,0 0 9,0 0-32,0 0 20,0 0 2,0 0-9,0 0-13,0 0 21,0 0 1,0 0-2,0 0-17,0 0 28,0 0 9,0 0 24</inkml:trace>
    </iact:actionData>
  </iact:action>
  <iact:action type="add" startTime="75872">
    <iact:property name="dataType"/>
    <iact:actionData xml:id="d9">
      <inkml:trace xmlns:inkml="http://www.w3.org/2003/InkML" xml:id="stk9" contextRef="#ctx0" brushRef="#br0">23363 4259 0,'0'28'322,"0"0"-279,0 0 1,0 0 0,0 0-22,28-28-11,-28 28 20,0 0 0,28-28-22,-28 28 11,0 0 1,0 0 9,0 0 0,0 0 11,0 0-31,0 0 22,0 0-4,0 0 4,0 0-2,0 0-10,0 0 10,0 0 1,0 0 8,0 0-18,0 0 18,0 0 13,0 0-12,0 0-19,0 0 28,0 0 31</inkml:trace>
    </iact:actionData>
  </iact:action>
  <iact:action type="add" startTime="113795">
    <iact:property name="dataType"/>
    <iact:actionData xml:id="d10">
      <inkml:trace xmlns:inkml="http://www.w3.org/2003/InkML" xml:id="stk10" contextRef="#ctx0" brushRef="#br0">6219 8265 0,'-56'56'230,"0"0"-220,-56 28 1,28 0 0,-28 28 3,56-56-3,0 0-3,0-28 7,28 28-7,-28-56 3,28 56 2,0-56-4,0 56 3,0-56-1,-28 56-1,28 0 11,-28-28-9,28 0-4,-28 0 5,28 28-2,-28-28-1,28 0 2,0 28-2,-28-28 0,28 28 3,-28-28-3,0 28 1,-1 0 0,1-28-2,0 28 4,28-28-4,0-28 3,0 28-1,0-28 0,28 28-1,-28 0 2,0-28 9,28 28-9,-28 0 8,0-28-8,0 28 10,28 0-11,-56-28 0,56 29 1,-28-29-2,0 56 1,0-56 0,28 28 0,-28-28 11,28 28-11,-28-28-1,28 28 1,-28 0 2,0-28-3,28 28 0,-28-28 12,28 28-11,-28 0 21,28 0-11,-28-28 13,28 28-24,-28-28 22,28 28 23,0 0 29,0 0 2,-28-28-73,28 28 20</inkml:trace>
    </iact:actionData>
  </iact:action>
  <iact:action type="add" startTime="119343">
    <iact:property name="dataType"/>
    <iact:actionData xml:id="d11">
      <inkml:trace xmlns:inkml="http://www.w3.org/2003/InkML" xml:id="stk11" contextRef="#ctx0" brushRef="#br0">14175 5351 0,'-28'0'252,"28"28"-230,0 0-13,0 0 26,0 0-4,0 0-7,0 0-2,0 0 1,0 0 8,0 0 1,28 0-20,-28 0 21,0 0-11,28 0 12,-28 0-23,0 0 24,0 0-3,28-28-19,-28 28-4,0 0 15,28-28 5,-28 28-20,0 0 31,0 0 11,0 0-11,0 0 3,0 0 37</inkml:trace>
    </iact:actionData>
  </iact:action>
  <iact:action type="add" startTime="122970">
    <iact:property name="dataType"/>
    <iact:actionData xml:id="d12">
      <inkml:trace xmlns:inkml="http://www.w3.org/2003/InkML" xml:id="stk12" contextRef="#ctx0" brushRef="#br0">23419 5043 0,'0'28'325,"0"0"-282,0 0-21,0 0 12,0 0-1,0 0-11,0 0-13,0 0 15,0 0-3,0 0-9,28 0-1,-28 0 11,0 0-12,0 0 1,0 0 0,0 0 11,0 0-10,0 0-1,0 0 10,0 28 1,0-28 0,0 0 0,0 0-1,0 0-8,0 0 7,0 0 5,0 0-3,0 0-1,0 0-10,0 0 10,0 0 14,0 0-14,0 0 3,0 0 17,0 0 26</inkml:trace>
    </iact:actionData>
  </iact:action>
  <iact:action type="add" startTime="155025">
    <iact:property name="dataType"/>
    <iact:actionData xml:id="d13">
      <inkml:trace xmlns:inkml="http://www.w3.org/2003/InkML" xml:id="stk13" contextRef="#ctx0" brushRef="#br0">9553 8797 0,'0'28'321,"0"0"-312,0 0 14,0 0 0,0 0 10,0 0-23,0 0 31,0 0-10,0 0 0,0 0-20,0 0 29,0 0-11,0 0 12,0 0 7,0 0-15,0 0 5</inkml:trace>
    </iact:actionData>
  </iact:action>
  <iact:action type="add" startTime="157434">
    <iact:property name="dataType"/>
    <iact:actionData xml:id="d14">
      <inkml:trace xmlns:inkml="http://www.w3.org/2003/InkML" xml:id="stk14" contextRef="#ctx0" brushRef="#br0">11681 9385 0,'0'28'310,"-28"-28"-299,28 28 11,0 0-9,-28-28-2,28 28 12,-28-28-2,28 28-1,-28-28-7,28 28 10,0 0-12,0 0 28,-28-28-28,28 28 9,0 0 30,0 0-29,0 0 49</inkml:trace>
    </iact:actionData>
  </iact:action>
  <iact:action type="add" startTime="159333">
    <iact:property name="dataType"/>
    <iact:actionData xml:id="d15">
      <inkml:trace xmlns:inkml="http://www.w3.org/2003/InkML" xml:id="stk15" contextRef="#ctx0" brushRef="#br0">11429 10254 0,'0'28'322,"0"0"-293,28-28-9,-28 28 2,28-28-11,-28 28-3,28-28 23,-28 28-11,28 0 29,-28 0 23,28-28-61,-28 28 1,28-28-4,-28 28 13,28 0-12,-28 0 2,28-28-2,-28 28 1,28-28 9,-28 28-7,28-28-3,-28 28 12,0 0-1</inkml:trace>
    </iact:actionData>
  </iact:action>
  <iact:action type="add" startTime="160921">
    <iact:property name="dataType"/>
    <iact:actionData xml:id="d16">
      <inkml:trace xmlns:inkml="http://www.w3.org/2003/InkML" xml:id="stk16" contextRef="#ctx0" brushRef="#br0">10141 10898 0,'0'28'146,"0"0"-137,0 0 1,0 0 0,0 0 0,0 0 12,0 0-3,0 0-8,0 0 7,0 0 3,0 0 9,0 0-19,0 0 18,0 0 1</inkml:trace>
    </iact:actionData>
  </iact:action>
  <iact:action type="add" startTime="162347">
    <iact:property name="dataType"/>
    <iact:actionData xml:id="d17">
      <inkml:trace xmlns:inkml="http://www.w3.org/2003/InkML" xml:id="stk17" contextRef="#ctx0" brushRef="#br0">7620 10478 0,'28'0'272,"0"0"-263,0 0 22,0 0-19,0 0 7,0 0 1,0 0 10,0 0-20,0 0 19,0 0-8,0 0 10,0 0-12,0 0 21,0 0 20,0 0 12</inkml:trace>
    </iact:actionData>
  </iact:action>
  <iact:action type="add" startTime="163959">
    <iact:property name="dataType"/>
    <iact:actionData xml:id="d18">
      <inkml:trace xmlns:inkml="http://www.w3.org/2003/InkML" xml:id="stk18" contextRef="#ctx0" brushRef="#br0">7564 9497 0,'28'0'213,"0"0"-205,0 28 2,28 0 0,-28-28 11,0 28-11,-28 0 10,28-28-10,0 0 0,-28 28 10,28-28-8,0 28 17,0 0 11,0-28-20,-28 28 10,0 0-8,28-28-12</inkml:trace>
    </iact:actionData>
  </iact:action>
  <iact:action type="add" startTime="166902">
    <iact:property name="dataType"/>
    <iact:actionData xml:id="d19">
      <inkml:trace xmlns:inkml="http://www.w3.org/2003/InkML" xml:id="stk19" contextRef="#ctx0" brushRef="#br0">15967 8125 0,'0'28'298,"0"0"-288,0 0 12,0 0 0,28 0 1,-28 0 8,0 0-19,0 0 15,0 0 5,28-28-24,-28 28 14,0 0-12,0 0 31,28 0-10,-28 0-3,0 0-6,0 0 27</inkml:trace>
    </iact:actionData>
  </iact:action>
  <iact:action type="add" startTime="168397">
    <iact:property name="dataType"/>
    <iact:actionData xml:id="d20">
      <inkml:trace xmlns:inkml="http://www.w3.org/2003/InkML" xml:id="stk20" contextRef="#ctx0" brushRef="#br0">17564 8797 0,'0'28'312,"-28"-28"-301,-28 0 8,56 28-9,-28 0 0,0 0 20,0-28-20,0 28 12,0-28 6,28 28-17,-28 0 9,0-28 3,28 28-16,-28 0 26,0 0 4,28 0-16,-28-28-1,28 28 11,-28-28-11,0 28 10,28 0 41,-28-28-62,28 28 21</inkml:trace>
    </iact:actionData>
  </iact:action>
  <iact:action type="add" startTime="170170">
    <iact:property name="dataType"/>
    <iact:actionData xml:id="d21">
      <inkml:trace xmlns:inkml="http://www.w3.org/2003/InkML" xml:id="stk21" contextRef="#ctx0" brushRef="#br0">17200 9946 0,'28'0'213,"-28"28"-202,28-28-2,0 28 1,0-28-1,0 28 11,0 0-10,0-28 0,-28 28 1,28-28 1,0 0-4,0 28 3,0 0 8,-28 0-7,56-28-2,-28 28 8,0-28-6,0 28 1,0 0-7,0 0 16,0-28-13,0 28 12,0-28-2,-28 28-10,28-28 3,-28 28-2,28-28 0,-28 28 19,28-28-18,-28 28 17,28-28-5</inkml:trace>
    </iact:actionData>
  </iact:action>
  <iact:action type="add" startTime="171693">
    <iact:property name="dataType"/>
    <iact:actionData xml:id="d22">
      <inkml:trace xmlns:inkml="http://www.w3.org/2003/InkML" xml:id="stk22" contextRef="#ctx0" brushRef="#br0">16359 11038 0,'0'28'72,"0"0"-52,0 0-12,0 0 14,0 0-2,0 0-9,0 0-1,0 0 0,28 28 10,-28-28-11,0 0 1,0 28 1,29-28-2,-29 0 2,0 0 0,28 0 8,-28 0-10,0 0 12,0 0 10,28 0-11,-28 0 0,0 0 20,0 0 10</inkml:trace>
    </iact:actionData>
  </iact:action>
  <iact:action type="add" startTime="173880">
    <iact:property name="dataType"/>
    <iact:actionData xml:id="d23">
      <inkml:trace xmlns:inkml="http://www.w3.org/2003/InkML" xml:id="stk23" contextRef="#ctx0" brushRef="#br0">15239 10450 0,'-28'28'314,"0"0"-285,28 0-18,-28-28 8,28 28-9,-28-28 11,0 28-2,28 0 13,-28 0-24,0 0 33,28 0 9,-28-28-40,28 28 21,-28-28-21,28 28 11,-28 0 38,28 0-6,-28-28-23,28 28-10,0 0-1,-28-28 22,0 28-2,0-28 94</inkml:trace>
    </iact:actionData>
  </iact:action>
  <iact:action type="add" startTime="175967">
    <iact:property name="dataType"/>
    <iact:actionData xml:id="d24">
      <inkml:trace xmlns:inkml="http://www.w3.org/2003/InkML" xml:id="stk24" contextRef="#ctx0" brushRef="#br0">14511 8937 0,'28'0'414,"-28"28"-404,28-28 1,0 28 17,0 0 4,0-28-3,-28 28-19,28-28 0,0 0 10,-28 28-9,28-28 20,-28 28 0,28-28-21,-28 28-2,28-28 44,-28 28-22,28-28-20,-28 28 29,28-28 1,-28 28 1</inkml:trace>
    </iact:actionData>
  </iact:action>
  <iact:action type="add" startTime="180184">
    <iact:property name="dataType"/>
    <iact:actionData xml:id="d25">
      <inkml:trace xmlns:inkml="http://www.w3.org/2003/InkML" xml:id="stk25" contextRef="#ctx0" brushRef="#br0">19329 14680 0,'0'28'312,"0"0"-260,0 0-41,-28-28-1,28 28-3,0 0 13,-28-28-10,28 28 3,0 0-5,-28-28 13,0 28 0,0 0-13,28 0 3,-28 0 8,0 0 4,0-28-4,0 28-9,28 0 1,-28-28 8,28 28-8,-28 0 8,0 0 2,0 0-12,0 0 11,28 0 12,0 0-12,0 0 0,0 0-10,0 0 9,-28-28-8,0 56-1,28-28 10,0 0 1,-28-28-1,28 28-10,0 0-1</inkml:trace>
    </iact:actionData>
  </iact:action>
  <iact:action type="add" startTime="182185">
    <iact:property name="dataType"/>
    <iact:actionData xml:id="d26">
      <inkml:trace xmlns:inkml="http://www.w3.org/2003/InkML" xml:id="stk26" contextRef="#ctx0" brushRef="#br0">20225 17257 0,'0'28'87,"28"-28"-65,0 0 11,0 0-22,0 28-1,0-28 11,28 0-9,0 28-1,-28 0-1,28-28 1,-28 0 0,0 0 0,0 28 0,28 0 9,-28-28 1,0 0-8,0 28-2,0-28 10,-28 28 1,28-28-12,-28 29 2,28-29-2,0 0 13,0 28 9,0-28 33</inkml:trace>
    </iact:actionData>
  </iact:action>
  <iact:action type="add" startTime="183563">
    <iact:property name="dataType"/>
    <iact:actionData xml:id="d27">
      <inkml:trace xmlns:inkml="http://www.w3.org/2003/InkML" xml:id="stk27" contextRef="#ctx0" brushRef="#br0">19665 17874 0,'0'28'162,"0"0"-141,0 0-9,0 0-3,0 0 3,0 28 10,28-28-12,0 28 12,-28 0-1,28-28 1,-28 0-12,0 0 5,0 0 5,28-28-11,-28 28 2,0 0 10,28 0-10,-28 0 22,0 0-9,0 0 7,0 0 13,0 0-22</inkml:trace>
    </iact:actionData>
  </iact:action>
  <iact:action type="add" startTime="185032">
    <iact:property name="dataType"/>
    <iact:actionData xml:id="d28">
      <inkml:trace xmlns:inkml="http://www.w3.org/2003/InkML" xml:id="stk28" contextRef="#ctx0" brushRef="#br0">18012 17369 0,'-28'0'265,"28"28"-244,0 0-10,-28-28 0,28 28 24,-28-28-3,28 28-21,-28-28 22,28 29-12,-28-1 46,28 0-23,-28-28-11,28 28-22,-28 0 34,0-28-21,28 28-2,-28-28 7,28 28-19,-28-28 72</inkml:trace>
    </iact:actionData>
  </iact:action>
  <iact:action type="add" startTime="186755">
    <iact:property name="dataType"/>
    <iact:actionData xml:id="d29">
      <inkml:trace xmlns:inkml="http://www.w3.org/2003/InkML" xml:id="stk29" contextRef="#ctx0" brushRef="#br0">16275 15492 0,'28'0'264,"0"0"-256,0 0 14,0 28 6,1-28-6,-1 0-12,0 0 11,-28 28-12,28-28 0,28 0 21,-28 28 0,0-28-10,0 29 1,0-29-1,0 0 2,0 28 6,0-28 14,0 0-22,-28 28 0,28-28-1,0 28 41</inkml:trace>
    </iact:actionData>
  </iact:action>
  <iact:action type="add" startTime="188620">
    <iact:property name="dataType"/>
    <iact:actionData xml:id="d30">
      <inkml:trace xmlns:inkml="http://www.w3.org/2003/InkML" xml:id="stk30" contextRef="#ctx0" brushRef="#br0">17172 14400 0,'0'28'324,"28"-28"-304,-28 28-11,0 0 10,0 0 12,0 0 0,0 0 8,0 0-29,28-28 2,-28 28 8,28-28 1,-28 28-13,0 0 22,0 0-10,0 0 10,28-28-19,-28 28 19,0 0 12,0 0-21,28 0 17</inkml:trace>
    </iact:actionData>
  </iact:action>
  <iact:action type="add" startTime="194517">
    <iact:property name="dataType"/>
    <iact:actionData xml:id="d31">
      <inkml:trace xmlns:inkml="http://www.w3.org/2003/InkML" xml:id="stk31" contextRef="#ctx0" brushRef="#br0">8152 11458 0,'0'-28'208,"28"-28"-197,28 0 1,0 0-3,-28 0 4,28 0-1,-28-28-3,28 56 2,-28 0 0,28-56 0,28 28-2,-28 0 3,56-28 0,-56 0 0,0 0-2,28 28 1,-28 0 1,0 0-2,0 0 1,84-56 0,141-168 1,-1-57-1,-56 85 0,-84 112 1,-112 112-2,28 0 0,-28-28 1,28 28 1,-56 0-3,56 0 3,-28 0-2,0 0 0,28 0 2,-28-28-1,28 0 1,-28 28-2,28-28 0,-28 28 2,0 0-2,28-56 0,0 28 1,28 0 2,-56 0-4,0 28 3,0 0-3,0 28 2,-28-28 13,28 28 20</inkml:trace>
    </iact:actionData>
  </iact:action>
  <iact:action type="add" startTime="196619">
    <iact:property name="dataType"/>
    <iact:actionData xml:id="d32">
      <inkml:trace xmlns:inkml="http://www.w3.org/2003/InkML" xml:id="stk32" contextRef="#ctx0" brushRef="#br0">14567 8405 0,'28'28'146,"28"0"-137,0 28 4,56 0-1,-84 0-5,28 0 1,0-28 2,28 28 1,-56-28 0,28 28-4,-28-28 5,0 0-1,28 0-3,0 28 5,-28-28-4,56 0 1,-56 0 1,28 56-2,28-56 2,-56 0-1,28 28-3,0-28 6,-28 0-4,28 28 2,-28-56-2,0 56 0,28-28 4,-28 0-6,28 28 3,-28-28 3,0 0-4,28 0 2,-56 0-3,56 0 4,-28 0-2,0 0 0,28 28 0,-28-28 1,28 29-4,-28-57 5,1 56-3,27-28 2,-28 28-2,28-56 1,-56 56 2,56-56-4,-56 56 4,56-56-3,-28 56 2,0-28-1,0 0-2,0 0 4,0 28-2,0-28-1,0 0 3,0 0-3,0 0 2,0 0-1,28 28 0,-28-28 10,0 0-11,0 0 2,0 0 9,0 0 9,0 0-18,-28 0 9,28 0 0,0 0 10,0 0-9,-28 0-11,28-28 11,-28 28-12,28-28 2,-28 28-3,28 0 13,-28 0 0,28-28-11,-28 28 9,28-28 2,-28 28 0,28-28-2</inkml:trace>
    </iact:actionData>
  </iact:action>
  <iact:action type="add" startTime="198747">
    <iact:property name="dataType"/>
    <iact:actionData xml:id="d33">
      <inkml:trace xmlns:inkml="http://www.w3.org/2003/InkML" xml:id="stk33" contextRef="#ctx0" brushRef="#br0">19385 14344 0,'0'56'104,"-28"28"-94,-56 0 0,56 28 3,-28-28-6,28-28 6,-28 0-3,28 28-3,0-56 4,0 28 2,-28 0-6,28 0 3,-28-28 0,0 56 0,0-28 0,-1 0 1,29 28-2,-56-28 3,84-28-4,-56 29 3,28-29-1,-28 28 0,56 0 0,-56-28 1,28 28 0,-56 28 0,56-28-4,-28 0 3,0 0 2,28 28-2,-56-28-2,56-28 2,-28 56 0,0-28 1,0 0 1,-28 56-3,-56 28 0,140-112 305,0 0-306,0 28 4,-28 0 0,28-28 7,-28 0 11,28 0-19,0 0 16,-28 28-6,0-28 0,28 0-10,-28-28-2,28 28 0,0 0 2,-28 0 9,28 0 11,-28-28-22,28 28 1,0 0 12,-28-28-12,28 28 0,-28-28 0,28 28 10,-28 0 8,28 0-16,-28-28 8,28 28-10,-28 0 11,0 0-1,28 0-9,-28-28 7,28 29-7,-28-1 9,28 0 11,-28 0-13,0-28 4,28 28-12</inkml:trace>
    </iact:actionData>
  </iact:action>
  <iact:action type="add" startTime="202187">
    <iact:property name="dataType"/>
    <iact:actionData xml:id="d34">
      <inkml:trace xmlns:inkml="http://www.w3.org/2003/InkML" xml:id="stk34" contextRef="#ctx0" brushRef="#br0">13866 6444 0,'0'28'255,"0"0"-224,0 0 3,0 0-12,0 0 0,0 0-11,0 0 10,0 0 2,0 0 0,0 0-12,0 0 11,0 0 12,0 0-11,0 0-13,0 0 11,0 0 10,0 0-11,0 0 0,0 0-10,0 0 20,0 0-9,0 0 9,0 0-10,0 0 11,0 0-2,0 0 2,0 0-12</inkml:trace>
    </iact:actionData>
  </iact:action>
  <iact:action type="add" startTime="204242">
    <iact:property name="dataType"/>
    <iact:actionData xml:id="d35">
      <inkml:trace xmlns:inkml="http://www.w3.org/2003/InkML" xml:id="stk35" contextRef="#ctx0" brushRef="#br0">14034 6500 0,'0'28'242,"0"0"-232,0 0 10,0 0 0,0 0 0,0 0-10,0 0 10,0 0 1,0 0 0,0 0-12,0 0 12,0 0 10,-28 0-12,28 0-9,0 0 11,0 0-1,0 0 11,0 0-23,0 0 24,0 0 0,0 0-3,0 0-10,0 0 20,0 0 13</inkml:trace>
    </iact:actionData>
  </iact:action>
  <iact:action type="add" startTime="206096">
    <iact:property name="dataType"/>
    <iact:actionData xml:id="d36">
      <inkml:trace xmlns:inkml="http://www.w3.org/2003/InkML" xml:id="stk36" contextRef="#ctx0" brushRef="#br0">14231 6528 0,'0'28'284,"0"0"-255,0 0 1,0 0-20,0 0 10,0 0 2,0 0-2,0 0-10,0 0 11,0 0-2,0 0-9,0 0 0,0 0 10,0 0 1,0 28-1,0-28-2,0 0 14,0 0-23,0 0 13,0 0 8,0 0 0,0 0-11,0 0 23,0 0-1,0 0 8</inkml:trace>
    </iact:actionData>
  </iact:action>
  <iact:action type="add" startTime="209330">
    <iact:property name="dataType"/>
    <iact:actionData xml:id="d37">
      <inkml:trace xmlns:inkml="http://www.w3.org/2003/InkML" xml:id="stk37" contextRef="#ctx0" brushRef="#br0">23082 6276 0,'28'0'887,"0"0"-843,0 0 9,0 0 22,0 0-43,0 0-23,0 0 34,-28 28-11,28-28-21,0 0 21,1 0-20,-29 28 20,28-28-25,-28 28 15,28-28 10,-28 28-23,0 0 34,28-28-23,-28 28 1,0 0 12,0 0 41,0 0 0,-28-28-53,0 28 1,0-28-1,-1 0-10,29 28-2,-28-28 4,0 0 18,0 0-9,0 28-2,0-28 22,0 0 34,0 0-12,0 0-43,0 0 55,56 0 180,0 0-224,0 0 11,0 0-12,0 0 2,0 0-24,0 0 23,0 0 1,0 0-1,1 0-21,-1 0 31,0 0-22,0 0 22,0 0-22,0 0 24,0 0-4,0 0 2,-28 28-31,28-28 10,-28 28 0,0 0 1,0 0 19,0 0-19,0 0 0,0 0-9,0 0 16,-28 0-8,28 0-1,-28-28-8,28 28-3,-28-28 13,28 28-11,-28-28 20,28 28-20,-28-28 0,28 28 20,-28-28-21,28 28 2,-28-28 9,0 0 1,-1 0-1,29 28-11,-28-28 0,0 0 23,0 0-3,0 0-6,0 0 17,0 0 24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1C1E-FCE3-4A62-8151-E4209D859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8D0BF8-6AA1-4C68-A477-1FFD26256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266E-4D04-4208-A3BA-55A2BF34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D590D-E20B-4327-A1B6-D579DD92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7C63C-77DA-405E-A961-F65C0E95D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7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0272-AB6D-4651-8D00-0C1290094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F9D1DA-10F9-40DA-8A0F-C1BC7DC74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C5AB7-0D99-4087-8389-30B848E9C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80211-A3CB-4D47-8AC7-0AA0F0221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975A-29B7-46DF-99ED-D5979C0C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61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08D9C-7D36-4E80-8EAE-B1630F988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32828-9B43-4F82-83C7-BC4AC3C2E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06FF6-A89C-433E-A139-2BD3C82B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1391-820F-4490-8660-187E8C00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A3ED4-49F8-41D5-A04B-C21A6044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24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EA39-7CDB-4F0F-A1B6-C9DCD1C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D76F-6070-484C-A5D2-FD2EECBF0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7FBCB-56A8-4D98-90DB-4D47C998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F473B-9EAD-44B1-AEFE-930813D3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20BE1-60F0-4A69-B9B3-7727CAF3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393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A8647-FDB6-4673-9D14-BEEA007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FDCFF-04EB-47ED-AD35-1DE79A1AD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591F6-5182-48B6-B3D6-A918A4D3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411C9-BEA0-4F25-B021-07A28779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5771-7D55-46FD-97B8-D67CA879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1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5837-3B02-4305-B71E-E1E0B752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E5CD-E71B-40F9-904E-AAE1E9E5F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A13BB-6330-4EA1-B93E-F4A8F6752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C0BA-4440-44CF-BCD7-2D4749B3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1A048-8FDD-4D86-B8E6-E5926D1C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9937A-C440-4640-A400-42B93335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94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D478D-FD5E-44C1-BCC2-65A4ACC6A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19E2E-4E83-4B46-BC74-17F40137BC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D6086-7441-4BA2-95BB-FDCAC5E6F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F7556-48A5-4C37-86B4-1DEB4CE85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BE556-832B-4245-A8B1-87B5F61B0E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1D3E4-0E0D-46CF-A80B-929ACDE57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FC1F8-1B45-4567-B540-D380093D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D6258-5F2A-48FE-AD18-B4B61358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26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BC09-1F16-40C4-A4A9-6E444356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81F1E-BD0E-443D-B598-BADDB7C78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F728D-E944-4171-A82A-FB8D5D7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AED7F-8040-4E4C-B3A4-69644E8E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614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B68DB-E17B-4648-997E-33A537829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09A456-0485-4B99-A89D-26EF30348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DA6BD-F0DF-42F9-BAC3-F4C491B4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99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B39A-60EA-42E8-8D7F-0E89219FA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51A88-5A22-4F7B-8E29-05ABA5EE6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599E5-12D4-497E-8559-001C48C54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E3109-1D6E-4930-8F3B-C5798349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6606AA-8283-4373-9A68-B11425288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71AE9-F1C9-4042-BCB0-05F6B59F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756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8F7EE-47E5-4B0E-96D6-0EE994B0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8E22F-04A4-42EE-8B52-5C7F1717D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3BE15-CC3A-4A5F-B7C4-3127E5163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FA29B-634B-4D67-B52D-F160CD07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0A2A17-1506-40EB-9038-F7504ED0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9415C-21FB-4AAA-B75C-A46FDF7A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14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9CAD8-018D-4400-9210-E2280E6F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25A60-94D3-4842-8F17-C2EAB098C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2A80-2BA8-40B4-ADE7-AB5563F53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42452-6202-4184-BFC7-62B3F5AB524E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7B15D-6DDA-4E1E-B79B-0BDE7CF5F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32706-167F-441E-A700-37FAA6BD4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8E78-A2AD-4AC4-AECB-6AAAA8640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33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microsoft.com/office/2011/relationships/inkAction" Target="../ink/inkAction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7/06/relationships/model3d" Target="../media/model3d2.glb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7.jpg"/><Relationship Id="rId4" Type="http://schemas.microsoft.com/office/2017/06/relationships/model3d" Target="../media/model3d1.glb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7/06/relationships/model3d" Target="../media/model3d1.glb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microsoft.com/office/2017/06/relationships/model3d" Target="../media/model3d2.glb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7/06/relationships/model3d" Target="../media/model3d2.glb"/><Relationship Id="rId5" Type="http://schemas.openxmlformats.org/officeDocument/2006/relationships/image" Target="../media/image6.png"/><Relationship Id="rId10" Type="http://schemas.openxmlformats.org/officeDocument/2006/relationships/image" Target="../media/image1.png"/><Relationship Id="rId4" Type="http://schemas.microsoft.com/office/2017/06/relationships/model3d" Target="../media/model3d3.glb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2C597-5ED5-4103-A5D7-4D1D16F93F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Recognise 2D and 3D shapes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B8F309-6646-4D6C-A25B-D358FE46F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4"/>
    </mc:Choice>
    <mc:Fallback xmlns="">
      <p:transition spd="slow" advTm="8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C3118B-DC4E-4ADA-923F-42C451B61A86}"/>
              </a:ext>
            </a:extLst>
          </p:cNvPr>
          <p:cNvSpPr txBox="1"/>
          <p:nvPr/>
        </p:nvSpPr>
        <p:spPr>
          <a:xfrm>
            <a:off x="368300" y="393700"/>
            <a:ext cx="979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Shape Tally Chart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1F1D7B-8155-49C0-8D96-9146FF306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94316"/>
              </p:ext>
            </p:extLst>
          </p:nvPr>
        </p:nvGraphicFramePr>
        <p:xfrm>
          <a:off x="2032000" y="719666"/>
          <a:ext cx="8127999" cy="185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84263833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477927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66174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99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Triangles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04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4140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Pentagons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58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Hexagons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8639556"/>
                  </a:ext>
                </a:extLst>
              </a:tr>
            </a:tbl>
          </a:graphicData>
        </a:graphic>
      </p:graphicFrame>
      <p:sp>
        <p:nvSpPr>
          <p:cNvPr id="4" name="Pentagon 3">
            <a:extLst>
              <a:ext uri="{FF2B5EF4-FFF2-40B4-BE49-F238E27FC236}">
                <a16:creationId xmlns:a16="http://schemas.microsoft.com/office/drawing/2014/main" id="{52A88180-55D0-40F2-8465-9C40CC7B9FDE}"/>
              </a:ext>
            </a:extLst>
          </p:cNvPr>
          <p:cNvSpPr/>
          <p:nvPr/>
        </p:nvSpPr>
        <p:spPr>
          <a:xfrm>
            <a:off x="1485900" y="2933700"/>
            <a:ext cx="762000" cy="812800"/>
          </a:xfrm>
          <a:prstGeom prst="pent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A20AADAD-5218-404A-B97A-8D93C8288499}"/>
              </a:ext>
            </a:extLst>
          </p:cNvPr>
          <p:cNvSpPr/>
          <p:nvPr/>
        </p:nvSpPr>
        <p:spPr>
          <a:xfrm>
            <a:off x="2730500" y="3263900"/>
            <a:ext cx="1473200" cy="673100"/>
          </a:xfrm>
          <a:prstGeom prst="hexag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4B9FC987-30A3-4F12-A2D3-438D493E064E}"/>
              </a:ext>
            </a:extLst>
          </p:cNvPr>
          <p:cNvSpPr/>
          <p:nvPr/>
        </p:nvSpPr>
        <p:spPr>
          <a:xfrm rot="3215189">
            <a:off x="5215771" y="3006233"/>
            <a:ext cx="1167515" cy="1025930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525458FD-BF32-40F5-98AF-05102113CE18}"/>
              </a:ext>
            </a:extLst>
          </p:cNvPr>
          <p:cNvSpPr/>
          <p:nvPr/>
        </p:nvSpPr>
        <p:spPr>
          <a:xfrm rot="11093804">
            <a:off x="700409" y="4103331"/>
            <a:ext cx="920186" cy="110596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044E294E-5EE3-4BBB-85A6-AA8194586A24}"/>
              </a:ext>
            </a:extLst>
          </p:cNvPr>
          <p:cNvSpPr/>
          <p:nvPr/>
        </p:nvSpPr>
        <p:spPr>
          <a:xfrm>
            <a:off x="2032000" y="4845110"/>
            <a:ext cx="1155700" cy="104128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1A992A96-62A1-4384-9B10-63E586FEB6C3}"/>
              </a:ext>
            </a:extLst>
          </p:cNvPr>
          <p:cNvSpPr/>
          <p:nvPr/>
        </p:nvSpPr>
        <p:spPr>
          <a:xfrm>
            <a:off x="3454400" y="4284135"/>
            <a:ext cx="1043106" cy="910165"/>
          </a:xfrm>
          <a:prstGeom prst="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4818FF-2266-46E0-B5D7-8B2DF2090329}"/>
              </a:ext>
            </a:extLst>
          </p:cNvPr>
          <p:cNvSpPr/>
          <p:nvPr/>
        </p:nvSpPr>
        <p:spPr>
          <a:xfrm>
            <a:off x="6350000" y="4191000"/>
            <a:ext cx="673100" cy="654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4726D86-2B36-4557-B806-63A414111F53}"/>
              </a:ext>
            </a:extLst>
          </p:cNvPr>
          <p:cNvSpPr/>
          <p:nvPr/>
        </p:nvSpPr>
        <p:spPr>
          <a:xfrm rot="2512678">
            <a:off x="5817562" y="5436971"/>
            <a:ext cx="1712379" cy="910165"/>
          </a:xfrm>
          <a:prstGeom prst="hexag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552D1B8D-1687-410C-A452-E37BFC1998A8}"/>
              </a:ext>
            </a:extLst>
          </p:cNvPr>
          <p:cNvSpPr/>
          <p:nvPr/>
        </p:nvSpPr>
        <p:spPr>
          <a:xfrm rot="9553087">
            <a:off x="8305800" y="4445000"/>
            <a:ext cx="1854199" cy="654110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BA19E6-3971-4710-99E1-576BA07A48D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5080" y="1149840"/>
              <a:ext cx="7906680" cy="5527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BA19E6-3971-4710-99E1-576BA07A48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720" y="1140480"/>
                <a:ext cx="7925400" cy="55458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6064DAA-38B8-4DE0-89F1-D9F4C8ED84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32"/>
    </mc:Choice>
    <mc:Fallback xmlns="">
      <p:transition spd="slow" advTm="22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E03575-BA68-4166-A0AF-F5B450BE6EE0}"/>
              </a:ext>
            </a:extLst>
          </p:cNvPr>
          <p:cNvSpPr txBox="1"/>
          <p:nvPr/>
        </p:nvSpPr>
        <p:spPr>
          <a:xfrm>
            <a:off x="469900" y="381000"/>
            <a:ext cx="779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Have a go at question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E2E46-BA95-4C8F-882A-39558860D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799" y="838200"/>
            <a:ext cx="3987836" cy="5638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DA551A-4A8B-4092-A38E-AB8F96455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3"/>
    </mc:Choice>
    <mc:Fallback xmlns="">
      <p:transition spd="slow" advTm="1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5729ED-21FE-4056-A947-BD956230E991}"/>
              </a:ext>
            </a:extLst>
          </p:cNvPr>
          <p:cNvSpPr txBox="1"/>
          <p:nvPr/>
        </p:nvSpPr>
        <p:spPr>
          <a:xfrm>
            <a:off x="1898073" y="651164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Shape hunt.</a:t>
            </a:r>
          </a:p>
        </p:txBody>
      </p:sp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3896D2C-0322-4D9A-8701-A31711294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307" y="1020496"/>
            <a:ext cx="7542028" cy="565652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FB5967F-F731-495D-AB33-9AC032047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45"/>
    </mc:Choice>
    <mc:Fallback xmlns="">
      <p:transition spd="slow" advTm="4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3088-AA3B-4338-90FA-42809EE05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763"/>
            <a:ext cx="9144000" cy="2133599"/>
          </a:xfrm>
        </p:spPr>
        <p:txBody>
          <a:bodyPr/>
          <a:lstStyle/>
          <a:p>
            <a:r>
              <a:rPr lang="en-GB" dirty="0"/>
              <a:t>Which one of these is the odd one out?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5E83E1B0-338E-466F-A40F-B85BC717B3CE}"/>
              </a:ext>
            </a:extLst>
          </p:cNvPr>
          <p:cNvSpPr/>
          <p:nvPr/>
        </p:nvSpPr>
        <p:spPr>
          <a:xfrm>
            <a:off x="657549" y="2979738"/>
            <a:ext cx="1967023" cy="213359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2E7F9B66-E971-4F6B-BF82-36C0C60AA813}"/>
              </a:ext>
            </a:extLst>
          </p:cNvPr>
          <p:cNvSpPr/>
          <p:nvPr/>
        </p:nvSpPr>
        <p:spPr>
          <a:xfrm>
            <a:off x="3784600" y="3255168"/>
            <a:ext cx="1676400" cy="3251200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64AE73-1AD5-4379-AB6C-C01F09F690A8}"/>
              </a:ext>
            </a:extLst>
          </p:cNvPr>
          <p:cNvSpPr/>
          <p:nvPr/>
        </p:nvSpPr>
        <p:spPr>
          <a:xfrm rot="3197897">
            <a:off x="7213600" y="3742300"/>
            <a:ext cx="1841500" cy="17097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9310A6-4665-428D-8885-E331C7695DC8}"/>
              </a:ext>
            </a:extLst>
          </p:cNvPr>
          <p:cNvSpPr/>
          <p:nvPr/>
        </p:nvSpPr>
        <p:spPr>
          <a:xfrm>
            <a:off x="9824188" y="2747169"/>
            <a:ext cx="1967023" cy="213359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0816B8-5D50-4BF6-9B04-BDBC2A8ECE49}"/>
              </a:ext>
            </a:extLst>
          </p:cNvPr>
          <p:cNvSpPr/>
          <p:nvPr/>
        </p:nvSpPr>
        <p:spPr>
          <a:xfrm>
            <a:off x="889000" y="3670300"/>
            <a:ext cx="2794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ecagon 9">
            <a:extLst>
              <a:ext uri="{FF2B5EF4-FFF2-40B4-BE49-F238E27FC236}">
                <a16:creationId xmlns:a16="http://schemas.microsoft.com/office/drawing/2014/main" id="{4A28B776-1A52-4838-9B95-B027DB22F35C}"/>
              </a:ext>
            </a:extLst>
          </p:cNvPr>
          <p:cNvSpPr/>
          <p:nvPr/>
        </p:nvSpPr>
        <p:spPr>
          <a:xfrm>
            <a:off x="1524000" y="3670300"/>
            <a:ext cx="279400" cy="304800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ecagon 10">
            <a:extLst>
              <a:ext uri="{FF2B5EF4-FFF2-40B4-BE49-F238E27FC236}">
                <a16:creationId xmlns:a16="http://schemas.microsoft.com/office/drawing/2014/main" id="{D222669A-443F-4748-B88E-E3EDA695630D}"/>
              </a:ext>
            </a:extLst>
          </p:cNvPr>
          <p:cNvSpPr/>
          <p:nvPr/>
        </p:nvSpPr>
        <p:spPr>
          <a:xfrm>
            <a:off x="889000" y="4495800"/>
            <a:ext cx="279400" cy="384968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Decagon 11">
            <a:extLst>
              <a:ext uri="{FF2B5EF4-FFF2-40B4-BE49-F238E27FC236}">
                <a16:creationId xmlns:a16="http://schemas.microsoft.com/office/drawing/2014/main" id="{E88A3060-AEC1-4D53-B252-D3A8E0AB1447}"/>
              </a:ext>
            </a:extLst>
          </p:cNvPr>
          <p:cNvSpPr/>
          <p:nvPr/>
        </p:nvSpPr>
        <p:spPr>
          <a:xfrm>
            <a:off x="1524000" y="4495800"/>
            <a:ext cx="279400" cy="384968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ecagon 12">
            <a:extLst>
              <a:ext uri="{FF2B5EF4-FFF2-40B4-BE49-F238E27FC236}">
                <a16:creationId xmlns:a16="http://schemas.microsoft.com/office/drawing/2014/main" id="{8D399CA5-387A-4401-88E8-6F2F1C0137C4}"/>
              </a:ext>
            </a:extLst>
          </p:cNvPr>
          <p:cNvSpPr/>
          <p:nvPr/>
        </p:nvSpPr>
        <p:spPr>
          <a:xfrm>
            <a:off x="1260106" y="2979738"/>
            <a:ext cx="228600" cy="274638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ecagon 13">
            <a:extLst>
              <a:ext uri="{FF2B5EF4-FFF2-40B4-BE49-F238E27FC236}">
                <a16:creationId xmlns:a16="http://schemas.microsoft.com/office/drawing/2014/main" id="{04833EA4-EE0F-4801-8D60-E6BAFCED1407}"/>
              </a:ext>
            </a:extLst>
          </p:cNvPr>
          <p:cNvSpPr/>
          <p:nvPr/>
        </p:nvSpPr>
        <p:spPr>
          <a:xfrm>
            <a:off x="1911350" y="3154362"/>
            <a:ext cx="228600" cy="274638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ecagon 14">
            <a:extLst>
              <a:ext uri="{FF2B5EF4-FFF2-40B4-BE49-F238E27FC236}">
                <a16:creationId xmlns:a16="http://schemas.microsoft.com/office/drawing/2014/main" id="{451F96C4-D5FE-4023-A54D-2A560489996B}"/>
              </a:ext>
            </a:extLst>
          </p:cNvPr>
          <p:cNvSpPr/>
          <p:nvPr/>
        </p:nvSpPr>
        <p:spPr>
          <a:xfrm>
            <a:off x="2527300" y="3348038"/>
            <a:ext cx="97272" cy="182562"/>
          </a:xfrm>
          <a:prstGeom prst="dec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ecagon 15">
            <a:extLst>
              <a:ext uri="{FF2B5EF4-FFF2-40B4-BE49-F238E27FC236}">
                <a16:creationId xmlns:a16="http://schemas.microsoft.com/office/drawing/2014/main" id="{9BEBB8B5-2AB4-45C8-BD42-0713162C2878}"/>
              </a:ext>
            </a:extLst>
          </p:cNvPr>
          <p:cNvSpPr/>
          <p:nvPr/>
        </p:nvSpPr>
        <p:spPr>
          <a:xfrm>
            <a:off x="2248780" y="3894137"/>
            <a:ext cx="269267" cy="304800"/>
          </a:xfrm>
          <a:prstGeom prst="decag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C4BE51C-7C54-4902-BD7A-57D4D026F16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9480" y="2390400"/>
              <a:ext cx="8804160" cy="1503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C4BE51C-7C54-4902-BD7A-57D4D026F1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0120" y="2381040"/>
                <a:ext cx="8822880" cy="152172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51AA54C-0F1C-4977-88E8-27EC5942B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4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06"/>
    </mc:Choice>
    <mc:Fallback xmlns="">
      <p:transition spd="slow" advTm="63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CA50E-2F04-473C-8D13-207122099331}"/>
              </a:ext>
            </a:extLst>
          </p:cNvPr>
          <p:cNvSpPr txBox="1"/>
          <p:nvPr/>
        </p:nvSpPr>
        <p:spPr>
          <a:xfrm>
            <a:off x="660400" y="495300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What are these shapes?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A1C53F1-71D9-4F93-9C59-65DDF07844C8}"/>
              </a:ext>
            </a:extLst>
          </p:cNvPr>
          <p:cNvSpPr/>
          <p:nvPr/>
        </p:nvSpPr>
        <p:spPr>
          <a:xfrm>
            <a:off x="1612900" y="1322169"/>
            <a:ext cx="1790700" cy="17145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1CE3B58-C9D8-4F44-BF65-234F4B92E823}"/>
              </a:ext>
            </a:extLst>
          </p:cNvPr>
          <p:cNvSpPr/>
          <p:nvPr/>
        </p:nvSpPr>
        <p:spPr>
          <a:xfrm rot="10800000">
            <a:off x="4572001" y="1421031"/>
            <a:ext cx="2311400" cy="2120900"/>
          </a:xfrm>
          <a:prstGeom prst="triangl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BBE9C-577C-4F60-85E7-C9E38637775C}"/>
              </a:ext>
            </a:extLst>
          </p:cNvPr>
          <p:cNvSpPr/>
          <p:nvPr/>
        </p:nvSpPr>
        <p:spPr>
          <a:xfrm rot="3012034">
            <a:off x="8512467" y="1628293"/>
            <a:ext cx="2311401" cy="22298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C23A19-89AE-46A3-81B3-72B55AB720DC}"/>
              </a:ext>
            </a:extLst>
          </p:cNvPr>
          <p:cNvSpPr/>
          <p:nvPr/>
        </p:nvSpPr>
        <p:spPr>
          <a:xfrm>
            <a:off x="2120901" y="3454388"/>
            <a:ext cx="1244600" cy="30607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843C6CD4-C32F-4384-9BD8-574AAFC5A9CB}"/>
              </a:ext>
            </a:extLst>
          </p:cNvPr>
          <p:cNvSpPr/>
          <p:nvPr/>
        </p:nvSpPr>
        <p:spPr>
          <a:xfrm>
            <a:off x="5943999" y="3777553"/>
            <a:ext cx="2311400" cy="2414369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2C10519-40D8-431A-B7BF-4792E98FA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32"/>
    </mc:Choice>
    <mc:Fallback xmlns="">
      <p:transition spd="slow" advTm="9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32" x="4205288" y="2511425"/>
          <p14:tracePt t="6441" x="4165600" y="2511425"/>
          <p14:tracePt t="6451" x="4094163" y="2511425"/>
          <p14:tracePt t="6461" x="4013200" y="2501900"/>
          <p14:tracePt t="6477" x="3943350" y="2490788"/>
          <p14:tracePt t="6480" x="3883025" y="2481263"/>
          <p14:tracePt t="6493" x="3841750" y="2470150"/>
          <p14:tracePt t="6498" x="3822700" y="2470150"/>
          <p14:tracePt t="6510" x="3790950" y="2470150"/>
          <p14:tracePt t="6517" x="3771900" y="2470150"/>
          <p14:tracePt t="6527" x="3741738" y="2470150"/>
          <p14:tracePt t="6543" x="3721100" y="2470150"/>
          <p14:tracePt t="6545" x="3690938" y="2470150"/>
          <p14:tracePt t="6561" x="3670300" y="2470150"/>
          <p14:tracePt t="6565" x="3630613" y="2470150"/>
          <p14:tracePt t="6576" x="3600450" y="2470150"/>
          <p14:tracePt t="6585" x="3570288" y="2470150"/>
          <p14:tracePt t="6593" x="3540125" y="2470150"/>
          <p14:tracePt t="6610" x="3519488" y="2470150"/>
          <p14:tracePt t="6614" x="3498850" y="2470150"/>
          <p14:tracePt t="6627" x="3479800" y="2470150"/>
          <p14:tracePt t="6633" x="3459163" y="2470150"/>
          <p14:tracePt t="6644" x="3449638" y="2470150"/>
          <p14:tracePt t="6650" x="3438525" y="2470150"/>
          <p14:tracePt t="6660" x="3429000" y="2470150"/>
          <p14:tracePt t="6677" x="3408363" y="2470150"/>
          <p14:tracePt t="6693" x="3398838" y="2470150"/>
          <p14:tracePt t="6698" x="3387725" y="2470150"/>
          <p14:tracePt t="6711" x="3378200" y="2470150"/>
          <p14:tracePt t="6718" x="3357563" y="2470150"/>
          <p14:tracePt t="6743" x="3348038" y="2470150"/>
          <p14:tracePt t="6746" x="3327400" y="2470150"/>
          <p14:tracePt t="6766" x="3317875" y="2470150"/>
          <p14:tracePt t="6776" x="3297238" y="2470150"/>
          <p14:tracePt t="6785" x="3287713" y="2470150"/>
          <p14:tracePt t="6795" x="3278188" y="2470150"/>
          <p14:tracePt t="6809" x="3267075" y="2470150"/>
          <p14:tracePt t="6814" x="3246438" y="2470150"/>
          <p14:tracePt t="6825" x="3236913" y="2470150"/>
          <p14:tracePt t="6833" x="3227388" y="2470150"/>
          <p14:tracePt t="6842" x="3216275" y="2470150"/>
          <p14:tracePt t="6862" x="3206750" y="2470150"/>
          <p14:tracePt t="6875" x="3197225" y="2470150"/>
          <p14:tracePt t="6881" x="3186113" y="2470150"/>
          <p14:tracePt t="6901" x="3176588" y="2481263"/>
          <p14:tracePt t="6910" x="3167063" y="2481263"/>
          <p14:tracePt t="6929" x="3155950" y="2481263"/>
          <p14:tracePt t="6948" x="3146425" y="2481263"/>
          <p14:tracePt t="6967" x="3136900" y="2481263"/>
          <p14:tracePt t="6978" x="3125788" y="2490788"/>
          <p14:tracePt t="7015" x="3116263" y="2490788"/>
          <p14:tracePt t="12208" x="3125788" y="2481263"/>
          <p14:tracePt t="12225" x="3136900" y="2470150"/>
          <p14:tracePt t="12226" x="3136900" y="2460625"/>
          <p14:tracePt t="12240" x="3146425" y="2460625"/>
          <p14:tracePt t="12245" x="3155950" y="2439988"/>
          <p14:tracePt t="12257" x="3167063" y="2439988"/>
          <p14:tracePt t="12263" x="3167063" y="2420938"/>
          <p14:tracePt t="12274" x="3186113" y="2409825"/>
          <p14:tracePt t="12283" x="3197225" y="2400300"/>
          <p14:tracePt t="12291" x="3206750" y="2370138"/>
          <p14:tracePt t="12307" x="3216275" y="2360613"/>
          <p14:tracePt t="12311" x="3227388" y="2349500"/>
          <p14:tracePt t="12324" x="3236913" y="2330450"/>
          <p14:tracePt t="12330" x="3236913" y="2319338"/>
          <p14:tracePt t="12342" x="3246438" y="2309813"/>
          <p14:tracePt t="12348" x="3257550" y="2298700"/>
          <p14:tracePt t="12358" x="3257550" y="2289175"/>
          <p14:tracePt t="12374" x="3267075" y="2289175"/>
          <p14:tracePt t="12377" x="3267075" y="2279650"/>
          <p14:tracePt t="12395" x="3278188" y="2268538"/>
          <p14:tracePt t="12408" x="3278188" y="2259013"/>
          <p14:tracePt t="12415" x="3278188" y="2249488"/>
          <p14:tracePt t="12424" x="3287713" y="2238375"/>
          <p14:tracePt t="12443" x="3297238" y="2219325"/>
          <p14:tracePt t="12458" x="3297238" y="2208213"/>
          <p14:tracePt t="12462" x="3297238" y="2198688"/>
          <p14:tracePt t="12475" x="3308350" y="2189163"/>
          <p14:tracePt t="12491" x="3308350" y="2168525"/>
          <p14:tracePt t="12510" x="3317875" y="2159000"/>
          <p14:tracePt t="12525" x="3317875" y="2147888"/>
          <p14:tracePt t="12528" x="3317875" y="2138363"/>
          <p14:tracePt t="12543" x="3317875" y="2117725"/>
          <p14:tracePt t="12547" x="3317875" y="2108200"/>
          <p14:tracePt t="12558" x="3317875" y="2097088"/>
          <p14:tracePt t="12566" x="3317875" y="2087563"/>
          <p14:tracePt t="12576" x="3317875" y="2078038"/>
          <p14:tracePt t="12590" x="3317875" y="2066925"/>
          <p14:tracePt t="12594" x="3317875" y="2057400"/>
          <p14:tracePt t="12608" x="3317875" y="2047875"/>
          <p14:tracePt t="12615" x="3317875" y="2036763"/>
          <p14:tracePt t="12624" x="3317875" y="2027238"/>
          <p14:tracePt t="12632" x="3308350" y="2027238"/>
          <p14:tracePt t="12642" x="3308350" y="2006600"/>
          <p14:tracePt t="12662" x="3297238" y="1997075"/>
          <p14:tracePt t="12675" x="3297238" y="1987550"/>
          <p14:tracePt t="12680" x="3287713" y="1976438"/>
          <p14:tracePt t="12692" x="3278188" y="1966913"/>
          <p14:tracePt t="12700" x="3278188" y="1955800"/>
          <p14:tracePt t="12710" x="3267075" y="1946275"/>
          <p14:tracePt t="12728" x="3257550" y="1936750"/>
          <p14:tracePt t="12740" x="3246438" y="1925638"/>
          <p14:tracePt t="12747" x="3246438" y="1916113"/>
          <p14:tracePt t="12759" x="3236913" y="1916113"/>
          <p14:tracePt t="12766" x="3227388" y="1906588"/>
          <p14:tracePt t="12776" x="3216275" y="1906588"/>
          <p14:tracePt t="12790" x="3216275" y="1895475"/>
          <p14:tracePt t="12793" x="3206750" y="1885950"/>
          <p14:tracePt t="12808" x="3197225" y="1885950"/>
          <p14:tracePt t="12812" x="3186113" y="1876425"/>
          <p14:tracePt t="12824" x="3176588" y="1876425"/>
          <p14:tracePt t="12831" x="3167063" y="1865313"/>
          <p14:tracePt t="12840" x="3155950" y="1855788"/>
          <p14:tracePt t="12856" x="3146425" y="1855788"/>
          <p14:tracePt t="12860" x="3136900" y="1846263"/>
          <p14:tracePt t="12874" x="3116263" y="1846263"/>
          <p14:tracePt t="12879" x="3106738" y="1835150"/>
          <p14:tracePt t="12889" x="3095625" y="1825625"/>
          <p14:tracePt t="12898" x="3074988" y="1816100"/>
          <p14:tracePt t="12908" x="3065463" y="1804988"/>
          <p14:tracePt t="12917" x="3055938" y="1795463"/>
          <p14:tracePt t="12926" x="3035300" y="1795463"/>
          <p14:tracePt t="12940" x="3014663" y="1774825"/>
          <p14:tracePt t="12945" x="2995613" y="1765300"/>
          <p14:tracePt t="12957" x="2974975" y="1765300"/>
          <p14:tracePt t="12965" x="2944813" y="1744663"/>
          <p14:tracePt t="12974" x="2924175" y="1735138"/>
          <p14:tracePt t="12990" x="2903538" y="1724025"/>
          <p14:tracePt t="12993" x="2884488" y="1714500"/>
          <p14:tracePt t="13006" x="2863850" y="1693863"/>
          <p14:tracePt t="13014" x="2843213" y="1684338"/>
          <p14:tracePt t="13023" x="2824163" y="1663700"/>
          <p14:tracePt t="13033" x="2794000" y="1654175"/>
          <p14:tracePt t="13042" x="2773363" y="1633538"/>
          <p14:tracePt t="13057" x="2752725" y="1624013"/>
          <p14:tracePt t="13061" x="2732088" y="1612900"/>
          <p14:tracePt t="13074" x="2713038" y="1593850"/>
          <p14:tracePt t="13080" x="2682875" y="1593850"/>
          <p14:tracePt t="13090" x="2671763" y="1582738"/>
          <p14:tracePt t="13107" x="2662238" y="1573213"/>
          <p14:tracePt t="13109" x="2632075" y="1573213"/>
          <p14:tracePt t="13123" x="2622550" y="1573213"/>
          <p14:tracePt t="13128" x="2601913" y="1563688"/>
          <p14:tracePt t="13151" x="2571750" y="1543050"/>
          <p14:tracePt t="13158" x="2551113" y="1543050"/>
          <p14:tracePt t="13174" x="2530475" y="1543050"/>
          <p14:tracePt t="13177" x="2520950" y="1543050"/>
          <p14:tracePt t="13190" x="2490788" y="1543050"/>
          <p14:tracePt t="13196" x="2481263" y="1543050"/>
          <p14:tracePt t="13206" x="2470150" y="1543050"/>
          <p14:tracePt t="13215" x="2451100" y="1543050"/>
          <p14:tracePt t="13225" x="2430463" y="1543050"/>
          <p14:tracePt t="13240" x="2420938" y="1543050"/>
          <p14:tracePt t="13244" x="2400300" y="1543050"/>
          <p14:tracePt t="13256" x="2379663" y="1543050"/>
          <p14:tracePt t="13264" x="2359025" y="1543050"/>
          <p14:tracePt t="13273" x="2339975" y="1543050"/>
          <p14:tracePt t="13284" x="2309813" y="1552575"/>
          <p14:tracePt t="13293" x="2289175" y="1563688"/>
          <p14:tracePt t="13307" x="2268538" y="1563688"/>
          <p14:tracePt t="13313" x="2259013" y="1573213"/>
          <p14:tracePt t="13323" x="2228850" y="1582738"/>
          <p14:tracePt t="13332" x="2219325" y="1582738"/>
          <p14:tracePt t="13342" x="2208213" y="1593850"/>
          <p14:tracePt t="13358" x="2187575" y="1603375"/>
          <p14:tracePt t="13362" x="2178050" y="1603375"/>
          <p14:tracePt t="13374" x="2168525" y="1612900"/>
          <p14:tracePt t="13380" x="2147888" y="1624013"/>
          <p14:tracePt t="13391" x="2138363" y="1633538"/>
          <p14:tracePt t="13400" x="2117725" y="1633538"/>
          <p14:tracePt t="13410" x="2108200" y="1654175"/>
          <p14:tracePt t="13424" x="2097088" y="1654175"/>
          <p14:tracePt t="13429" x="2078038" y="1663700"/>
          <p14:tracePt t="13441" x="2066925" y="1674813"/>
          <p14:tracePt t="13449" x="2057400" y="1693863"/>
          <p14:tracePt t="13458" x="2027238" y="1693863"/>
          <p14:tracePt t="13474" x="2016125" y="1714500"/>
          <p14:tracePt t="13478" x="1997075" y="1724025"/>
          <p14:tracePt t="13491" x="1976438" y="1744663"/>
          <p14:tracePt t="13497" x="1966913" y="1744663"/>
          <p14:tracePt t="13508" x="1955800" y="1754188"/>
          <p14:tracePt t="13524" x="1936750" y="1774825"/>
          <p14:tracePt t="13528" x="1925638" y="1774825"/>
          <p14:tracePt t="13541" x="1906588" y="1784350"/>
          <p14:tracePt t="13547" x="1906588" y="1795463"/>
          <p14:tracePt t="13557" x="1895475" y="1795463"/>
          <p14:tracePt t="13566" x="1885950" y="1816100"/>
          <p14:tracePt t="13576" x="1876425" y="1816100"/>
          <p14:tracePt t="13591" x="1865313" y="1825625"/>
          <p14:tracePt t="13595" x="1855788" y="1825625"/>
          <p14:tracePt t="13608" x="1855788" y="1835150"/>
          <p14:tracePt t="13615" x="1844675" y="1846263"/>
          <p14:tracePt t="13625" x="1835150" y="1846263"/>
          <p14:tracePt t="13641" x="1825625" y="1855788"/>
          <p14:tracePt t="13658" x="1814513" y="1865313"/>
          <p14:tracePt t="13674" x="1804988" y="1885950"/>
          <p14:tracePt t="13694" x="1795463" y="1895475"/>
          <p14:tracePt t="13708" x="1784350" y="1895475"/>
          <p14:tracePt t="13714" x="1784350" y="1906588"/>
          <p14:tracePt t="13724" x="1774825" y="1916113"/>
          <p14:tracePt t="13733" x="1774825" y="1925638"/>
          <p14:tracePt t="13742" x="1765300" y="1925638"/>
          <p14:tracePt t="13757" x="1754188" y="1946275"/>
          <p14:tracePt t="13762" x="1754188" y="1955800"/>
          <p14:tracePt t="13781" x="1744663" y="1976438"/>
          <p14:tracePt t="13791" x="1735138" y="1997075"/>
          <p14:tracePt t="13807" x="1735138" y="2006600"/>
          <p14:tracePt t="13812" x="1724025" y="2027238"/>
          <p14:tracePt t="13824" x="1714500" y="2047875"/>
          <p14:tracePt t="13831" x="1714500" y="2057400"/>
          <p14:tracePt t="13840" x="1704975" y="2078038"/>
          <p14:tracePt t="13850" x="1693863" y="2097088"/>
          <p14:tracePt t="13859" x="1693863" y="2108200"/>
          <p14:tracePt t="13874" x="1693863" y="2127250"/>
          <p14:tracePt t="13878" x="1684338" y="2147888"/>
          <p14:tracePt t="13890" x="1684338" y="2168525"/>
          <p14:tracePt t="13898" x="1673225" y="2178050"/>
          <p14:tracePt t="13908" x="1673225" y="2189163"/>
          <p14:tracePt t="13925" x="1663700" y="2208213"/>
          <p14:tracePt t="13928" x="1663700" y="2228850"/>
          <p14:tracePt t="13940" x="1663700" y="2249488"/>
          <p14:tracePt t="13947" x="1663700" y="2268538"/>
          <p14:tracePt t="13956" x="1663700" y="2279650"/>
          <p14:tracePt t="13966" x="1663700" y="2298700"/>
          <p14:tracePt t="13976" x="1663700" y="2319338"/>
          <p14:tracePt t="13990" x="1663700" y="2339975"/>
          <p14:tracePt t="13995" x="1663700" y="2349500"/>
          <p14:tracePt t="14007" x="1663700" y="2370138"/>
          <p14:tracePt t="14015" x="1673225" y="2390775"/>
          <p14:tracePt t="14024" x="1673225" y="2400300"/>
          <p14:tracePt t="14040" x="1684338" y="2409825"/>
          <p14:tracePt t="14043" x="1693863" y="2439988"/>
          <p14:tracePt t="14057" x="1704975" y="2451100"/>
          <p14:tracePt t="14062" x="1704975" y="2460625"/>
          <p14:tracePt t="14073" x="1724025" y="2481263"/>
          <p14:tracePt t="14081" x="1735138" y="2490788"/>
          <p14:tracePt t="14090" x="1744663" y="2511425"/>
          <p14:tracePt t="14100" x="1754188" y="2532063"/>
          <p14:tracePt t="14110" x="1765300" y="2541588"/>
          <p14:tracePt t="14124" x="1784350" y="2562225"/>
          <p14:tracePt t="14129" x="1795463" y="2581275"/>
          <p14:tracePt t="14140" x="1814513" y="2601913"/>
          <p14:tracePt t="14148" x="1825625" y="2611438"/>
          <p14:tracePt t="14158" x="1835150" y="2632075"/>
          <p14:tracePt t="14173" x="1844675" y="2641600"/>
          <p14:tracePt t="14176" x="1865313" y="2673350"/>
          <p14:tracePt t="14190" x="1876425" y="2682875"/>
          <p14:tracePt t="14195" x="1885950" y="2692400"/>
          <p14:tracePt t="14206" x="1895475" y="2713038"/>
          <p14:tracePt t="14216" x="1916113" y="2722563"/>
          <p14:tracePt t="14225" x="1916113" y="2733675"/>
          <p14:tracePt t="14240" x="1925638" y="2743200"/>
          <p14:tracePt t="14244" x="1936750" y="2752725"/>
          <p14:tracePt t="14256" x="1955800" y="2763838"/>
          <p14:tracePt t="14263" x="1966913" y="2782888"/>
          <p14:tracePt t="14273" x="1976438" y="2794000"/>
          <p14:tracePt t="14282" x="2006600" y="2803525"/>
          <p14:tracePt t="14292" x="2027238" y="2824163"/>
          <p14:tracePt t="14306" x="2036763" y="2833688"/>
          <p14:tracePt t="14311" x="2066925" y="2854325"/>
          <p14:tracePt t="14323" x="2078038" y="2863850"/>
          <p14:tracePt t="14330" x="2097088" y="2874963"/>
          <p14:tracePt t="14340" x="2117725" y="2884488"/>
          <p14:tracePt t="14351" x="2127250" y="2905125"/>
          <p14:tracePt t="14359" x="2147888" y="2914650"/>
          <p14:tracePt t="14373" x="2168525" y="2924175"/>
          <p14:tracePt t="14378" x="2187575" y="2944813"/>
          <p14:tracePt t="14389" x="2198688" y="2944813"/>
          <p14:tracePt t="14397" x="2219325" y="2954338"/>
          <p14:tracePt t="14406" x="2249488" y="2965450"/>
          <p14:tracePt t="14416" x="2259013" y="2974975"/>
          <p14:tracePt t="14425" x="2279650" y="2984500"/>
          <p14:tracePt t="14440" x="2298700" y="2995613"/>
          <p14:tracePt t="14445" x="2328863" y="2995613"/>
          <p14:tracePt t="14456" x="2339975" y="2995613"/>
          <p14:tracePt t="14462" x="2359025" y="3005138"/>
          <p14:tracePt t="14473" x="2379663" y="3005138"/>
          <p14:tracePt t="14482" x="2400300" y="3016250"/>
          <p14:tracePt t="14491" x="2420938" y="3016250"/>
          <p14:tracePt t="14500" x="2439988" y="3016250"/>
          <p14:tracePt t="14510" x="2451100" y="3016250"/>
          <p14:tracePt t="14523" x="2470150" y="3016250"/>
          <p14:tracePt t="14529" x="2490788" y="3016250"/>
          <p14:tracePt t="14540" x="2520950" y="3016250"/>
          <p14:tracePt t="14547" x="2551113" y="3016250"/>
          <p14:tracePt t="14558" x="2592388" y="2995613"/>
          <p14:tracePt t="14568" x="2652713" y="2984500"/>
          <p14:tracePt t="14575" x="2713038" y="2965450"/>
          <p14:tracePt t="14591" x="2763838" y="2944813"/>
          <p14:tracePt t="14593" x="2803525" y="2935288"/>
          <p14:tracePt t="14606" x="2833688" y="2914650"/>
          <p14:tracePt t="14614" x="2854325" y="2894013"/>
          <p14:tracePt t="14625" x="2873375" y="2894013"/>
          <p14:tracePt t="14632" x="2914650" y="2874963"/>
          <p14:tracePt t="14640" x="2935288" y="2854325"/>
          <p14:tracePt t="14658" x="2954338" y="2833688"/>
          <p14:tracePt t="14660" x="2974975" y="2824163"/>
          <p14:tracePt t="14674" x="2995613" y="2813050"/>
          <p14:tracePt t="14678" x="3005138" y="2803525"/>
          <p14:tracePt t="14690" x="3025775" y="2782888"/>
          <p14:tracePt t="14696" x="3035300" y="2773363"/>
          <p14:tracePt t="14707" x="3044825" y="2763838"/>
          <p14:tracePt t="14715" x="3065463" y="2752725"/>
          <p14:tracePt t="14724" x="3074988" y="2733675"/>
          <p14:tracePt t="14740" x="3086100" y="2722563"/>
          <p14:tracePt t="14743" x="3095625" y="2713038"/>
          <p14:tracePt t="14757" x="3116263" y="2692400"/>
          <p14:tracePt t="14761" x="3125788" y="2673350"/>
          <p14:tracePt t="14774" x="3155950" y="2652713"/>
          <p14:tracePt t="14780" x="3167063" y="2622550"/>
          <p14:tracePt t="14791" x="3206750" y="2592388"/>
          <p14:tracePt t="14799" x="3216275" y="2551113"/>
          <p14:tracePt t="14809" x="3236913" y="2532063"/>
          <p14:tracePt t="14824" x="3246438" y="2511425"/>
          <p14:tracePt t="14827" x="3257550" y="2490788"/>
          <p14:tracePt t="14840" x="3267075" y="2481263"/>
          <p14:tracePt t="14856" x="3267075" y="2460625"/>
          <p14:tracePt t="14865" x="3278188" y="2460625"/>
          <p14:tracePt t="14885" x="3278188" y="2439988"/>
          <p14:tracePt t="14892" x="3278188" y="2430463"/>
          <p14:tracePt t="14914" x="3278188" y="2420938"/>
          <p14:tracePt t="14925" x="3278188" y="2400300"/>
          <p14:tracePt t="14929" x="3278188" y="2390775"/>
          <p14:tracePt t="14953" x="3278188" y="2370138"/>
          <p14:tracePt t="14971" x="3278188" y="2339975"/>
          <p14:tracePt t="14987" x="3278188" y="2319338"/>
          <p14:tracePt t="14999" x="3278188" y="2309813"/>
          <p14:tracePt t="15008" x="3278188" y="2298700"/>
          <p14:tracePt t="15012" x="3278188" y="2279650"/>
          <p14:tracePt t="15024" x="3278188" y="2268538"/>
          <p14:tracePt t="15031" x="3278188" y="2249488"/>
          <p14:tracePt t="15041" x="3267075" y="2228850"/>
          <p14:tracePt t="15050" x="3267075" y="2198688"/>
          <p14:tracePt t="15062" x="3257550" y="2189163"/>
          <p14:tracePt t="15074" x="3257550" y="2178050"/>
          <p14:tracePt t="15078" x="3246438" y="2159000"/>
          <p14:tracePt t="15096" x="3246438" y="2147888"/>
          <p14:tracePt t="15115" x="3246438" y="2138363"/>
          <p14:tracePt t="15144" x="3236913" y="2127250"/>
          <p14:tracePt t="15157" x="3236913" y="2117725"/>
          <p14:tracePt t="15173" x="3236913" y="2108200"/>
          <p14:tracePt t="15181" x="3236913" y="2097088"/>
          <p14:tracePt t="15200" x="3236913" y="2087563"/>
          <p14:tracePt t="15209" x="3227388" y="2078038"/>
          <p14:tracePt t="15239" x="3227388" y="2066925"/>
          <p14:tracePt t="15275" x="3227388" y="2057400"/>
          <p14:tracePt t="16246" x="3246438" y="2057400"/>
          <p14:tracePt t="16255" x="3317875" y="2057400"/>
          <p14:tracePt t="16264" x="3438525" y="2057400"/>
          <p14:tracePt t="16275" x="3559175" y="2057400"/>
          <p14:tracePt t="16291" x="3681413" y="2057400"/>
          <p14:tracePt t="16292" x="3760788" y="2057400"/>
          <p14:tracePt t="16307" x="3832225" y="2057400"/>
          <p14:tracePt t="16311" x="3883025" y="2057400"/>
          <p14:tracePt t="16323" x="3952875" y="2057400"/>
          <p14:tracePt t="16330" x="3994150" y="2057400"/>
          <p14:tracePt t="16340" x="4024313" y="2057400"/>
          <p14:tracePt t="16356" x="4064000" y="2057400"/>
          <p14:tracePt t="16359" x="4094163" y="2057400"/>
          <p14:tracePt t="16376" x="4124325" y="2057400"/>
          <p14:tracePt t="16378" x="4175125" y="2057400"/>
          <p14:tracePt t="16389" x="4214813" y="2057400"/>
          <p14:tracePt t="16397" x="4256088" y="2057400"/>
          <p14:tracePt t="16406" x="4295775" y="2057400"/>
          <p14:tracePt t="16415" x="4337050" y="2057400"/>
          <p14:tracePt t="16425" x="4397375" y="2057400"/>
          <p14:tracePt t="16440" x="4437063" y="2057400"/>
          <p14:tracePt t="16444" x="4476750" y="2057400"/>
          <p14:tracePt t="16456" x="4508500" y="2057400"/>
          <p14:tracePt t="16463" x="4538663" y="2057400"/>
          <p14:tracePt t="16472" x="4557713" y="2057400"/>
          <p14:tracePt t="16481" x="4578350" y="2057400"/>
          <p14:tracePt t="16490" x="4587875" y="2057400"/>
          <p14:tracePt t="16506" x="4608513" y="2057400"/>
          <p14:tracePt t="16509" x="4618038" y="2066925"/>
          <p14:tracePt t="16523" x="4638675" y="2066925"/>
          <p14:tracePt t="16528" x="4648200" y="2078038"/>
          <p14:tracePt t="16539" x="4668838" y="2078038"/>
          <p14:tracePt t="16548" x="4678363" y="2078038"/>
          <p14:tracePt t="16557" x="4710113" y="2078038"/>
          <p14:tracePt t="16573" x="4740275" y="2078038"/>
          <p14:tracePt t="16576" x="4759325" y="2087563"/>
          <p14:tracePt t="16590" x="4779963" y="2087563"/>
          <p14:tracePt t="16595" x="4800600" y="2087563"/>
          <p14:tracePt t="16606" x="4819650" y="2097088"/>
          <p14:tracePt t="16614" x="4840288" y="2108200"/>
          <p14:tracePt t="16623" x="4870450" y="2108200"/>
          <p14:tracePt t="16639" x="4891088" y="2108200"/>
          <p14:tracePt t="16643" x="4911725" y="2117725"/>
          <p14:tracePt t="16658" x="4930775" y="2127250"/>
          <p14:tracePt t="16662" x="4960938" y="2138363"/>
          <p14:tracePt t="16675" x="4981575" y="2138363"/>
          <p14:tracePt t="16680" x="5032375" y="2147888"/>
          <p14:tracePt t="16692" x="5062538" y="2159000"/>
          <p14:tracePt t="16700" x="5092700" y="2168525"/>
          <p14:tracePt t="16708" x="5113338" y="2168525"/>
          <p14:tracePt t="16723" x="5122863" y="2178050"/>
          <p14:tracePt t="16728" x="5143500" y="2189163"/>
          <p14:tracePt t="16740" x="5153025" y="2189163"/>
          <p14:tracePt t="16746" x="5162550" y="2189163"/>
          <p14:tracePt t="16757" x="5183188" y="2198688"/>
          <p14:tracePt t="16765" x="5192713" y="2208213"/>
          <p14:tracePt t="16774" x="5203825" y="2208213"/>
          <p14:tracePt t="16790" x="5224463" y="2208213"/>
          <p14:tracePt t="16792" x="5243513" y="2219325"/>
          <p14:tracePt t="16807" x="5254625" y="2228850"/>
          <p14:tracePt t="16812" x="5273675" y="2228850"/>
          <p14:tracePt t="16824" x="5284788" y="2238375"/>
          <p14:tracePt t="16831" x="5294313" y="2238375"/>
          <p14:tracePt t="16840" x="5303838" y="2238375"/>
          <p14:tracePt t="16849" x="5314950" y="2238375"/>
          <p14:tracePt t="17666" x="5324475" y="2238375"/>
          <p14:tracePt t="17675" x="5345113" y="2238375"/>
          <p14:tracePt t="17691" x="5364163" y="2238375"/>
          <p14:tracePt t="17695" x="5384800" y="2238375"/>
          <p14:tracePt t="17706" x="5405438" y="2238375"/>
          <p14:tracePt t="17712" x="5426075" y="2238375"/>
          <p14:tracePt t="17724" x="5435600" y="2238375"/>
          <p14:tracePt t="17731" x="5456238" y="2238375"/>
          <p14:tracePt t="17741" x="5475288" y="2238375"/>
          <p14:tracePt t="17755" x="5486400" y="2238375"/>
          <p14:tracePt t="17759" x="5495925" y="2249488"/>
          <p14:tracePt t="17773" x="5505450" y="2249488"/>
          <p14:tracePt t="17778" x="5516563" y="2249488"/>
          <p14:tracePt t="17789" x="5526088" y="2249488"/>
          <p14:tracePt t="17796" x="5546725" y="2249488"/>
          <p14:tracePt t="17806" x="5556250" y="2249488"/>
          <p14:tracePt t="17815" x="5576888" y="2249488"/>
          <p14:tracePt t="17824" x="5597525" y="2249488"/>
          <p14:tracePt t="17839" x="5607050" y="2249488"/>
          <p14:tracePt t="17844" x="5616575" y="2249488"/>
          <p14:tracePt t="17856" x="5627688" y="2249488"/>
          <p14:tracePt t="17862" x="5646738" y="2249488"/>
          <p14:tracePt t="17872" x="5667375" y="2249488"/>
          <p14:tracePt t="17885" x="5676900" y="2249488"/>
          <p14:tracePt t="17889" x="5688013" y="2249488"/>
          <p14:tracePt t="17907" x="5707063" y="2249488"/>
          <p14:tracePt t="20267" x="5676900" y="2228850"/>
          <p14:tracePt t="20276" x="5646738" y="2219325"/>
          <p14:tracePt t="20288" x="5616575" y="2198688"/>
          <p14:tracePt t="20295" x="5597525" y="2189163"/>
          <p14:tracePt t="20307" x="5567363" y="2168525"/>
          <p14:tracePt t="20313" x="5556250" y="2159000"/>
          <p14:tracePt t="20322" x="5535613" y="2147888"/>
          <p14:tracePt t="20339" x="5516563" y="2127250"/>
          <p14:tracePt t="20342" x="5505450" y="2127250"/>
          <p14:tracePt t="20356" x="5486400" y="2108200"/>
          <p14:tracePt t="20361" x="5465763" y="2097088"/>
          <p14:tracePt t="20372" x="5445125" y="2087563"/>
          <p14:tracePt t="20379" x="5426075" y="2078038"/>
          <p14:tracePt t="20389" x="5405438" y="2057400"/>
          <p14:tracePt t="20398" x="5384800" y="2047875"/>
          <p14:tracePt t="20408" x="5364163" y="2027238"/>
          <p14:tracePt t="20422" x="5345113" y="2017713"/>
          <p14:tracePt t="20426" x="5314950" y="1997075"/>
          <p14:tracePt t="20439" x="5303838" y="1987550"/>
          <p14:tracePt t="20445" x="5284788" y="1955800"/>
          <p14:tracePt t="20456" x="5254625" y="1936750"/>
          <p14:tracePt t="20465" x="5233988" y="1925638"/>
          <p14:tracePt t="20475" x="5213350" y="1895475"/>
          <p14:tracePt t="20489" x="5173663" y="1876425"/>
          <p14:tracePt t="20492" x="5153025" y="1855788"/>
          <p14:tracePt t="20505" x="5132388" y="1835150"/>
          <p14:tracePt t="20512" x="5113338" y="1825625"/>
          <p14:tracePt t="20523" x="5092700" y="1804988"/>
          <p14:tracePt t="20531" x="5083175" y="1795463"/>
          <p14:tracePt t="20540" x="5062538" y="1784350"/>
          <p14:tracePt t="20556" x="5053013" y="1774825"/>
          <p14:tracePt t="20559" x="5041900" y="1774825"/>
          <p14:tracePt t="20572" x="5021263" y="1765300"/>
          <p14:tracePt t="20578" x="5011738" y="1744663"/>
          <p14:tracePt t="20589" x="4991100" y="1744663"/>
          <p14:tracePt t="20598" x="4981575" y="1735138"/>
          <p14:tracePt t="20606" x="4960938" y="1735138"/>
          <p14:tracePt t="20622" x="4960938" y="1724025"/>
          <p14:tracePt t="20625" x="4941888" y="1714500"/>
          <p14:tracePt t="20638" x="4930775" y="1714500"/>
          <p14:tracePt t="20644" x="4921250" y="1704975"/>
          <p14:tracePt t="20654" x="4911725" y="1693863"/>
          <p14:tracePt t="20665" x="4900613" y="1693863"/>
          <p14:tracePt t="20674" x="4881563" y="1684338"/>
          <p14:tracePt t="20688" x="4860925" y="1674813"/>
          <p14:tracePt t="20693" x="4840288" y="1674813"/>
          <p14:tracePt t="20704" x="4830763" y="1663700"/>
          <p14:tracePt t="20712" x="4800600" y="1654175"/>
          <p14:tracePt t="20722" x="4789488" y="1654175"/>
          <p14:tracePt t="20738" x="4779963" y="1644650"/>
          <p14:tracePt t="20741" x="4759325" y="1633538"/>
          <p14:tracePt t="20755" x="4749800" y="1624013"/>
          <p14:tracePt t="20762" x="4740275" y="1624013"/>
          <p14:tracePt t="20774" x="4729163" y="1612900"/>
          <p14:tracePt t="20780" x="4719638" y="1612900"/>
          <p14:tracePt t="20791" x="4699000" y="1603375"/>
          <p14:tracePt t="20799" x="4689475" y="1593850"/>
          <p14:tracePt t="20808" x="4678363" y="1593850"/>
          <p14:tracePt t="20822" x="4659313" y="1582738"/>
          <p14:tracePt t="20827" x="4648200" y="1573213"/>
          <p14:tracePt t="20838" x="4638675" y="1563688"/>
          <p14:tracePt t="20846" x="4618038" y="1563688"/>
          <p14:tracePt t="20856" x="4618038" y="1552575"/>
          <p14:tracePt t="20872" x="4598988" y="1552575"/>
          <p14:tracePt t="20876" x="4598988" y="1543050"/>
          <p14:tracePt t="20889" x="4587875" y="1543050"/>
          <p14:tracePt t="20894" x="4587875" y="1533525"/>
          <p14:tracePt t="20905" x="4578350" y="1533525"/>
          <p14:tracePt t="20923" x="4578350" y="1522413"/>
          <p14:tracePt t="20942" x="4568825" y="1522413"/>
          <p14:tracePt t="20961" x="4557713" y="1522413"/>
          <p14:tracePt t="20992" x="4557713" y="1512888"/>
          <p14:tracePt t="21029" x="4557713" y="1503363"/>
          <p14:tracePt t="21038" x="4568825" y="1503363"/>
          <p14:tracePt t="21048" x="4578350" y="1492250"/>
          <p14:tracePt t="21071" x="4598988" y="1492250"/>
          <p14:tracePt t="21091" x="4608513" y="1482725"/>
          <p14:tracePt t="21096" x="4629150" y="1482725"/>
          <p14:tracePt t="21105" x="4638675" y="1482725"/>
          <p14:tracePt t="21115" x="4648200" y="1482725"/>
          <p14:tracePt t="21124" x="4668838" y="1482725"/>
          <p14:tracePt t="21138" x="4678363" y="1482725"/>
          <p14:tracePt t="21143" x="4678363" y="1473200"/>
          <p14:tracePt t="21155" x="4699000" y="1473200"/>
          <p14:tracePt t="21163" x="4710113" y="1473200"/>
          <p14:tracePt t="21173" x="4719638" y="1473200"/>
          <p14:tracePt t="21188" x="4729163" y="1462088"/>
          <p14:tracePt t="21192" x="4740275" y="1462088"/>
          <p14:tracePt t="21206" x="4749800" y="1462088"/>
          <p14:tracePt t="21211" x="4759325" y="1462088"/>
          <p14:tracePt t="21222" x="4770438" y="1462088"/>
          <p14:tracePt t="21229" x="4779963" y="1462088"/>
          <p14:tracePt t="21240" x="4800600" y="1462088"/>
          <p14:tracePt t="21258" x="4810125" y="1452563"/>
          <p14:tracePt t="21272" x="4830763" y="1452563"/>
          <p14:tracePt t="21278" x="4840288" y="1452563"/>
          <p14:tracePt t="21288" x="4849813" y="1452563"/>
          <p14:tracePt t="21298" x="4870450" y="1452563"/>
          <p14:tracePt t="21306" x="4891088" y="1452563"/>
          <p14:tracePt t="21321" x="4900613" y="1452563"/>
          <p14:tracePt t="21325" x="4921250" y="1452563"/>
          <p14:tracePt t="21338" x="4941888" y="1452563"/>
          <p14:tracePt t="21344" x="4960938" y="1452563"/>
          <p14:tracePt t="21354" x="4981575" y="1452563"/>
          <p14:tracePt t="21363" x="4991100" y="1452563"/>
          <p14:tracePt t="21374" x="5011738" y="1452563"/>
          <p14:tracePt t="21388" x="5021263" y="1452563"/>
          <p14:tracePt t="21393" x="5053013" y="1452563"/>
          <p14:tracePt t="21407" x="5072063" y="1452563"/>
          <p14:tracePt t="21411" x="5083175" y="1452563"/>
          <p14:tracePt t="21422" x="5102225" y="1452563"/>
          <p14:tracePt t="21430" x="5122863" y="1452563"/>
          <p14:tracePt t="21440" x="5143500" y="1452563"/>
          <p14:tracePt t="21455" x="5162550" y="1452563"/>
          <p14:tracePt t="21459" x="5192713" y="1452563"/>
          <p14:tracePt t="21472" x="5213350" y="1452563"/>
          <p14:tracePt t="21479" x="5243513" y="1452563"/>
          <p14:tracePt t="21488" x="5264150" y="1452563"/>
          <p14:tracePt t="21498" x="5284788" y="1452563"/>
          <p14:tracePt t="21506" x="5303838" y="1452563"/>
          <p14:tracePt t="21521" x="5324475" y="1452563"/>
          <p14:tracePt t="21525" x="5345113" y="1452563"/>
          <p14:tracePt t="21538" x="5375275" y="1452563"/>
          <p14:tracePt t="21544" x="5395913" y="1452563"/>
          <p14:tracePt t="21555" x="5405438" y="1452563"/>
          <p14:tracePt t="21565" x="5426075" y="1452563"/>
          <p14:tracePt t="21573" x="5445125" y="1452563"/>
          <p14:tracePt t="21589" x="5465763" y="1452563"/>
          <p14:tracePt t="21592" x="5486400" y="1452563"/>
          <p14:tracePt t="21605" x="5505450" y="1452563"/>
          <p14:tracePt t="21610" x="5526088" y="1452563"/>
          <p14:tracePt t="21624" x="5535613" y="1452563"/>
          <p14:tracePt t="21629" x="5556250" y="1452563"/>
          <p14:tracePt t="21639" x="5576888" y="1452563"/>
          <p14:tracePt t="21648" x="5597525" y="1462088"/>
          <p14:tracePt t="21658" x="5607050" y="1462088"/>
          <p14:tracePt t="21672" x="5627688" y="1462088"/>
          <p14:tracePt t="21677" x="5646738" y="1462088"/>
          <p14:tracePt t="21688" x="5667375" y="1462088"/>
          <p14:tracePt t="21695" x="5676900" y="1473200"/>
          <p14:tracePt t="21706" x="5697538" y="1473200"/>
          <p14:tracePt t="21713" x="5718175" y="1482725"/>
          <p14:tracePt t="21723" x="5727700" y="1482725"/>
          <p14:tracePt t="21739" x="5737225" y="1482725"/>
          <p14:tracePt t="21741" x="5757863" y="1482725"/>
          <p14:tracePt t="21755" x="5768975" y="1482725"/>
          <p14:tracePt t="21759" x="5778500" y="1482725"/>
          <p14:tracePt t="21772" x="5799138" y="1492250"/>
          <p14:tracePt t="21779" x="5808663" y="1492250"/>
          <p14:tracePt t="21798" x="5829300" y="1503363"/>
          <p14:tracePt t="21807" x="5838825" y="1503363"/>
          <p14:tracePt t="21823" x="5848350" y="1503363"/>
          <p14:tracePt t="21826" x="5859463" y="1503363"/>
          <p14:tracePt t="21840" x="5878513" y="1503363"/>
          <p14:tracePt t="21845" x="5889625" y="1503363"/>
          <p14:tracePt t="21857" x="5899150" y="1503363"/>
          <p14:tracePt t="21864" x="5919788" y="1503363"/>
          <p14:tracePt t="21874" x="5940425" y="1503363"/>
          <p14:tracePt t="21900" x="5959475" y="1503363"/>
          <p14:tracePt t="21906" x="5989638" y="1503363"/>
          <p14:tracePt t="21909" x="6000750" y="1503363"/>
          <p14:tracePt t="21923" x="6010275" y="1503363"/>
          <p14:tracePt t="21928" x="6019800" y="1503363"/>
          <p14:tracePt t="21939" x="6040438" y="1503363"/>
          <p14:tracePt t="21948" x="6061075" y="1503363"/>
          <p14:tracePt t="21956" x="6070600" y="1503363"/>
          <p14:tracePt t="21973" x="6091238" y="1503363"/>
          <p14:tracePt t="21976" x="6111875" y="1503363"/>
          <p14:tracePt t="21989" x="6142038" y="1503363"/>
          <p14:tracePt t="21995" x="6161088" y="1503363"/>
          <p14:tracePt t="22005" x="6191250" y="1503363"/>
          <p14:tracePt t="22013" x="6211888" y="1503363"/>
          <p14:tracePt t="22023" x="6232525" y="1503363"/>
          <p14:tracePt t="22039" x="6251575" y="1503363"/>
          <p14:tracePt t="22043" x="6272213" y="1503363"/>
          <p14:tracePt t="22055" x="6283325" y="1503363"/>
          <p14:tracePt t="22060" x="6313488" y="1503363"/>
          <p14:tracePt t="22072" x="6323013" y="1503363"/>
          <p14:tracePt t="22079" x="6332538" y="1503363"/>
          <p14:tracePt t="22088" x="6353175" y="1503363"/>
          <p14:tracePt t="22098" x="6373813" y="1503363"/>
          <p14:tracePt t="22107" x="6383338" y="1503363"/>
          <p14:tracePt t="22125" x="6403975" y="1503363"/>
          <p14:tracePt t="22139" x="6413500" y="1503363"/>
          <p14:tracePt t="22157" x="6434138" y="1503363"/>
          <p14:tracePt t="22172" x="6443663" y="1503363"/>
          <p14:tracePt t="22644" x="6464300" y="1503363"/>
          <p14:tracePt t="22654" x="6473825" y="1503363"/>
          <p14:tracePt t="22664" x="6484938" y="1503363"/>
          <p14:tracePt t="22672" x="6503988" y="1503363"/>
          <p14:tracePt t="22688" x="6515100" y="1503363"/>
          <p14:tracePt t="22691" x="6524625" y="1503363"/>
          <p14:tracePt t="22706" x="6534150" y="1503363"/>
          <p14:tracePt t="22709" x="6554788" y="1503363"/>
          <p14:tracePt t="22728" x="6564313" y="1503363"/>
          <p14:tracePt t="22738" x="6575425" y="1503363"/>
          <p14:tracePt t="22747" x="6584950" y="1503363"/>
          <p14:tracePt t="22757" x="6594475" y="1503363"/>
          <p14:tracePt t="22771" x="6605588" y="1503363"/>
          <p14:tracePt t="22776" x="6615113" y="1503363"/>
          <p14:tracePt t="22788" x="6624638" y="1503363"/>
          <p14:tracePt t="22795" x="6635750" y="1503363"/>
          <p14:tracePt t="22805" x="6656388" y="1503363"/>
          <p14:tracePt t="22813" x="6665913" y="1503363"/>
          <p14:tracePt t="22840" x="6686550" y="1503363"/>
          <p14:tracePt t="22843" x="6696075" y="1492250"/>
          <p14:tracePt t="22856" x="6705600" y="1492250"/>
          <p14:tracePt t="22860" x="6726238" y="1492250"/>
          <p14:tracePt t="22872" x="6735763" y="1492250"/>
          <p14:tracePt t="22880" x="6746875" y="1492250"/>
          <p14:tracePt t="22891" x="6756400" y="1492250"/>
          <p14:tracePt t="22899" x="6765925" y="1492250"/>
          <p14:tracePt t="22907" x="6777038" y="1492250"/>
          <p14:tracePt t="22922" x="6786563" y="1482725"/>
          <p14:tracePt t="22925" x="6796088" y="1482725"/>
          <p14:tracePt t="22938" x="6807200" y="1482725"/>
          <p14:tracePt t="22945" x="6807200" y="1473200"/>
          <p14:tracePt t="22955" x="6816725" y="1473200"/>
          <p14:tracePt t="22963" x="6827838" y="1473200"/>
          <p14:tracePt t="22974" x="6837363" y="1473200"/>
          <p14:tracePt t="22991" x="6846888" y="1473200"/>
          <p14:tracePt t="23005" x="6846888" y="1462088"/>
          <p14:tracePt t="23010" x="6858000" y="1462088"/>
          <p14:tracePt t="23028" x="6867525" y="1462088"/>
          <p14:tracePt t="23053" x="6877050" y="1462088"/>
          <p14:tracePt t="23071" x="6888163" y="1462088"/>
          <p14:tracePt t="23105" x="6897688" y="1462088"/>
          <p14:tracePt t="23181" x="6907213" y="1462088"/>
          <p14:tracePt t="23228" x="6907213" y="1473200"/>
          <p14:tracePt t="23237" x="6907213" y="1482725"/>
          <p14:tracePt t="23247" x="6907213" y="1492250"/>
          <p14:tracePt t="23256" x="6907213" y="1503363"/>
          <p14:tracePt t="23271" x="6907213" y="1512888"/>
          <p14:tracePt t="23275" x="6907213" y="1533525"/>
          <p14:tracePt t="23288" x="6897688" y="1552575"/>
          <p14:tracePt t="23294" x="6897688" y="1573213"/>
          <p14:tracePt t="23305" x="6888163" y="1593850"/>
          <p14:tracePt t="23314" x="6867525" y="1633538"/>
          <p14:tracePt t="23322" x="6867525" y="1663700"/>
          <p14:tracePt t="23338" x="6858000" y="1693863"/>
          <p14:tracePt t="23341" x="6846888" y="1714500"/>
          <p14:tracePt t="23355" x="6837363" y="1735138"/>
          <p14:tracePt t="23360" x="6827838" y="1754188"/>
          <p14:tracePt t="23373" x="6816725" y="1784350"/>
          <p14:tracePt t="23379" x="6816725" y="1795463"/>
          <p14:tracePt t="23390" x="6807200" y="1816100"/>
          <p14:tracePt t="23405" x="6786563" y="1835150"/>
          <p14:tracePt t="23407" x="6786563" y="1855788"/>
          <p14:tracePt t="23422" x="6777038" y="1876425"/>
          <p14:tracePt t="23427" x="6765925" y="1885950"/>
          <p14:tracePt t="23438" x="6756400" y="1906588"/>
          <p14:tracePt t="23445" x="6756400" y="1936750"/>
          <p14:tracePt t="23454" x="6735763" y="1955800"/>
          <p14:tracePt t="23464" x="6735763" y="1966913"/>
          <p14:tracePt t="23473" x="6726238" y="1987550"/>
          <p14:tracePt t="23488" x="6716713" y="2017713"/>
          <p14:tracePt t="23492" x="6705600" y="2027238"/>
          <p14:tracePt t="23505" x="6696075" y="2047875"/>
          <p14:tracePt t="23512" x="6675438" y="2078038"/>
          <p14:tracePt t="23521" x="6665913" y="2097088"/>
          <p14:tracePt t="23529" x="6656388" y="2108200"/>
          <p14:tracePt t="23538" x="6645275" y="2127250"/>
          <p14:tracePt t="23555" x="6624638" y="2159000"/>
          <p14:tracePt t="23556" x="6624638" y="2178050"/>
          <p14:tracePt t="23571" x="6615113" y="2189163"/>
          <p14:tracePt t="23576" x="6594475" y="2208213"/>
          <p14:tracePt t="23589" x="6594475" y="2238375"/>
          <p14:tracePt t="23594" x="6584950" y="2249488"/>
          <p14:tracePt t="23605" x="6564313" y="2268538"/>
          <p14:tracePt t="23613" x="6564313" y="2289175"/>
          <p14:tracePt t="23621" x="6545263" y="2298700"/>
          <p14:tracePt t="23638" x="6545263" y="2319338"/>
          <p14:tracePt t="23640" x="6524625" y="2339975"/>
          <p14:tracePt t="23655" x="6515100" y="2349500"/>
          <p14:tracePt t="23659" x="6503988" y="2370138"/>
          <p14:tracePt t="23672" x="6494463" y="2390775"/>
          <p14:tracePt t="23679" x="6494463" y="2400300"/>
          <p14:tracePt t="23690" x="6484938" y="2409825"/>
          <p14:tracePt t="23696" x="6473825" y="2430463"/>
          <p14:tracePt t="23706" x="6473825" y="2439988"/>
          <p14:tracePt t="23722" x="6464300" y="2451100"/>
          <p14:tracePt t="23724" x="6454775" y="2470150"/>
          <p14:tracePt t="23742" x="6443663" y="2490788"/>
          <p14:tracePt t="23756" x="6434138" y="2501900"/>
          <p14:tracePt t="23761" x="6434138" y="2511425"/>
          <p14:tracePt t="23773" x="6423025" y="2520950"/>
          <p14:tracePt t="23781" x="6413500" y="2532063"/>
          <p14:tracePt t="23789" x="6413500" y="2551113"/>
          <p14:tracePt t="23805" x="6392863" y="2562225"/>
          <p14:tracePt t="23808" x="6392863" y="2571750"/>
          <p14:tracePt t="23821" x="6383338" y="2592388"/>
          <p14:tracePt t="23827" x="6362700" y="2611438"/>
          <p14:tracePt t="23838" x="6362700" y="2622550"/>
          <p14:tracePt t="23845" x="6343650" y="2652713"/>
          <p14:tracePt t="23855" x="6343650" y="2662238"/>
          <p14:tracePt t="23872" x="6323013" y="2673350"/>
          <p14:tracePt t="23874" x="6323013" y="2692400"/>
          <p14:tracePt t="23889" x="6313488" y="2703513"/>
          <p14:tracePt t="23893" x="6292850" y="2722563"/>
          <p14:tracePt t="23906" x="6292850" y="2733675"/>
          <p14:tracePt t="23912" x="6283325" y="2743200"/>
          <p14:tracePt t="23922" x="6272213" y="2763838"/>
          <p14:tracePt t="23930" x="6262688" y="2773363"/>
          <p14:tracePt t="23939" x="6242050" y="2782888"/>
          <p14:tracePt t="23956" x="6242050" y="2813050"/>
          <p14:tracePt t="23957" x="6232525" y="2824163"/>
          <p14:tracePt t="23972" x="6221413" y="2833688"/>
          <p14:tracePt t="23976" x="6211888" y="2854325"/>
          <p14:tracePt t="23989" x="6202363" y="2863850"/>
          <p14:tracePt t="23996" x="6202363" y="2884488"/>
          <p14:tracePt t="24006" x="6191250" y="2894013"/>
          <p14:tracePt t="24022" x="6181725" y="2905125"/>
          <p14:tracePt t="24023" x="6181725" y="2914650"/>
          <p14:tracePt t="24039" x="6181725" y="2924175"/>
          <p14:tracePt t="24042" x="6172200" y="2935288"/>
          <p14:tracePt t="24441" x="6161088" y="2954338"/>
          <p14:tracePt t="24460" x="6151563" y="2974975"/>
          <p14:tracePt t="24470" x="6151563" y="2984500"/>
          <p14:tracePt t="24488" x="6142038" y="3005138"/>
          <p14:tracePt t="24504" x="6142038" y="3016250"/>
          <p14:tracePt t="24507" x="6130925" y="3025775"/>
          <p14:tracePt t="24520" x="6130925" y="3046413"/>
          <p14:tracePt t="24526" x="6121400" y="3055938"/>
          <p14:tracePt t="24537" x="6121400" y="3065463"/>
          <p14:tracePt t="24545" x="6111875" y="3076575"/>
          <p14:tracePt t="24553" x="6111875" y="3086100"/>
          <p14:tracePt t="24564" x="6100763" y="3106738"/>
          <p14:tracePt t="24573" x="6091238" y="3116263"/>
          <p14:tracePt t="24587" x="6091238" y="3125788"/>
          <p14:tracePt t="24594" x="6080125" y="3146425"/>
          <p14:tracePt t="24603" x="6070600" y="3155950"/>
          <p14:tracePt t="24612" x="6061075" y="3167063"/>
          <p14:tracePt t="24621" x="6049963" y="3187700"/>
          <p14:tracePt t="24630" x="6049963" y="3197225"/>
          <p14:tracePt t="24639" x="6040438" y="3217863"/>
          <p14:tracePt t="24653" x="6030913" y="3217863"/>
          <p14:tracePt t="24658" x="6030913" y="3227388"/>
          <p14:tracePt t="24670" x="6019800" y="3236913"/>
          <p14:tracePt t="24688" x="6010275" y="3257550"/>
          <p14:tracePt t="24707" x="6000750" y="3267075"/>
          <p14:tracePt t="24725" x="6000750" y="3278188"/>
          <p14:tracePt t="24737" x="5989638" y="3287713"/>
          <p14:tracePt t="24744" x="5989638" y="3297238"/>
          <p14:tracePt t="24764" x="5980113" y="3317875"/>
          <p14:tracePt t="24772" x="5970588" y="3317875"/>
          <p14:tracePt t="24787" x="5959475" y="3338513"/>
          <p14:tracePt t="24803" x="5949950" y="3348038"/>
          <p14:tracePt t="24811" x="5940425" y="3368675"/>
          <p14:tracePt t="24821" x="5929313" y="3378200"/>
          <p14:tracePt t="24829" x="5919788" y="3389313"/>
          <p14:tracePt t="24839" x="5908675" y="3408363"/>
          <p14:tracePt t="24855" x="5908675" y="3419475"/>
          <p14:tracePt t="24857" x="5889625" y="3438525"/>
          <p14:tracePt t="24872" x="5889625" y="3449638"/>
          <p14:tracePt t="24875" x="5878513" y="3459163"/>
          <p14:tracePt t="24888" x="5868988" y="3479800"/>
          <p14:tracePt t="24906" x="5848350" y="3498850"/>
          <p14:tracePt t="24914" x="5848350" y="3509963"/>
          <p14:tracePt t="24922" x="5838825" y="3519488"/>
          <p14:tracePt t="24942" x="5829300" y="3530600"/>
          <p14:tracePt t="24956" x="5818188" y="3530600"/>
          <p14:tracePt t="24962" x="5818188" y="3540125"/>
          <p14:tracePt t="24979" x="5808663" y="3540125"/>
          <p14:tracePt t="24989" x="5808663" y="3549650"/>
          <p14:tracePt t="25005" x="5808663" y="3560763"/>
          <p14:tracePt t="25009" x="5799138" y="3560763"/>
          <p14:tracePt t="25027" x="5799138" y="3570288"/>
          <p14:tracePt t="25038" x="5788025" y="3570288"/>
          <p14:tracePt t="25055" x="5778500" y="3570288"/>
          <p14:tracePt t="25071" x="5778500" y="3579813"/>
          <p14:tracePt t="25094" x="5768975" y="3579813"/>
          <p14:tracePt t="25160" x="5757863" y="3579813"/>
          <p14:tracePt t="25217" x="5748338" y="3579813"/>
          <p14:tracePt t="25254" x="5737225" y="3579813"/>
          <p14:tracePt t="25310" x="5727700" y="3579813"/>
          <p14:tracePt t="25321" x="5727700" y="3570288"/>
          <p14:tracePt t="25348" x="5718175" y="3549650"/>
          <p14:tracePt t="25370" x="5718175" y="3530600"/>
          <p14:tracePt t="25376" x="5707063" y="3519488"/>
          <p14:tracePt t="25396" x="5697538" y="3498850"/>
          <p14:tracePt t="25405" x="5697538" y="3489325"/>
          <p14:tracePt t="25421" x="5697538" y="3479800"/>
          <p14:tracePt t="25424" x="5688013" y="3468688"/>
          <p14:tracePt t="25438" x="5688013" y="3459163"/>
          <p14:tracePt t="25443" x="5676900" y="3438525"/>
          <p14:tracePt t="25462" x="5676900" y="3419475"/>
          <p14:tracePt t="25471" x="5667375" y="3408363"/>
          <p14:tracePt t="25487" x="5667375" y="3389313"/>
          <p14:tracePt t="25491" x="5657850" y="3378200"/>
          <p14:tracePt t="25505" x="5657850" y="3368675"/>
          <p14:tracePt t="25510" x="5637213" y="3338513"/>
          <p14:tracePt t="25521" x="5627688" y="3327400"/>
          <p14:tracePt t="25529" x="5616575" y="3297238"/>
          <p14:tracePt t="25539" x="5607050" y="3278188"/>
          <p14:tracePt t="25555" x="5597525" y="3248025"/>
          <p14:tracePt t="25556" x="5576888" y="3227388"/>
          <p14:tracePt t="25572" x="5567363" y="3206750"/>
          <p14:tracePt t="25576" x="5556250" y="3187700"/>
          <p14:tracePt t="25588" x="5535613" y="3167063"/>
          <p14:tracePt t="25595" x="5526088" y="3146425"/>
          <p14:tracePt t="25606" x="5505450" y="3125788"/>
          <p14:tracePt t="25622" x="5495925" y="3095625"/>
          <p14:tracePt t="25623" x="5475288" y="3065463"/>
          <p14:tracePt t="25639" x="5456238" y="3035300"/>
          <p14:tracePt t="25643" x="5435600" y="3016250"/>
          <p14:tracePt t="25655" x="5414963" y="2984500"/>
          <p14:tracePt t="25662" x="5395913" y="2954338"/>
          <p14:tracePt t="25672" x="5384800" y="2944813"/>
          <p14:tracePt t="25689" x="5364163" y="2924175"/>
          <p14:tracePt t="25690" x="5354638" y="2905125"/>
          <p14:tracePt t="25706" x="5345113" y="2894013"/>
          <p14:tracePt t="25710" x="5345113" y="2884488"/>
          <p14:tracePt t="25722" x="5334000" y="2884488"/>
          <p14:tracePt t="25729" x="5334000" y="2874963"/>
          <p14:tracePt t="26328" x="5334000" y="2863850"/>
          <p14:tracePt t="26346" x="5334000" y="2854325"/>
          <p14:tracePt t="26356" x="5324475" y="2844800"/>
          <p14:tracePt t="26374" x="5324475" y="2824163"/>
          <p14:tracePt t="26387" x="5314950" y="2813050"/>
          <p14:tracePt t="26393" x="5303838" y="2794000"/>
          <p14:tracePt t="26404" x="5294313" y="2773363"/>
          <p14:tracePt t="26412" x="5294313" y="2743200"/>
          <p14:tracePt t="26421" x="5273675" y="2703513"/>
          <p14:tracePt t="26437" x="5254625" y="2641600"/>
          <p14:tracePt t="26440" x="5233988" y="2601913"/>
          <p14:tracePt t="26454" x="5224463" y="2571750"/>
          <p14:tracePt t="26459" x="5224463" y="2520950"/>
          <p14:tracePt t="26471" x="5213350" y="2501900"/>
          <p14:tracePt t="26478" x="5203825" y="2470150"/>
          <p14:tracePt t="26487" x="5192713" y="2439988"/>
          <p14:tracePt t="26495" x="5192713" y="2409825"/>
          <p14:tracePt t="26505" x="5192713" y="2370138"/>
          <p14:tracePt t="26521" x="5183188" y="2339975"/>
          <p14:tracePt t="26525" x="5173663" y="2319338"/>
          <p14:tracePt t="26537" x="5162550" y="2289175"/>
          <p14:tracePt t="26543" x="5162550" y="2259013"/>
          <p14:tracePt t="26554" x="5162550" y="2249488"/>
          <p14:tracePt t="26562" x="5153025" y="2228850"/>
          <p14:tracePt t="26572" x="5153025" y="2219325"/>
          <p14:tracePt t="26587" x="5143500" y="2208213"/>
          <p14:tracePt t="26590" x="5143500" y="2198688"/>
          <p14:tracePt t="26604" x="5132388" y="2189163"/>
          <p14:tracePt t="26610" x="5132388" y="2178050"/>
          <p14:tracePt t="26621" x="5122863" y="2168525"/>
          <p14:tracePt t="26638" x="5122863" y="2147888"/>
          <p14:tracePt t="26654" x="5113338" y="2147888"/>
          <p14:tracePt t="26656" x="5113338" y="2138363"/>
          <p14:tracePt t="26670" x="5113338" y="2127250"/>
          <p14:tracePt t="26675" x="5102225" y="2117725"/>
          <p14:tracePt t="26688" x="5092700" y="2108200"/>
          <p14:tracePt t="26705" x="5092700" y="2097088"/>
          <p14:tracePt t="26720" x="5083175" y="2087563"/>
          <p14:tracePt t="26723" x="5083175" y="2078038"/>
          <p14:tracePt t="26737" x="5072063" y="2078038"/>
          <p14:tracePt t="26741" x="5072063" y="2066925"/>
          <p14:tracePt t="26761" x="5062538" y="2047875"/>
          <p14:tracePt t="26771" x="5053013" y="2047875"/>
          <p14:tracePt t="26780" x="5053013" y="2036763"/>
          <p14:tracePt t="26788" x="5041900" y="2036763"/>
          <p14:tracePt t="26804" x="5032375" y="2017713"/>
          <p14:tracePt t="26808" x="5021263" y="2006600"/>
          <p14:tracePt t="26820" x="5011738" y="1987550"/>
          <p14:tracePt t="26828" x="4991100" y="1976438"/>
          <p14:tracePt t="26837" x="4981575" y="1966913"/>
          <p14:tracePt t="26847" x="4972050" y="1946275"/>
          <p14:tracePt t="26856" x="4951413" y="1936750"/>
          <p14:tracePt t="26870" x="4941888" y="1925638"/>
          <p14:tracePt t="26874" x="4930775" y="1916113"/>
          <p14:tracePt t="26899" x="4911725" y="1895475"/>
          <p14:tracePt t="26905" x="4900613" y="1885950"/>
          <p14:tracePt t="26913" x="4891088" y="1876425"/>
          <p14:tracePt t="26922" x="4881563" y="1876425"/>
          <p14:tracePt t="26937" x="4870450" y="1855788"/>
          <p14:tracePt t="26955" x="4849813" y="1846263"/>
          <p14:tracePt t="26971" x="4840288" y="1835150"/>
          <p14:tracePt t="26980" x="4819650" y="1825625"/>
          <p14:tracePt t="27005" x="4800600" y="1816100"/>
          <p14:tracePt t="27009" x="4789488" y="1804988"/>
          <p14:tracePt t="27020" x="4779963" y="1804988"/>
          <p14:tracePt t="27028" x="4770438" y="1795463"/>
          <p14:tracePt t="27037" x="4759325" y="1784350"/>
          <p14:tracePt t="27053" x="4749800" y="1774825"/>
          <p14:tracePt t="27056" x="4740275" y="1774825"/>
          <p14:tracePt t="27071" x="4729163" y="1765300"/>
          <p14:tracePt t="27076" x="4719638" y="1754188"/>
          <p14:tracePt t="27087" x="4719638" y="1744663"/>
          <p14:tracePt t="27095" x="4710113" y="1744663"/>
          <p14:tracePt t="27106" x="4699000" y="1735138"/>
          <p14:tracePt t="27124" x="4689475" y="1724025"/>
          <p14:tracePt t="27154" x="4678363" y="1714500"/>
          <p14:tracePt t="27163" x="4678363" y="1704975"/>
          <p14:tracePt t="27187" x="4668838" y="1693863"/>
          <p14:tracePt t="27192" x="4659313" y="1693863"/>
          <p14:tracePt t="27203" x="4659313" y="1684338"/>
          <p14:tracePt t="27221" x="4648200" y="1674813"/>
          <p14:tracePt t="27236" x="4648200" y="1663700"/>
          <p14:tracePt t="27241" x="4638675" y="1663700"/>
          <p14:tracePt t="27254" x="4638675" y="1654175"/>
          <p14:tracePt t="27270" x="4629150" y="1644650"/>
          <p14:tracePt t="27289" x="4618038" y="1633538"/>
          <p14:tracePt t="27303" x="4618038" y="1624013"/>
          <p14:tracePt t="27308" x="4608513" y="1624013"/>
          <p14:tracePt t="27320" x="4608513" y="1612900"/>
          <p14:tracePt t="27338" x="4598988" y="1603375"/>
          <p14:tracePt t="27356" x="4598988" y="1593850"/>
          <p14:tracePt t="27371" x="4587875" y="1582738"/>
          <p14:tracePt t="27375" x="4578350" y="1582738"/>
          <p14:tracePt t="27386" x="4578350" y="1573213"/>
          <p14:tracePt t="27405" x="4568825" y="1573213"/>
          <p14:tracePt t="27420" x="4568825" y="1563688"/>
          <p14:tracePt t="27437" x="4568825" y="1552575"/>
          <p14:tracePt t="27443" x="4557713" y="1543050"/>
          <p14:tracePt t="27472" x="4557713" y="1533525"/>
          <p14:tracePt t="27502" x="4548188" y="1522413"/>
          <p14:tracePt t="27541" x="4538663" y="1522413"/>
          <p14:tracePt t="27553" x="4538663" y="1512888"/>
          <p14:tracePt t="27589" x="4538663" y="1503363"/>
          <p14:tracePt t="28308" x="4548188" y="1503363"/>
          <p14:tracePt t="28531" x="4557713" y="1503363"/>
          <p14:tracePt t="28581" x="4557713" y="1492250"/>
          <p14:tracePt t="28631" x="4557713" y="1482725"/>
          <p14:tracePt t="28712" x="4557713" y="1473200"/>
          <p14:tracePt t="28783" x="4568825" y="1473200"/>
          <p14:tracePt t="28873" x="4578350" y="1473200"/>
          <p14:tracePt t="28886" x="4587875" y="1473200"/>
          <p14:tracePt t="28913" x="4598988" y="1473200"/>
          <p14:tracePt t="28923" x="4608513" y="1473200"/>
          <p14:tracePt t="28936" x="4618038" y="1473200"/>
          <p14:tracePt t="28943" x="4629150" y="1473200"/>
          <p14:tracePt t="28953" x="4659313" y="1473200"/>
          <p14:tracePt t="28971" x="4678363" y="1473200"/>
          <p14:tracePt t="28973" x="4699000" y="1473200"/>
          <p14:tracePt t="28986" x="4729163" y="1473200"/>
          <p14:tracePt t="28994" x="4759325" y="1473200"/>
          <p14:tracePt t="29006" x="4789488" y="1473200"/>
          <p14:tracePt t="29021" x="4810125" y="1473200"/>
          <p14:tracePt t="29024" x="4840288" y="1473200"/>
          <p14:tracePt t="29039" x="4870450" y="1473200"/>
          <p14:tracePt t="29044" x="4891088" y="1482725"/>
          <p14:tracePt t="29054" x="4921250" y="1482725"/>
          <p14:tracePt t="29072" x="4941888" y="1482725"/>
          <p14:tracePt t="29075" x="4972050" y="1482725"/>
          <p14:tracePt t="29088" x="5002213" y="1482725"/>
          <p14:tracePt t="29095" x="5032375" y="1492250"/>
          <p14:tracePt t="29104" x="5062538" y="1503363"/>
          <p14:tracePt t="29120" x="5092700" y="1503363"/>
          <p14:tracePt t="29125" x="5122863" y="1503363"/>
          <p14:tracePt t="29138" x="5162550" y="1512888"/>
          <p14:tracePt t="29144" x="5192713" y="1512888"/>
          <p14:tracePt t="29154" x="5243513" y="1512888"/>
          <p14:tracePt t="29170" x="5284788" y="1512888"/>
          <p14:tracePt t="29175" x="5324475" y="1512888"/>
          <p14:tracePt t="29187" x="5364163" y="1512888"/>
          <p14:tracePt t="29195" x="5395913" y="1512888"/>
          <p14:tracePt t="29205" x="5426075" y="1512888"/>
          <p14:tracePt t="29221" x="5445125" y="1512888"/>
          <p14:tracePt t="29225" x="5475288" y="1512888"/>
          <p14:tracePt t="29237" x="5505450" y="1512888"/>
          <p14:tracePt t="29246" x="5546725" y="1512888"/>
          <p14:tracePt t="29256" x="5607050" y="1512888"/>
          <p14:tracePt t="29270" x="5646738" y="1512888"/>
          <p14:tracePt t="29275" x="5676900" y="1512888"/>
          <p14:tracePt t="29286" x="5707063" y="1512888"/>
          <p14:tracePt t="29304" x="5737225" y="1522413"/>
          <p14:tracePt t="29306" x="5757863" y="1522413"/>
          <p14:tracePt t="29320" x="5788025" y="1522413"/>
          <p14:tracePt t="29326" x="5808663" y="1522413"/>
          <p14:tracePt t="29336" x="5838825" y="1522413"/>
          <p14:tracePt t="29354" x="5868988" y="1522413"/>
          <p14:tracePt t="29356" x="5889625" y="1522413"/>
          <p14:tracePt t="29370" x="5919788" y="1522413"/>
          <p14:tracePt t="29376" x="5949950" y="1522413"/>
          <p14:tracePt t="29386" x="5980113" y="1533525"/>
          <p14:tracePt t="29403" x="6010275" y="1533525"/>
          <p14:tracePt t="29406" x="6040438" y="1533525"/>
          <p14:tracePt t="29421" x="6061075" y="1543050"/>
          <p14:tracePt t="29427" x="6091238" y="1543050"/>
          <p14:tracePt t="29437" x="6111875" y="1543050"/>
          <p14:tracePt t="29453" x="6121400" y="1543050"/>
          <p14:tracePt t="29457" x="6130925" y="1543050"/>
          <p14:tracePt t="29470" x="6151563" y="1543050"/>
          <p14:tracePt t="29477" x="6172200" y="1543050"/>
          <p14:tracePt t="29487" x="6191250" y="1543050"/>
          <p14:tracePt t="29503" x="6202363" y="1543050"/>
          <p14:tracePt t="29507" x="6221413" y="1543050"/>
          <p14:tracePt t="29519" x="6242050" y="1543050"/>
          <p14:tracePt t="29527" x="6262688" y="1543050"/>
          <p14:tracePt t="29537" x="6272213" y="1543050"/>
          <p14:tracePt t="29552" x="6283325" y="1543050"/>
          <p14:tracePt t="29557" x="6292850" y="1543050"/>
          <p14:tracePt t="29569" x="6313488" y="1543050"/>
          <p14:tracePt t="29577" x="6323013" y="1543050"/>
          <p14:tracePt t="29588" x="6343650" y="1543050"/>
          <p14:tracePt t="29603" x="6362700" y="1543050"/>
          <p14:tracePt t="29608" x="6392863" y="1543050"/>
          <p14:tracePt t="29619" x="6434138" y="1522413"/>
          <p14:tracePt t="29628" x="6473825" y="1512888"/>
          <p14:tracePt t="29639" x="6503988" y="1503363"/>
          <p14:tracePt t="29652" x="6534150" y="1492250"/>
          <p14:tracePt t="29659" x="6554788" y="1482725"/>
          <p14:tracePt t="29668" x="6575425" y="1482725"/>
          <p14:tracePt t="29679" x="6584950" y="1473200"/>
          <p14:tracePt t="29689" x="6615113" y="1462088"/>
          <p14:tracePt t="29702" x="6635750" y="1452563"/>
          <p14:tracePt t="29708" x="6645275" y="1452563"/>
          <p14:tracePt t="29719" x="6665913" y="1441450"/>
          <p14:tracePt t="29729" x="6686550" y="1431925"/>
          <p14:tracePt t="29739" x="6696075" y="1431925"/>
          <p14:tracePt t="29753" x="6705600" y="1422400"/>
          <p14:tracePt t="29759" x="6726238" y="1411288"/>
          <p14:tracePt t="29780" x="6746875" y="1401763"/>
          <p14:tracePt t="29803" x="6756400" y="1392238"/>
          <p14:tracePt t="29810" x="6765925" y="1392238"/>
          <p14:tracePt t="29821" x="6777038" y="1392238"/>
          <p14:tracePt t="29838" x="6786563" y="1392238"/>
          <p14:tracePt t="29854" x="6807200" y="1381125"/>
          <p14:tracePt t="29870" x="6816725" y="1381125"/>
          <p14:tracePt t="29890" x="6827838" y="1381125"/>
          <p14:tracePt t="29910" x="6837363" y="1381125"/>
          <p14:tracePt t="29920" x="6846888" y="1371600"/>
          <p14:tracePt t="29952" x="6858000" y="1371600"/>
          <p14:tracePt t="29971" x="6867525" y="1371600"/>
          <p14:tracePt t="30011" x="6877050" y="1371600"/>
          <p14:tracePt t="30051" x="6888163" y="1371600"/>
          <p14:tracePt t="30968" x="6888163" y="1381125"/>
          <p14:tracePt t="31100" x="6888163" y="1392238"/>
          <p14:tracePt t="31189" x="6888163" y="1401763"/>
          <p14:tracePt t="31230" x="6888163" y="1411288"/>
          <p14:tracePt t="31300" x="6888163" y="1422400"/>
          <p14:tracePt t="31958" x="6888163" y="1431925"/>
          <p14:tracePt t="31969" x="6888163" y="1441450"/>
          <p14:tracePt t="31977" x="6888163" y="1452563"/>
          <p14:tracePt t="31987" x="6888163" y="1462088"/>
          <p14:tracePt t="31994" x="6888163" y="1473200"/>
          <p14:tracePt t="32003" x="6877050" y="1492250"/>
          <p14:tracePt t="32022" x="6877050" y="1503363"/>
          <p14:tracePt t="32041" x="6877050" y="1512888"/>
          <p14:tracePt t="32060" x="6877050" y="1522413"/>
          <p14:tracePt t="32070" x="6877050" y="1533525"/>
          <p14:tracePt t="32086" x="6867525" y="1533525"/>
          <p14:tracePt t="32107" x="6867525" y="1543050"/>
          <p14:tracePt t="32144" x="6867525" y="1552575"/>
          <p14:tracePt t="32200" x="6867525" y="1563688"/>
          <p14:tracePt t="32237" x="6867525" y="1573213"/>
          <p14:tracePt t="32276" x="6858000" y="1573213"/>
          <p14:tracePt t="32350" x="6858000" y="1582738"/>
          <p14:tracePt t="32369" x="6846888" y="1582738"/>
          <p14:tracePt t="32425" x="6846888" y="1593850"/>
          <p14:tracePt t="33487" x="6858000" y="1593850"/>
          <p14:tracePt t="33506" x="6858000" y="1603375"/>
          <p14:tracePt t="33518" x="6867525" y="1603375"/>
          <p14:tracePt t="33524" x="6867525" y="1612900"/>
          <p14:tracePt t="33535" x="6877050" y="1612900"/>
          <p14:tracePt t="33568" x="6888163" y="1624013"/>
          <p14:tracePt t="33573" x="6897688" y="1624013"/>
          <p14:tracePt t="33592" x="6907213" y="1633538"/>
          <p14:tracePt t="33601" x="6918325" y="1633538"/>
          <p14:tracePt t="33611" x="6927850" y="1644650"/>
          <p14:tracePt t="33620" x="6937375" y="1654175"/>
          <p14:tracePt t="33635" x="6948488" y="1663700"/>
          <p14:tracePt t="33639" x="6958013" y="1674813"/>
          <p14:tracePt t="33652" x="6967538" y="1684338"/>
          <p14:tracePt t="33659" x="6978650" y="1684338"/>
          <p14:tracePt t="33668" x="6988175" y="1704975"/>
          <p14:tracePt t="33686" x="6999288" y="1714500"/>
          <p14:tracePt t="33688" x="7018338" y="1724025"/>
          <p14:tracePt t="33702" x="7018338" y="1735138"/>
          <p14:tracePt t="33707" x="7048500" y="1754188"/>
          <p14:tracePt t="33719" x="7069138" y="1765300"/>
          <p14:tracePt t="33726" x="7099300" y="1795463"/>
          <p14:tracePt t="33735" x="7150100" y="1835150"/>
          <p14:tracePt t="33744" x="7210425" y="1916113"/>
          <p14:tracePt t="33754" x="7310438" y="2017713"/>
          <p14:tracePt t="33769" x="7421563" y="2138363"/>
          <p14:tracePt t="33773" x="7532688" y="2259013"/>
          <p14:tracePt t="33786" x="7664450" y="2430463"/>
          <p14:tracePt t="33791" x="7775575" y="2622550"/>
          <p14:tracePt t="33802" x="7905750" y="2833688"/>
          <p14:tracePt t="33811" x="8026400" y="3046413"/>
          <p14:tracePt t="33819" x="8128000" y="3227388"/>
          <p14:tracePt t="33835" x="8218488" y="3389313"/>
          <p14:tracePt t="33838" x="8289925" y="3549650"/>
          <p14:tracePt t="33852" x="8329613" y="3609975"/>
          <p14:tracePt t="33855" x="8350250" y="3640138"/>
          <p14:tracePt t="34207" x="8410575" y="3621088"/>
          <p14:tracePt t="34218" x="8561388" y="3519488"/>
          <p14:tracePt t="34227" x="8853488" y="3368675"/>
          <p14:tracePt t="34236" x="9207500" y="3136900"/>
          <p14:tracePt t="34245" x="9499600" y="2965450"/>
          <p14:tracePt t="34256" x="9680575" y="2824163"/>
          <p14:tracePt t="34270" x="9821863" y="2703513"/>
          <p14:tracePt t="34274" x="9912350" y="2622550"/>
          <p14:tracePt t="34286" x="9953625" y="2571750"/>
          <p14:tracePt t="34292" x="9993313" y="2541588"/>
          <p14:tracePt t="34302" x="10013950" y="2511425"/>
          <p14:tracePt t="34311" x="10023475" y="2501900"/>
          <p14:tracePt t="34321" x="10034588" y="2481263"/>
          <p14:tracePt t="34336" x="10044113" y="2460625"/>
          <p14:tracePt t="34339" x="10044113" y="2451100"/>
          <p14:tracePt t="34353" x="10053638" y="2451100"/>
          <p14:tracePt t="34359" x="10053638" y="2430463"/>
          <p14:tracePt t="34377" x="10064750" y="2420938"/>
          <p14:tracePt t="34402" x="10064750" y="2400300"/>
          <p14:tracePt t="34419" x="10064750" y="2390775"/>
          <p14:tracePt t="34424" x="10064750" y="2360613"/>
          <p14:tracePt t="34436" x="10064750" y="2349500"/>
          <p14:tracePt t="34443" x="10074275" y="2319338"/>
          <p14:tracePt t="34452" x="10074275" y="2298700"/>
          <p14:tracePt t="34468" x="10083800" y="2279650"/>
          <p14:tracePt t="34472" x="10083800" y="2249488"/>
          <p14:tracePt t="34485" x="10083800" y="2228850"/>
          <p14:tracePt t="34490" x="10083800" y="2198688"/>
          <p14:tracePt t="34502" x="10094913" y="2189163"/>
          <p14:tracePt t="34509" x="10094913" y="2178050"/>
          <p14:tracePt t="34519" x="10094913" y="2159000"/>
          <p14:tracePt t="34535" x="10104438" y="2138363"/>
          <p14:tracePt t="34552" x="10104438" y="2127250"/>
          <p14:tracePt t="34557" x="10104438" y="2117725"/>
          <p14:tracePt t="34569" x="10104438" y="2108200"/>
          <p14:tracePt t="34576" x="10104438" y="2097088"/>
          <p14:tracePt t="34585" x="10104438" y="2078038"/>
          <p14:tracePt t="34604" x="10104438" y="2057400"/>
          <p14:tracePt t="34619" x="10104438" y="2047875"/>
          <p14:tracePt t="34623" x="10094913" y="2036763"/>
          <p14:tracePt t="34635" x="10094913" y="2017713"/>
          <p14:tracePt t="34643" x="10083800" y="1997075"/>
          <p14:tracePt t="34653" x="10074275" y="1987550"/>
          <p14:tracePt t="34668" x="10074275" y="1966913"/>
          <p14:tracePt t="34672" x="10074275" y="1946275"/>
          <p14:tracePt t="34685" x="10064750" y="1936750"/>
          <p14:tracePt t="34691" x="10053638" y="1925638"/>
          <p14:tracePt t="34701" x="10044113" y="1895475"/>
          <p14:tracePt t="34710" x="10034588" y="1885950"/>
          <p14:tracePt t="34719" x="10023475" y="1876425"/>
          <p14:tracePt t="34734" x="10004425" y="1855788"/>
          <p14:tracePt t="34751" x="9993313" y="1835150"/>
          <p14:tracePt t="34758" x="9972675" y="1835150"/>
          <p14:tracePt t="34767" x="9963150" y="1825625"/>
          <p14:tracePt t="34777" x="9942513" y="1816100"/>
          <p14:tracePt t="34800" x="9923463" y="1804988"/>
          <p14:tracePt t="34805" x="9912350" y="1804988"/>
          <p14:tracePt t="34818" x="9882188" y="1795463"/>
          <p14:tracePt t="34823" x="9863138" y="1795463"/>
          <p14:tracePt t="34834" x="9832975" y="1795463"/>
          <p14:tracePt t="34842" x="9791700" y="1795463"/>
          <p14:tracePt t="34852" x="9752013" y="1795463"/>
          <p14:tracePt t="34868" x="9721850" y="1804988"/>
          <p14:tracePt t="34871" x="9701213" y="1816100"/>
          <p14:tracePt t="34884" x="9680575" y="1816100"/>
          <p14:tracePt t="34897" x="9650413" y="1816100"/>
          <p14:tracePt t="34902" x="9640888" y="1825625"/>
          <p14:tracePt t="34910" x="9631363" y="1835150"/>
          <p14:tracePt t="34920" x="9610725" y="1835150"/>
          <p14:tracePt t="34934" x="9599613" y="1846263"/>
          <p14:tracePt t="34939" x="9590088" y="1855788"/>
          <p14:tracePt t="34951" x="9569450" y="1865313"/>
          <p14:tracePt t="34959" x="9559925" y="1865313"/>
          <p14:tracePt t="34968" x="9550400" y="1865313"/>
          <p14:tracePt t="34978" x="9529763" y="1876425"/>
          <p14:tracePt t="34987" x="9520238" y="1885950"/>
          <p14:tracePt t="35001" x="9499600" y="1885950"/>
          <p14:tracePt t="35006" x="9490075" y="1895475"/>
          <p14:tracePt t="35018" x="9478963" y="1906588"/>
          <p14:tracePt t="35026" x="9459913" y="1906588"/>
          <p14:tracePt t="35034" x="9439275" y="1916113"/>
          <p14:tracePt t="35044" x="9428163" y="1916113"/>
          <p14:tracePt t="35054" x="9409113" y="1925638"/>
          <p14:tracePt t="35069" x="9388475" y="1925638"/>
          <p14:tracePt t="35074" x="9378950" y="1946275"/>
          <p14:tracePt t="35085" x="9358313" y="1955800"/>
          <p14:tracePt t="35093" x="9328150" y="1955800"/>
          <p14:tracePt t="35102" x="9318625" y="1976438"/>
          <p14:tracePt t="35119" x="9297988" y="1976438"/>
          <p14:tracePt t="35121" x="9277350" y="1997075"/>
          <p14:tracePt t="35135" x="9256713" y="2006600"/>
          <p14:tracePt t="35140" x="9247188" y="2017713"/>
          <p14:tracePt t="35151" x="9226550" y="2027238"/>
          <p14:tracePt t="35159" x="9207500" y="2047875"/>
          <p14:tracePt t="35170" x="9186863" y="2057400"/>
          <p14:tracePt t="35185" x="9166225" y="2087563"/>
          <p14:tracePt t="35189" x="9147175" y="2108200"/>
          <p14:tracePt t="35201" x="9126538" y="2127250"/>
          <p14:tracePt t="35209" x="9096375" y="2159000"/>
          <p14:tracePt t="35218" x="9085263" y="2178050"/>
          <p14:tracePt t="35227" x="9075738" y="2198688"/>
          <p14:tracePt t="35237" x="9055100" y="2219325"/>
          <p14:tracePt t="35251" x="9045575" y="2238375"/>
          <p14:tracePt t="35256" x="9036050" y="2259013"/>
          <p14:tracePt t="35267" x="9024938" y="2268538"/>
          <p14:tracePt t="35276" x="9024938" y="2289175"/>
          <p14:tracePt t="35285" x="9015413" y="2298700"/>
          <p14:tracePt t="35301" x="9015413" y="2309813"/>
          <p14:tracePt t="35305" x="9015413" y="2319338"/>
          <p14:tracePt t="35317" x="9015413" y="2330450"/>
          <p14:tracePt t="35325" x="9015413" y="2339975"/>
          <p14:tracePt t="35334" x="9015413" y="2360613"/>
          <p14:tracePt t="35352" x="9015413" y="2370138"/>
          <p14:tracePt t="35367" x="9015413" y="2390775"/>
          <p14:tracePt t="35372" x="9015413" y="2400300"/>
          <p14:tracePt t="35385" x="9015413" y="2420938"/>
          <p14:tracePt t="35391" x="9015413" y="2439988"/>
          <p14:tracePt t="35401" x="9015413" y="2460625"/>
          <p14:tracePt t="35410" x="9036050" y="2481263"/>
          <p14:tracePt t="35419" x="9036050" y="2511425"/>
          <p14:tracePt t="35434" x="9045575" y="2541588"/>
          <p14:tracePt t="35438" x="9066213" y="2592388"/>
          <p14:tracePt t="35451" x="9085263" y="2632075"/>
          <p14:tracePt t="35458" x="9096375" y="2662238"/>
          <p14:tracePt t="35468" x="9105900" y="2713038"/>
          <p14:tracePt t="35478" x="9117013" y="2743200"/>
          <p14:tracePt t="35486" x="9136063" y="2773363"/>
          <p14:tracePt t="35502" x="9147175" y="2803525"/>
          <p14:tracePt t="35506" x="9147175" y="2833688"/>
          <p14:tracePt t="35518" x="9156700" y="2863850"/>
          <p14:tracePt t="35525" x="9166225" y="2884488"/>
          <p14:tracePt t="35533" x="9177338" y="2905125"/>
          <p14:tracePt t="35543" x="9177338" y="2914650"/>
          <p14:tracePt t="35552" x="9186863" y="2944813"/>
          <p14:tracePt t="35567" x="9196388" y="2954338"/>
          <p14:tracePt t="35571" x="9196388" y="2965450"/>
          <p14:tracePt t="35585" x="9196388" y="2984500"/>
          <p14:tracePt t="35591" x="9207500" y="2984500"/>
          <p14:tracePt t="35600" x="9207500" y="2995613"/>
          <p14:tracePt t="35609" x="9217025" y="3016250"/>
          <p14:tracePt t="35633" x="9226550" y="3035300"/>
          <p14:tracePt t="35637" x="9226550" y="3046413"/>
          <p14:tracePt t="35651" x="9237663" y="3055938"/>
          <p14:tracePt t="35656" x="9256713" y="3076575"/>
          <p14:tracePt t="35667" x="9256713" y="3086100"/>
          <p14:tracePt t="35676" x="9277350" y="3095625"/>
          <p14:tracePt t="35684" x="9288463" y="3116263"/>
          <p14:tracePt t="35701" x="9297988" y="3125788"/>
          <p14:tracePt t="35703" x="9307513" y="3146425"/>
          <p14:tracePt t="35717" x="9318625" y="3155950"/>
          <p14:tracePt t="35723" x="9328150" y="3167063"/>
          <p14:tracePt t="35734" x="9337675" y="3176588"/>
          <p14:tracePt t="35741" x="9348788" y="3187700"/>
          <p14:tracePt t="35751" x="9358313" y="3197225"/>
          <p14:tracePt t="35760" x="9358313" y="3206750"/>
          <p14:tracePt t="35769" x="9378950" y="3217863"/>
          <p14:tracePt t="35784" x="9388475" y="3227388"/>
          <p14:tracePt t="35788" x="9409113" y="3248025"/>
          <p14:tracePt t="35800" x="9418638" y="3267075"/>
          <p14:tracePt t="35808" x="9439275" y="3287713"/>
          <p14:tracePt t="35817" x="9459913" y="3297238"/>
          <p14:tracePt t="35826" x="9469438" y="3308350"/>
          <p14:tracePt t="35836" x="9490075" y="3327400"/>
          <p14:tracePt t="35851" x="9509125" y="3338513"/>
          <p14:tracePt t="35853" x="9520238" y="3348038"/>
          <p14:tracePt t="35867" x="9539288" y="3359150"/>
          <p14:tracePt t="35873" x="9559925" y="3368675"/>
          <p14:tracePt t="35896" x="9599613" y="3378200"/>
          <p14:tracePt t="35902" x="9631363" y="3389313"/>
          <p14:tracePt t="35909" x="9650413" y="3389313"/>
          <p14:tracePt t="35919" x="9671050" y="3389313"/>
          <p14:tracePt t="35934" x="9691688" y="3389313"/>
          <p14:tracePt t="35937" x="9710738" y="3389313"/>
          <p14:tracePt t="35950" x="9731375" y="3389313"/>
          <p14:tracePt t="35956" x="9752013" y="3389313"/>
          <p14:tracePt t="35968" x="9782175" y="3389313"/>
          <p14:tracePt t="35975" x="9812338" y="3389313"/>
          <p14:tracePt t="35985" x="9842500" y="3389313"/>
          <p14:tracePt t="35994" x="9882188" y="3389313"/>
          <p14:tracePt t="36002" x="9912350" y="3378200"/>
          <p14:tracePt t="36018" x="9932988" y="3368675"/>
          <p14:tracePt t="36021" x="9953625" y="3359150"/>
          <p14:tracePt t="36036" x="9983788" y="3348038"/>
          <p14:tracePt t="36040" x="9993313" y="3338513"/>
          <p14:tracePt t="36051" x="10004425" y="3327400"/>
          <p14:tracePt t="36058" x="10034588" y="3317875"/>
          <p14:tracePt t="36068" x="10044113" y="3308350"/>
          <p14:tracePt t="36078" x="10064750" y="3287713"/>
          <p14:tracePt t="36087" x="10094913" y="3287713"/>
          <p14:tracePt t="36101" x="10104438" y="3267075"/>
          <p14:tracePt t="36105" x="10125075" y="3257550"/>
          <p14:tracePt t="36119" x="10144125" y="3248025"/>
          <p14:tracePt t="36123" x="10155238" y="3236913"/>
          <p14:tracePt t="36135" x="10164763" y="3236913"/>
          <p14:tracePt t="36142" x="10185400" y="3227388"/>
          <p14:tracePt t="36153" x="10185400" y="3217863"/>
          <p14:tracePt t="36160" x="10194925" y="3217863"/>
          <p14:tracePt t="36170" x="10206038" y="3206750"/>
          <p14:tracePt t="36186" x="10215563" y="3206750"/>
          <p14:tracePt t="36189" x="10215563" y="3197225"/>
          <p14:tracePt t="36202" x="10225088" y="3187700"/>
          <p14:tracePt t="36207" x="10236200" y="3176588"/>
          <p14:tracePt t="36218" x="10245725" y="3167063"/>
          <p14:tracePt t="36236" x="10266363" y="3155950"/>
          <p14:tracePt t="36251" x="10266363" y="3146425"/>
          <p14:tracePt t="36254" x="10275888" y="3136900"/>
          <p14:tracePt t="36273" x="10285413" y="3125788"/>
          <p14:tracePt t="36285" x="10285413" y="3116263"/>
          <p14:tracePt t="36292" x="10296525" y="3106738"/>
          <p14:tracePt t="36301" x="10306050" y="3086100"/>
          <p14:tracePt t="36310" x="10315575" y="3086100"/>
          <p14:tracePt t="36320" x="10326688" y="3076575"/>
          <p14:tracePt t="36334" x="10336213" y="3055938"/>
          <p14:tracePt t="36338" x="10347325" y="3046413"/>
          <p14:tracePt t="36351" x="10347325" y="3025775"/>
          <p14:tracePt t="36357" x="10356850" y="3016250"/>
          <p14:tracePt t="36368" x="10366375" y="3005138"/>
          <p14:tracePt t="36377" x="10377488" y="2984500"/>
          <p14:tracePt t="36385" x="10387013" y="2974975"/>
          <p14:tracePt t="36401" x="10396538" y="2965450"/>
          <p14:tracePt t="36404" x="10396538" y="2944813"/>
          <p14:tracePt t="36418" x="10396538" y="2935288"/>
          <p14:tracePt t="36423" x="10407650" y="2924175"/>
          <p14:tracePt t="36434" x="10417175" y="2914650"/>
          <p14:tracePt t="36441" x="10417175" y="2905125"/>
          <p14:tracePt t="36452" x="10417175" y="2884488"/>
          <p14:tracePt t="36459" x="10426700" y="2874963"/>
          <p14:tracePt t="36468" x="10426700" y="2863850"/>
          <p14:tracePt t="36485" x="10426700" y="2854325"/>
          <p14:tracePt t="36488" x="10426700" y="2844800"/>
          <p14:tracePt t="36501" x="10426700" y="2833688"/>
          <p14:tracePt t="36506" x="10437813" y="2824163"/>
          <p14:tracePt t="36517" x="10437813" y="2813050"/>
          <p14:tracePt t="36524" x="10437813" y="2803525"/>
          <p14:tracePt t="36534" x="10437813" y="2794000"/>
          <p14:tracePt t="36543" x="10447338" y="2782888"/>
          <p14:tracePt t="36552" x="10447338" y="2773363"/>
          <p14:tracePt t="36567" x="10447338" y="2763838"/>
          <p14:tracePt t="36571" x="10447338" y="2752725"/>
          <p14:tracePt t="36585" x="10447338" y="2743200"/>
          <p14:tracePt t="36601" x="10447338" y="2733675"/>
          <p14:tracePt t="36608" x="10447338" y="2713038"/>
          <p14:tracePt t="36617" x="10447338" y="2703513"/>
          <p14:tracePt t="36627" x="10447338" y="2692400"/>
          <p14:tracePt t="36636" x="10447338" y="2673350"/>
          <p14:tracePt t="36651" x="10447338" y="2662238"/>
          <p14:tracePt t="36654" x="10447338" y="2652713"/>
          <p14:tracePt t="36667" x="10447338" y="2632075"/>
          <p14:tracePt t="36675" x="10447338" y="2611438"/>
          <p14:tracePt t="36685" x="10437813" y="2581275"/>
          <p14:tracePt t="36693" x="10437813" y="2551113"/>
          <p14:tracePt t="36702" x="10426700" y="2511425"/>
          <p14:tracePt t="36717" x="10426700" y="2481263"/>
          <p14:tracePt t="36720" x="10417175" y="2460625"/>
          <p14:tracePt t="36734" x="10407650" y="2430463"/>
          <p14:tracePt t="36740" x="10396538" y="2409825"/>
          <p14:tracePt t="36750" x="10396538" y="2379663"/>
          <p14:tracePt t="36758" x="10377488" y="2360613"/>
          <p14:tracePt t="36767" x="10366375" y="2339975"/>
          <p14:tracePt t="36784" x="10356850" y="2319338"/>
          <p14:tracePt t="36787" x="10336213" y="2298700"/>
          <p14:tracePt t="36801" x="10315575" y="2259013"/>
          <p14:tracePt t="36807" x="10285413" y="2228850"/>
          <p14:tracePt t="36817" x="10266363" y="2178050"/>
          <p14:tracePt t="36824" x="10236200" y="2127250"/>
          <p14:tracePt t="36834" x="10206038" y="2108200"/>
          <p14:tracePt t="36844" x="10194925" y="2087563"/>
          <p14:tracePt t="36852" x="10175875" y="2066925"/>
          <p14:tracePt t="36867" x="10164763" y="2047875"/>
          <p14:tracePt t="36871" x="10155238" y="2036763"/>
          <p14:tracePt t="36884" x="10134600" y="2017713"/>
          <p14:tracePt t="36900" x="10113963" y="1997075"/>
          <p14:tracePt t="36910" x="10104438" y="1997075"/>
          <p14:tracePt t="36920" x="10094913" y="1976438"/>
          <p14:tracePt t="36933" x="10083800" y="1976438"/>
          <p14:tracePt t="36939" x="10074275" y="1966913"/>
          <p14:tracePt t="36951" x="10053638" y="1955800"/>
          <p14:tracePt t="36958" x="10044113" y="1946275"/>
          <p14:tracePt t="36968" x="10023475" y="1936750"/>
          <p14:tracePt t="36977" x="10013950" y="1936750"/>
          <p14:tracePt t="36987" x="10004425" y="1925638"/>
          <p14:tracePt t="37001" x="9972675" y="1916113"/>
          <p14:tracePt t="37006" x="9963150" y="1916113"/>
          <p14:tracePt t="37017" x="9942513" y="1906588"/>
          <p14:tracePt t="37025" x="9932988" y="1906588"/>
          <p14:tracePt t="37033" x="9902825" y="1906588"/>
          <p14:tracePt t="37043" x="9893300" y="1895475"/>
          <p14:tracePt t="37053" x="9872663" y="1895475"/>
          <p14:tracePt t="37067" x="9863138" y="1895475"/>
          <p14:tracePt t="37072" x="9842500" y="1895475"/>
          <p14:tracePt t="37085" x="9821863" y="1895475"/>
          <p14:tracePt t="37091" x="9801225" y="1895475"/>
          <p14:tracePt t="37101" x="9771063" y="1895475"/>
          <p14:tracePt t="37110" x="9752013" y="1895475"/>
          <p14:tracePt t="37120" x="9731375" y="1895475"/>
          <p14:tracePt t="37134" x="9701213" y="1895475"/>
          <p14:tracePt t="37139" x="9680575" y="1906588"/>
          <p14:tracePt t="37151" x="9650413" y="1906588"/>
          <p14:tracePt t="37157" x="9620250" y="1916113"/>
          <p14:tracePt t="37168" x="9590088" y="1936750"/>
          <p14:tracePt t="37186" x="9580563" y="1936750"/>
          <p14:tracePt t="37186" x="9559925" y="1936750"/>
          <p14:tracePt t="37201" x="9529763" y="1946275"/>
          <p14:tracePt t="37206" x="9520238" y="1966913"/>
          <p14:tracePt t="37218" x="9509125" y="1966913"/>
          <p14:tracePt t="37225" x="9478963" y="1976438"/>
          <p14:tracePt t="37234" x="9459913" y="1987550"/>
          <p14:tracePt t="37250" x="9428163" y="2006600"/>
          <p14:tracePt t="37253" x="9398000" y="2027238"/>
          <p14:tracePt t="37267" x="9378950" y="2036763"/>
          <p14:tracePt t="37272" x="9337675" y="2057400"/>
          <p14:tracePt t="37283" x="9318625" y="2066925"/>
          <p14:tracePt t="37291" x="9307513" y="2087563"/>
          <p14:tracePt t="37301" x="9288463" y="2097088"/>
          <p14:tracePt t="37317" x="9267825" y="2108200"/>
          <p14:tracePt t="37321" x="9247188" y="2127250"/>
          <p14:tracePt t="37334" x="9196388" y="2159000"/>
          <p14:tracePt t="37340" x="9105900" y="2249488"/>
          <p14:tracePt t="37350" x="8985250" y="2349500"/>
          <p14:tracePt t="37359" x="8834438" y="2511425"/>
          <p14:tracePt t="37368" x="8753475" y="2601913"/>
          <p14:tracePt t="37384" x="8712200" y="2641600"/>
          <p14:tracePt t="37388" x="8702675" y="2673350"/>
          <p14:tracePt t="37401" x="8693150" y="2682875"/>
          <p14:tracePt t="37407" x="8672513" y="2703513"/>
          <p14:tracePt t="37427" x="8672513" y="2713038"/>
          <p14:tracePt t="37436" x="8662988" y="2713038"/>
          <p14:tracePt t="37455" x="8662988" y="2722563"/>
          <p14:tracePt t="37467" x="8651875" y="2722563"/>
          <p14:tracePt t="38164" x="8642350" y="2722563"/>
          <p14:tracePt t="38184" x="8621713" y="2722563"/>
          <p14:tracePt t="38202" x="8602663" y="2722563"/>
          <p14:tracePt t="38217" x="8591550" y="2713038"/>
          <p14:tracePt t="38221" x="8582025" y="2713038"/>
          <p14:tracePt t="38233" x="8561388" y="2703513"/>
          <p14:tracePt t="38239" x="8551863" y="2692400"/>
          <p14:tracePt t="38251" x="8540750" y="2692400"/>
          <p14:tracePt t="38259" x="8521700" y="2692400"/>
          <p14:tracePt t="38268" x="8521700" y="2682875"/>
          <p14:tracePt t="38277" x="8510588" y="2682875"/>
          <p14:tracePt t="38300" x="8501063" y="2682875"/>
          <p14:tracePt t="38316" x="8491538" y="2682875"/>
          <p14:tracePt t="38323" x="8491538" y="2673350"/>
          <p14:tracePt t="38333" x="8480425" y="2673350"/>
          <p14:tracePt t="38352" x="8470900" y="2673350"/>
          <p14:tracePt t="38370" x="8461375" y="2673350"/>
          <p14:tracePt t="38383" x="8450263" y="2662238"/>
          <p14:tracePt t="38390" x="8440738" y="2652713"/>
          <p14:tracePt t="38402" x="8420100" y="2652713"/>
          <p14:tracePt t="38409" x="8410575" y="2652713"/>
          <p14:tracePt t="38418" x="8401050" y="2641600"/>
          <p14:tracePt t="38433" x="8389938" y="2641600"/>
          <p14:tracePt t="38437" x="8380413" y="2632075"/>
          <p14:tracePt t="38450" x="8359775" y="2632075"/>
          <p14:tracePt t="38466" x="8350250" y="2622550"/>
          <p14:tracePt t="38474" x="8329613" y="2611438"/>
          <p14:tracePt t="38484" x="8320088" y="2611438"/>
          <p14:tracePt t="38499" x="8308975" y="2601913"/>
          <p14:tracePt t="38504" x="8299450" y="2592388"/>
          <p14:tracePt t="38517" x="8289925" y="2592388"/>
          <p14:tracePt t="38522" x="8269288" y="2581275"/>
          <p14:tracePt t="38533" x="8259763" y="2571750"/>
          <p14:tracePt t="38542" x="8248650" y="2571750"/>
          <p14:tracePt t="38551" x="8239125" y="2562225"/>
          <p14:tracePt t="38570" x="8229600" y="2562225"/>
          <p14:tracePt t="38583" x="8218488" y="2562225"/>
          <p14:tracePt t="38600" x="8218488" y="2551113"/>
          <p14:tracePt t="38608" x="8208963" y="2551113"/>
          <p14:tracePt t="38636" x="8208963" y="2541588"/>
          <p14:tracePt t="38650" x="8197850" y="2541588"/>
          <p14:tracePt t="38694" x="8188325" y="2541588"/>
          <p14:tracePt t="38731" x="8178800" y="2541588"/>
          <p14:tracePt t="38836" x="8167688" y="2541588"/>
          <p14:tracePt t="38913" x="8158163" y="2541588"/>
          <p14:tracePt t="38951" x="8148638" y="2541588"/>
          <p14:tracePt t="38960" x="8148638" y="2551113"/>
          <p14:tracePt t="38970" x="8137525" y="2551113"/>
          <p14:tracePt t="39047" x="8128000" y="2551113"/>
          <p14:tracePt t="39114" x="8128000" y="2562225"/>
          <p14:tracePt t="39745" x="8128000" y="2571750"/>
          <p14:tracePt t="39773" x="8137525" y="2581275"/>
          <p14:tracePt t="39783" x="8148638" y="2592388"/>
          <p14:tracePt t="39802" x="8158163" y="2592388"/>
          <p14:tracePt t="39817" x="8158163" y="2601913"/>
          <p14:tracePt t="39820" x="8167688" y="2601913"/>
          <p14:tracePt t="39839" x="8178800" y="2601913"/>
          <p14:tracePt t="39850" x="8178800" y="2611438"/>
          <p14:tracePt t="39858" x="8188325" y="2611438"/>
          <p14:tracePt t="39885" x="8197850" y="2622550"/>
          <p14:tracePt t="39905" x="8197850" y="2632075"/>
          <p14:tracePt t="39923" x="8208963" y="2632075"/>
          <p14:tracePt t="39979" x="8208963" y="2641600"/>
          <p14:tracePt t="40000" x="8218488" y="2641600"/>
          <p14:tracePt t="40037" x="8229600" y="2641600"/>
          <p14:tracePt t="40055" x="8229600" y="2652713"/>
          <p14:tracePt t="40168" x="8229600" y="2662238"/>
          <p14:tracePt t="40311" x="8218488" y="2662238"/>
          <p14:tracePt t="40348" x="8208963" y="2662238"/>
          <p14:tracePt t="40368" x="8208963" y="2652713"/>
          <p14:tracePt t="40396" x="8197850" y="2652713"/>
          <p14:tracePt t="40406" x="8197850" y="2641600"/>
          <p14:tracePt t="40453" x="8197850" y="2632075"/>
          <p14:tracePt t="40481" x="8197850" y="2622550"/>
          <p14:tracePt t="40558" x="8197850" y="2611438"/>
          <p14:tracePt t="40605" x="8188325" y="2611438"/>
          <p14:tracePt t="41032" x="8188325" y="2601913"/>
          <p14:tracePt t="41155" x="8188325" y="2592388"/>
          <p14:tracePt t="41232" x="8188325" y="2581275"/>
          <p14:tracePt t="41374" x="8188325" y="2571750"/>
          <p14:tracePt t="41905" x="8197850" y="2571750"/>
          <p14:tracePt t="41933" x="8197850" y="2562225"/>
          <p14:tracePt t="41970" x="8208963" y="2562225"/>
          <p14:tracePt t="41982" x="8208963" y="2551113"/>
          <p14:tracePt t="41999" x="8218488" y="2541588"/>
          <p14:tracePt t="42008" x="8229600" y="2541588"/>
          <p14:tracePt t="42018" x="8229600" y="2532063"/>
          <p14:tracePt t="42033" x="8239125" y="2520950"/>
          <p14:tracePt t="42050" x="8259763" y="2511425"/>
          <p14:tracePt t="42055" x="8259763" y="2501900"/>
          <p14:tracePt t="42066" x="8278813" y="2490788"/>
          <p14:tracePt t="42075" x="8278813" y="2470150"/>
          <p14:tracePt t="42083" x="8299450" y="2470150"/>
          <p14:tracePt t="42100" x="8299450" y="2451100"/>
          <p14:tracePt t="42102" x="8320088" y="2451100"/>
          <p14:tracePt t="42116" x="8320088" y="2430463"/>
          <p14:tracePt t="42121" x="8339138" y="2430463"/>
          <p14:tracePt t="42134" x="8350250" y="2409825"/>
          <p14:tracePt t="42140" x="8359775" y="2400300"/>
          <p14:tracePt t="42150" x="8369300" y="2390775"/>
          <p14:tracePt t="42159" x="8380413" y="2379663"/>
          <p14:tracePt t="42168" x="8389938" y="2370138"/>
          <p14:tracePt t="42184" x="8401050" y="2360613"/>
          <p14:tracePt t="42186" x="8410575" y="2349500"/>
          <p14:tracePt t="42200" x="8420100" y="2349500"/>
          <p14:tracePt t="42205" x="8420100" y="2339975"/>
          <p14:tracePt t="42216" x="8431213" y="2330450"/>
          <p14:tracePt t="42224" x="8440738" y="2330450"/>
          <p14:tracePt t="42233" x="8440738" y="2319338"/>
          <p14:tracePt t="42250" x="8450263" y="2319338"/>
          <p14:tracePt t="42252" x="8450263" y="2309813"/>
          <p14:tracePt t="42267" x="8461375" y="2298700"/>
          <p14:tracePt t="42283" x="8470900" y="2289175"/>
          <p14:tracePt t="42290" x="8480425" y="2279650"/>
          <p14:tracePt t="42309" x="8491538" y="2268538"/>
          <p14:tracePt t="42319" x="8491538" y="2259013"/>
          <p14:tracePt t="42333" x="8510588" y="2249488"/>
          <p14:tracePt t="42350" x="8521700" y="2238375"/>
          <p14:tracePt t="42356" x="8531225" y="2228850"/>
          <p14:tracePt t="42366" x="8551863" y="2208213"/>
          <p14:tracePt t="42374" x="8561388" y="2198688"/>
          <p14:tracePt t="42384" x="8572500" y="2189163"/>
          <p14:tracePt t="42400" x="8582025" y="2178050"/>
          <p14:tracePt t="42403" x="8591550" y="2168525"/>
          <p14:tracePt t="42416" x="8602663" y="2159000"/>
          <p14:tracePt t="42422" x="8612188" y="2147888"/>
          <p14:tracePt t="42433" x="8612188" y="2138363"/>
          <p14:tracePt t="42441" x="8621713" y="2138363"/>
          <p14:tracePt t="42451" x="8632825" y="2127250"/>
          <p14:tracePt t="42465" x="8642350" y="2117725"/>
          <p14:tracePt t="42482" x="8651875" y="2108200"/>
          <p14:tracePt t="42489" x="8662988" y="2097088"/>
          <p14:tracePt t="42499" x="8672513" y="2087563"/>
          <p14:tracePt t="42508" x="8682038" y="2078038"/>
          <p14:tracePt t="42518" x="8693150" y="2066925"/>
          <p14:tracePt t="42532" x="8702675" y="2057400"/>
          <p14:tracePt t="42536" x="8712200" y="2047875"/>
          <p14:tracePt t="42549" x="8732838" y="2036763"/>
          <p14:tracePt t="42555" x="8742363" y="2027238"/>
          <p14:tracePt t="42565" x="8763000" y="2006600"/>
          <p14:tracePt t="42575" x="8774113" y="1997075"/>
          <p14:tracePt t="42584" x="8783638" y="1987550"/>
          <p14:tracePt t="42599" x="8793163" y="1976438"/>
          <p14:tracePt t="42603" x="8804275" y="1966913"/>
          <p14:tracePt t="42616" x="8813800" y="1955800"/>
          <p14:tracePt t="42622" x="8823325" y="1946275"/>
          <p14:tracePt t="42632" x="8834438" y="1946275"/>
          <p14:tracePt t="42641" x="8843963" y="1936750"/>
          <p14:tracePt t="42664" x="8853488" y="1925638"/>
          <p14:tracePt t="42669" x="8853488" y="1916113"/>
          <p14:tracePt t="42682" x="8864600" y="1916113"/>
          <p14:tracePt t="42687" x="8874125" y="1906588"/>
          <p14:tracePt t="42698" x="8883650" y="1906588"/>
          <p14:tracePt t="42706" x="8894763" y="1885950"/>
          <p14:tracePt t="42717" x="8904288" y="1885950"/>
          <p14:tracePt t="42732" x="8913813" y="1876425"/>
          <p14:tracePt t="42736" x="8924925" y="1865313"/>
          <p14:tracePt t="42749" x="8934450" y="1855788"/>
          <p14:tracePt t="42755" x="8945563" y="1855788"/>
          <p14:tracePt t="42765" x="8955088" y="1846263"/>
          <p14:tracePt t="42774" x="8964613" y="1835150"/>
          <p14:tracePt t="42783" x="8964613" y="1825625"/>
          <p14:tracePt t="42792" x="8985250" y="1825625"/>
          <p14:tracePt t="42803" x="8985250" y="1816100"/>
          <p14:tracePt t="42815" x="9005888" y="1804988"/>
          <p14:tracePt t="42822" x="9005888" y="1795463"/>
          <p14:tracePt t="42832" x="9015413" y="1784350"/>
          <p14:tracePt t="42841" x="9024938" y="1784350"/>
          <p14:tracePt t="42850" x="9024938" y="1774825"/>
          <p14:tracePt t="42859" x="9045575" y="1765300"/>
          <p14:tracePt t="42869" x="9045575" y="1754188"/>
          <p14:tracePt t="42883" x="9055100" y="1754188"/>
          <p14:tracePt t="42895" x="9066213" y="1744663"/>
          <p14:tracePt t="42899" x="9085263" y="1735138"/>
          <p14:tracePt t="42906" x="9096375" y="1714500"/>
          <p14:tracePt t="42915" x="9105900" y="1704975"/>
          <p14:tracePt t="42926" x="9136063" y="1693863"/>
          <p14:tracePt t="42934" x="9147175" y="1674813"/>
          <p14:tracePt t="42950" x="9177338" y="1654175"/>
          <p14:tracePt t="42953" x="9207500" y="1633538"/>
          <p14:tracePt t="42967" x="9226550" y="1624013"/>
          <p14:tracePt t="42971" x="9247188" y="1612900"/>
          <p14:tracePt t="42982" x="9267825" y="1593850"/>
          <p14:tracePt t="42989" x="9288463" y="1582738"/>
          <p14:tracePt t="42999" x="9307513" y="1573213"/>
          <p14:tracePt t="43008" x="9318625" y="1573213"/>
          <p14:tracePt t="43017" x="9328150" y="1552575"/>
          <p14:tracePt t="43035" x="9337675" y="1552575"/>
          <p14:tracePt t="43036" x="9348788" y="1543050"/>
          <p14:tracePt t="43050" x="9358313" y="1533525"/>
          <p14:tracePt t="43054" x="9367838" y="1522413"/>
          <p14:tracePt t="43066" x="9378950" y="1512888"/>
          <p14:tracePt t="43073" x="9388475" y="1512888"/>
          <p14:tracePt t="43083" x="9388475" y="1503363"/>
          <p14:tracePt t="43091" x="9398000" y="1503363"/>
          <p14:tracePt t="43100" x="9409113" y="1492250"/>
          <p14:tracePt t="43110" x="9418638" y="1492250"/>
          <p14:tracePt t="43118" x="9418638" y="1482725"/>
          <p14:tracePt t="43133" x="9428163" y="1473200"/>
          <p14:tracePt t="43150" x="9439275" y="1473200"/>
          <p14:tracePt t="43155" x="9448800" y="1462088"/>
          <p14:tracePt t="43167" x="9459913" y="1462088"/>
          <p14:tracePt t="43183" x="9469438" y="1452563"/>
          <p14:tracePt t="43193" x="9478963" y="1452563"/>
          <p14:tracePt t="43694" x="9490075" y="1441450"/>
          <p14:tracePt t="43704" x="9490075" y="1431925"/>
          <p14:tracePt t="43715" x="9499600" y="1431925"/>
          <p14:tracePt t="43721" x="9499600" y="1422400"/>
          <p14:tracePt t="43741" x="9509125" y="1422400"/>
          <p14:tracePt t="43751" x="9509125" y="1411288"/>
          <p14:tracePt t="43769" x="9520238" y="1411288"/>
          <p14:tracePt t="43782" x="9529763" y="1401763"/>
          <p14:tracePt t="43788" x="9529763" y="1392238"/>
          <p14:tracePt t="43799" x="9539288" y="1392238"/>
          <p14:tracePt t="43816" x="9550400" y="1381125"/>
          <p14:tracePt t="43835" x="9559925" y="1381125"/>
          <p14:tracePt t="43848" x="9569450" y="1371600"/>
          <p14:tracePt t="43865" x="9580563" y="1362075"/>
          <p14:tracePt t="43873" x="9590088" y="1350963"/>
          <p14:tracePt t="43883" x="9599613" y="1341438"/>
          <p14:tracePt t="43894" x="9599613" y="1331913"/>
          <p14:tracePt t="43909" x="9610725" y="1331913"/>
          <p14:tracePt t="43917" x="9620250" y="1320800"/>
          <p14:tracePt t="43918" x="9631363" y="1320800"/>
          <p14:tracePt t="43932" x="9640888" y="1311275"/>
          <p14:tracePt t="43939" x="9640888" y="1301750"/>
          <p14:tracePt t="43948" x="9650413" y="1290638"/>
          <p14:tracePt t="43957" x="9661525" y="1290638"/>
          <p14:tracePt t="43967" x="9661525" y="1281113"/>
          <p14:tracePt t="43982" x="9671050" y="1270000"/>
          <p14:tracePt t="43985" x="9680575" y="1260475"/>
          <p14:tracePt t="43999" x="9691688" y="1260475"/>
          <p14:tracePt t="44004" x="9691688" y="1250950"/>
          <p14:tracePt t="44015" x="9701213" y="1250950"/>
          <p14:tracePt t="44023" x="9701213" y="1239838"/>
          <p14:tracePt t="44048" x="9710738" y="1239838"/>
          <p14:tracePt t="44051" x="9710738" y="1230313"/>
          <p14:tracePt t="44066" x="9721850" y="1230313"/>
          <p14:tracePt t="44088" x="9721850" y="1220788"/>
          <p14:tracePt t="44098" x="9731375" y="1220788"/>
          <p14:tracePt t="44108" x="9731375" y="1209675"/>
          <p14:tracePt t="44154" x="9740900" y="1209675"/>
          <p14:tracePt t="44183" x="9740900" y="1200150"/>
          <p14:tracePt t="44220" x="9752013" y="1200150"/>
          <p14:tracePt t="44258" x="9761538" y="1190625"/>
          <p14:tracePt t="44380" x="9771063" y="1190625"/>
          <p14:tracePt t="44466" x="9782175" y="1190625"/>
          <p14:tracePt t="44522" x="9791700" y="1190625"/>
          <p14:tracePt t="44541" x="9801225" y="1190625"/>
          <p14:tracePt t="44551" x="9801225" y="1200150"/>
          <p14:tracePt t="44581" x="9812338" y="1200150"/>
          <p14:tracePt t="44589" x="9812338" y="1209675"/>
          <p14:tracePt t="44598" x="9821863" y="1220788"/>
          <p14:tracePt t="44632" x="9832975" y="1230313"/>
          <p14:tracePt t="44655" x="9842500" y="1239838"/>
          <p14:tracePt t="44665" x="9852025" y="1239838"/>
          <p14:tracePt t="44674" x="9852025" y="1250950"/>
          <p14:tracePt t="44683" x="9863138" y="1260475"/>
          <p14:tracePt t="44702" x="9872663" y="1270000"/>
          <p14:tracePt t="44716" x="9882188" y="1270000"/>
          <p14:tracePt t="44720" x="9893300" y="1290638"/>
          <p14:tracePt t="44740" x="9902825" y="1301750"/>
          <p14:tracePt t="44751" x="9912350" y="1311275"/>
          <p14:tracePt t="44758" x="9923463" y="1320800"/>
          <p14:tracePt t="44769" x="9923463" y="1331913"/>
          <p14:tracePt t="44783" x="9932988" y="1341438"/>
          <p14:tracePt t="44786" x="9942513" y="1350963"/>
          <p14:tracePt t="44805" x="9953625" y="1371600"/>
          <p14:tracePt t="44823" x="9953625" y="1381125"/>
          <p14:tracePt t="44833" x="9963150" y="1381125"/>
          <p14:tracePt t="44850" x="9972675" y="1401763"/>
          <p14:tracePt t="44868" x="9983788" y="1411288"/>
          <p14:tracePt t="44871" x="9983788" y="1422400"/>
          <p14:tracePt t="44884" x="9993313" y="1431925"/>
          <p14:tracePt t="44890" x="10004425" y="1452563"/>
          <p14:tracePt t="44910" x="10023475" y="1462088"/>
          <p14:tracePt t="44918" x="10023475" y="1482725"/>
          <p14:tracePt t="44934" x="10034588" y="1482725"/>
          <p14:tracePt t="44938" x="10034588" y="1503363"/>
          <p14:tracePt t="44949" x="10044113" y="1503363"/>
          <p14:tracePt t="44957" x="10053638" y="1512888"/>
          <p14:tracePt t="44966" x="10064750" y="1522413"/>
          <p14:tracePt t="44975" x="10074275" y="1533525"/>
          <p14:tracePt t="44984" x="10074275" y="1552575"/>
          <p14:tracePt t="45000" x="10094913" y="1563688"/>
          <p14:tracePt t="45002" x="10104438" y="1582738"/>
          <p14:tracePt t="45016" x="10125075" y="1612900"/>
          <p14:tracePt t="45021" x="10144125" y="1644650"/>
          <p14:tracePt t="45032" x="10175875" y="1684338"/>
          <p14:tracePt t="45040" x="10206038" y="1714500"/>
          <p14:tracePt t="45049" x="10225088" y="1754188"/>
          <p14:tracePt t="45059" x="10245725" y="1765300"/>
          <p14:tracePt t="45583" x="10245725" y="1774825"/>
          <p14:tracePt t="45603" x="10255250" y="1774825"/>
          <p14:tracePt t="45615" x="10266363" y="1784350"/>
          <p14:tracePt t="45621" x="10275888" y="1795463"/>
          <p14:tracePt t="45632" x="10275888" y="1804988"/>
          <p14:tracePt t="45641" x="10285413" y="1804988"/>
          <p14:tracePt t="45650" x="10296525" y="1825625"/>
          <p14:tracePt t="45665" x="10306050" y="1825625"/>
          <p14:tracePt t="45669" x="10326688" y="1835150"/>
          <p14:tracePt t="45683" x="10326688" y="1846263"/>
          <p14:tracePt t="45687" x="10347325" y="1846263"/>
          <p14:tracePt t="45700" x="10347325" y="1865313"/>
          <p14:tracePt t="45706" x="10366375" y="1865313"/>
          <p14:tracePt t="45715" x="10377488" y="1876425"/>
          <p14:tracePt t="45732" x="10387013" y="1885950"/>
          <p14:tracePt t="45734" x="10396538" y="1895475"/>
          <p14:tracePt t="45749" x="10417175" y="1906588"/>
          <p14:tracePt t="45754" x="10426700" y="1925638"/>
          <p14:tracePt t="45766" x="10437813" y="1936750"/>
          <p14:tracePt t="45773" x="10456863" y="1966913"/>
          <p14:tracePt t="45782" x="10467975" y="1976438"/>
          <p14:tracePt t="45799" x="10498138" y="1987550"/>
          <p14:tracePt t="45800" x="10518775" y="2017713"/>
          <p14:tracePt t="45816" x="10537825" y="2027238"/>
          <p14:tracePt t="45820" x="10558463" y="2047875"/>
          <p14:tracePt t="45834" x="10567988" y="2066925"/>
          <p14:tracePt t="45838" x="10588625" y="2078038"/>
          <p14:tracePt t="45850" x="10609263" y="2097088"/>
          <p14:tracePt t="45859" x="10618788" y="2108200"/>
          <p14:tracePt t="45867" x="10639425" y="2138363"/>
          <p14:tracePt t="45882" x="10648950" y="2147888"/>
          <p14:tracePt t="45895" x="10658475" y="2159000"/>
          <p14:tracePt t="45901" x="10669588" y="2178050"/>
          <p14:tracePt t="45904" x="10679113" y="2189163"/>
          <p14:tracePt t="45916" x="10679113" y="2198688"/>
          <p14:tracePt t="45924" x="10699750" y="2208213"/>
          <p14:tracePt t="45933" x="10699750" y="2219325"/>
          <p14:tracePt t="45949" x="10709275" y="2228850"/>
          <p14:tracePt t="45965" x="10709275" y="2238375"/>
          <p14:tracePt t="45971" x="10720388" y="2249488"/>
          <p14:tracePt t="45982" x="10729913" y="2249488"/>
          <p14:tracePt t="45989" x="10729913" y="2259013"/>
          <p14:tracePt t="45999" x="10739438" y="2268538"/>
          <p14:tracePt t="46018" x="10750550" y="2279650"/>
          <p14:tracePt t="46032" x="10760075" y="2289175"/>
          <p14:tracePt t="46036" x="10760075" y="2298700"/>
          <p14:tracePt t="46050" x="10769600" y="2298700"/>
          <p14:tracePt t="46056" x="10769600" y="2309813"/>
          <p14:tracePt t="46066" x="10780713" y="2319338"/>
          <p14:tracePt t="46075" x="10780713" y="2330450"/>
          <p14:tracePt t="46084" x="10790238" y="2339975"/>
          <p14:tracePt t="46099" x="10799763" y="2349500"/>
          <p14:tracePt t="46103" x="10810875" y="2370138"/>
          <p14:tracePt t="46115" x="10820400" y="2370138"/>
          <p14:tracePt t="46121" x="10829925" y="2390775"/>
          <p14:tracePt t="46134" x="10841038" y="2400300"/>
          <p14:tracePt t="46140" x="10841038" y="2409825"/>
          <p14:tracePt t="46149" x="10860088" y="2430463"/>
          <p14:tracePt t="46168" x="10871200" y="2451100"/>
          <p14:tracePt t="46183" x="10880725" y="2451100"/>
          <p14:tracePt t="46187" x="10880725" y="2460625"/>
          <p14:tracePt t="46200" x="10891838" y="2470150"/>
          <p14:tracePt t="46205" x="10901363" y="2481263"/>
          <p14:tracePt t="46218" x="10910888" y="2490788"/>
          <p14:tracePt t="46224" x="10922000" y="2501900"/>
          <p14:tracePt t="46234" x="10931525" y="2520950"/>
          <p14:tracePt t="46251" x="10941050" y="2520950"/>
          <p14:tracePt t="46252" x="10952163" y="2541588"/>
          <p14:tracePt t="46268" x="10961688" y="2551113"/>
          <p14:tracePt t="46270" x="10982325" y="2571750"/>
          <p14:tracePt t="46283" x="10982325" y="2592388"/>
          <p14:tracePt t="46288" x="11001375" y="2611438"/>
          <p14:tracePt t="46299" x="11022013" y="2632075"/>
          <p14:tracePt t="46308" x="11042650" y="2662238"/>
          <p14:tracePt t="46316" x="11042650" y="2673350"/>
          <p14:tracePt t="46332" x="11063288" y="2692400"/>
          <p14:tracePt t="46335" x="11063288" y="2713038"/>
          <p14:tracePt t="46349" x="11082338" y="2722563"/>
          <p14:tracePt t="46354" x="11093450" y="2733675"/>
          <p14:tracePt t="46366" x="11093450" y="2752725"/>
          <p14:tracePt t="46383" x="11102975" y="2773363"/>
          <p14:tracePt t="46399" x="11102975" y="2782888"/>
          <p14:tracePt t="46418" x="11112500" y="2794000"/>
          <p14:tracePt t="46447" x="11123613" y="2803525"/>
          <p14:tracePt t="46465" x="11123613" y="2813050"/>
          <p14:tracePt t="46475" x="11123613" y="2824163"/>
          <p14:tracePt t="46484" x="11133138" y="2833688"/>
          <p14:tracePt t="46502" x="11133138" y="2844800"/>
          <p14:tracePt t="46515" x="11142663" y="2854325"/>
          <p14:tracePt t="46532" x="11142663" y="2863850"/>
          <p14:tracePt t="46559" x="11153775" y="2874963"/>
          <p14:tracePt t="46568" x="11163300" y="2884488"/>
          <p14:tracePt t="46582" x="11163300" y="2894013"/>
          <p14:tracePt t="47096" x="11163300" y="2905125"/>
          <p14:tracePt t="47115" x="11163300" y="2914650"/>
          <p14:tracePt t="47124" x="11153775" y="2914650"/>
          <p14:tracePt t="47134" x="11153775" y="2924175"/>
          <p14:tracePt t="47148" x="11142663" y="2935288"/>
          <p14:tracePt t="47154" x="11133138" y="2935288"/>
          <p14:tracePt t="47165" x="11123613" y="2944813"/>
          <p14:tracePt t="47182" x="11112500" y="2954338"/>
          <p14:tracePt t="47191" x="11102975" y="2954338"/>
          <p14:tracePt t="47200" x="11093450" y="2965450"/>
          <p14:tracePt t="47215" x="11093450" y="2974975"/>
          <p14:tracePt t="47219" x="11082338" y="2974975"/>
          <p14:tracePt t="47232" x="11072813" y="2984500"/>
          <p14:tracePt t="47250" x="11052175" y="2995613"/>
          <p14:tracePt t="47257" x="11052175" y="3005138"/>
          <p14:tracePt t="47267" x="11042650" y="3005138"/>
          <p14:tracePt t="47283" x="11031538" y="3016250"/>
          <p14:tracePt t="47285" x="11022013" y="3025775"/>
          <p14:tracePt t="47298" x="11012488" y="3035300"/>
          <p14:tracePt t="47304" x="11001375" y="3046413"/>
          <p14:tracePt t="47315" x="10991850" y="3055938"/>
          <p14:tracePt t="47323" x="10971213" y="3065463"/>
          <p14:tracePt t="47332" x="10971213" y="3076575"/>
          <p14:tracePt t="47349" x="10961688" y="3076575"/>
          <p14:tracePt t="47352" x="10961688" y="3086100"/>
          <p14:tracePt t="47366" x="10941050" y="3095625"/>
          <p14:tracePt t="47382" x="10931525" y="3106738"/>
          <p14:tracePt t="47399" x="10910888" y="3116263"/>
          <p14:tracePt t="47414" x="10910888" y="3125788"/>
          <p14:tracePt t="47418" x="10901363" y="3125788"/>
          <p14:tracePt t="47431" x="10891838" y="3125788"/>
          <p14:tracePt t="47436" x="10880725" y="3136900"/>
          <p14:tracePt t="47455" x="10871200" y="3146425"/>
          <p14:tracePt t="47464" x="10860088" y="3155950"/>
          <p14:tracePt t="47475" x="10850563" y="3155950"/>
          <p14:tracePt t="47483" x="10841038" y="3155950"/>
          <p14:tracePt t="47498" x="10841038" y="3167063"/>
          <p14:tracePt t="47502" x="10820400" y="3176588"/>
          <p14:tracePt t="47514" x="10820400" y="3187700"/>
          <p14:tracePt t="47522" x="10799763" y="3197225"/>
          <p14:tracePt t="47532" x="10790238" y="3206750"/>
          <p14:tracePt t="47542" x="10780713" y="3227388"/>
          <p14:tracePt t="47550" x="10769600" y="3236913"/>
          <p14:tracePt t="47566" x="10750550" y="3257550"/>
          <p14:tracePt t="47570" x="10750550" y="3267075"/>
          <p14:tracePt t="47581" x="10729913" y="3278188"/>
          <p14:tracePt t="47588" x="10720388" y="3287713"/>
          <p14:tracePt t="47598" x="10709275" y="3297238"/>
          <p14:tracePt t="47608" x="10688638" y="3327400"/>
          <p14:tracePt t="47618" x="10669588" y="3338513"/>
          <p14:tracePt t="47632" x="10648950" y="3359150"/>
          <p14:tracePt t="47636" x="10639425" y="3368675"/>
          <p14:tracePt t="47648" x="10628313" y="3378200"/>
          <p14:tracePt t="47655" x="10609263" y="3398838"/>
          <p14:tracePt t="47664" x="10598150" y="3408363"/>
          <p14:tracePt t="47674" x="10579100" y="3419475"/>
          <p14:tracePt t="47683" x="10558463" y="3429000"/>
          <p14:tracePt t="47698" x="10548938" y="3449638"/>
          <p14:tracePt t="47702" x="10518775" y="3459163"/>
          <p14:tracePt t="47716" x="10498138" y="3479800"/>
          <p14:tracePt t="47721" x="10467975" y="3498850"/>
          <p14:tracePt t="47732" x="10437813" y="3519488"/>
          <p14:tracePt t="47741" x="10407650" y="3540125"/>
          <p14:tracePt t="47749" x="10356850" y="3579813"/>
          <p14:tracePt t="47765" x="10315575" y="3621088"/>
          <p14:tracePt t="47769" x="10275888" y="3651250"/>
          <p14:tracePt t="47782" x="10255250" y="3681413"/>
          <p14:tracePt t="47788" x="10225088" y="3702050"/>
          <p14:tracePt t="47799" x="10206038" y="3721100"/>
          <p14:tracePt t="47807" x="10194925" y="3741738"/>
          <p14:tracePt t="47816" x="10175875" y="3762375"/>
          <p14:tracePt t="47832" x="10164763" y="3771900"/>
          <p14:tracePt t="47835" x="10144125" y="3781425"/>
          <p14:tracePt t="47849" x="10144125" y="3792538"/>
          <p14:tracePt t="47854" x="10125075" y="3802063"/>
          <p14:tracePt t="47865" x="10125075" y="3811588"/>
          <p14:tracePt t="47873" x="10113963" y="3822700"/>
          <p14:tracePt t="47898" x="10104438" y="3832225"/>
          <p14:tracePt t="47909" x="10094913" y="3832225"/>
          <p14:tracePt t="47915" x="10083800" y="3852863"/>
          <p14:tracePt t="47933" x="10064750" y="3862388"/>
          <p14:tracePt t="47949" x="10053638" y="3883025"/>
          <p14:tracePt t="47965" x="10044113" y="3883025"/>
          <p14:tracePt t="47968" x="10023475" y="3903663"/>
          <p14:tracePt t="47983" x="10013950" y="3913188"/>
          <p14:tracePt t="47987" x="9993313" y="3933825"/>
          <p14:tracePt t="47999" x="9963150" y="3933825"/>
          <p14:tracePt t="48005" x="9953625" y="3952875"/>
          <p14:tracePt t="48015" x="9942513" y="3963988"/>
          <p14:tracePt t="48031" x="9912350" y="3973513"/>
          <p14:tracePt t="48033" x="9902825" y="3983038"/>
          <p14:tracePt t="48048" x="9893300" y="3994150"/>
          <p14:tracePt t="48052" x="9872663" y="4003675"/>
          <p14:tracePt t="48064" x="9863138" y="4013200"/>
          <p14:tracePt t="48072" x="9842500" y="4024313"/>
          <p14:tracePt t="48081" x="9832975" y="4033838"/>
          <p14:tracePt t="48098" x="9812338" y="4044950"/>
          <p14:tracePt t="48100" x="9791700" y="4054475"/>
          <p14:tracePt t="48114" x="9782175" y="4075113"/>
          <p14:tracePt t="48119" x="9771063" y="4084638"/>
          <p14:tracePt t="48131" x="9752013" y="4094163"/>
          <p14:tracePt t="48138" x="9752013" y="4105275"/>
          <p14:tracePt t="48147" x="9731375" y="4105275"/>
          <p14:tracePt t="48158" x="9731375" y="4124325"/>
          <p14:tracePt t="48168" x="9721850" y="4124325"/>
          <p14:tracePt t="48181" x="9721850" y="4135438"/>
          <p14:tracePt t="48186" x="9710738" y="4135438"/>
          <p14:tracePt t="48197" x="9701213" y="4144963"/>
          <p14:tracePt t="48215" x="9691688" y="4154488"/>
          <p14:tracePt t="48225" x="9691688" y="4165600"/>
          <p14:tracePt t="48248" x="9680575" y="4165600"/>
          <p14:tracePt t="48252" x="9680575" y="4175125"/>
          <p14:tracePt t="48265" x="9671050" y="4175125"/>
          <p14:tracePt t="48272" x="9661525" y="4184650"/>
          <p14:tracePt t="48297" x="9650413" y="4195763"/>
          <p14:tracePt t="48301" x="9650413" y="4205288"/>
          <p14:tracePt t="48315" x="9631363" y="4205288"/>
          <p14:tracePt t="48320" x="9631363" y="4216400"/>
          <p14:tracePt t="48339" x="9620250" y="4225925"/>
          <p14:tracePt t="48365" x="9610725" y="4225925"/>
          <p14:tracePt t="48368" x="9610725" y="4235450"/>
          <p14:tracePt t="48381" x="9610725" y="4246563"/>
          <p14:tracePt t="48387" x="9599613" y="4246563"/>
          <p14:tracePt t="48397" x="9590088" y="4246563"/>
          <p14:tracePt t="48405" x="9590088" y="4256088"/>
          <p14:tracePt t="48431" x="9580563" y="4256088"/>
          <p14:tracePt t="48448" x="9580563" y="4265613"/>
          <p14:tracePt t="48999" x="9569450" y="4265613"/>
          <p14:tracePt t="49017" x="9559925" y="4256088"/>
          <p14:tracePt t="49037" x="9550400" y="4235450"/>
          <p14:tracePt t="49047" x="9539288" y="4235450"/>
          <p14:tracePt t="49056" x="9539288" y="4225925"/>
          <p14:tracePt t="49064" x="9529763" y="4225925"/>
          <p14:tracePt t="49081" x="9520238" y="4216400"/>
          <p14:tracePt t="49086" x="9509125" y="4205288"/>
          <p14:tracePt t="49098" x="9499600" y="4184650"/>
          <p14:tracePt t="49103" x="9490075" y="4184650"/>
          <p14:tracePt t="49115" x="9478963" y="4165600"/>
          <p14:tracePt t="49121" x="9469438" y="4154488"/>
          <p14:tracePt t="49130" x="9448800" y="4135438"/>
          <p14:tracePt t="49139" x="9439275" y="4124325"/>
          <p14:tracePt t="49148" x="9418638" y="4114800"/>
          <p14:tracePt t="49165" x="9418638" y="4105275"/>
          <p14:tracePt t="49168" x="9398000" y="4094163"/>
          <p14:tracePt t="49181" x="9398000" y="4084638"/>
          <p14:tracePt t="49186" x="9388475" y="4075113"/>
          <p14:tracePt t="49200" x="9378950" y="4064000"/>
          <p14:tracePt t="49206" x="9367838" y="4064000"/>
          <p14:tracePt t="49215" x="9367838" y="4054475"/>
          <p14:tracePt t="49224" x="9358313" y="4044950"/>
          <p14:tracePt t="49235" x="9348788" y="4033838"/>
          <p14:tracePt t="49248" x="9337675" y="4033838"/>
          <p14:tracePt t="49252" x="9337675" y="4024313"/>
          <p14:tracePt t="49265" x="9328150" y="4013200"/>
          <p14:tracePt t="49272" x="9318625" y="4003675"/>
          <p14:tracePt t="49283" x="9307513" y="4003675"/>
          <p14:tracePt t="49291" x="9307513" y="3994150"/>
          <p14:tracePt t="49315" x="9297988" y="3973513"/>
          <p14:tracePt t="49318" x="9288463" y="3973513"/>
          <p14:tracePt t="49331" x="9277350" y="3963988"/>
          <p14:tracePt t="49336" x="9267825" y="3952875"/>
          <p14:tracePt t="49348" x="9267825" y="3943350"/>
          <p14:tracePt t="49355" x="9256713" y="3933825"/>
          <p14:tracePt t="49365" x="9247188" y="3913188"/>
          <p14:tracePt t="49383" x="9226550" y="3892550"/>
          <p14:tracePt t="49386" x="9217025" y="3883025"/>
          <p14:tracePt t="49399" x="9196388" y="3862388"/>
          <p14:tracePt t="49404" x="9196388" y="3832225"/>
          <p14:tracePt t="49415" x="9177338" y="3822700"/>
          <p14:tracePt t="49422" x="9166225" y="3802063"/>
          <p14:tracePt t="49432" x="9147175" y="3781425"/>
          <p14:tracePt t="49448" x="9136063" y="3751263"/>
          <p14:tracePt t="49451" x="9117013" y="3732213"/>
          <p14:tracePt t="49465" x="9105900" y="3702050"/>
          <p14:tracePt t="49471" x="9085263" y="3670300"/>
          <p14:tracePt t="49482" x="9075738" y="3651250"/>
          <p14:tracePt t="49490" x="9055100" y="3630613"/>
          <p14:tracePt t="49499" x="9055100" y="3621088"/>
          <p14:tracePt t="49515" x="9045575" y="3600450"/>
          <p14:tracePt t="49518" x="9024938" y="3590925"/>
          <p14:tracePt t="49531" x="9024938" y="3579813"/>
          <p14:tracePt t="49537" x="9015413" y="3570288"/>
          <p14:tracePt t="49548" x="9015413" y="3560763"/>
          <p14:tracePt t="49556" x="9005888" y="3549650"/>
          <p14:tracePt t="49565" x="8994775" y="3540125"/>
          <p14:tracePt t="49581" x="8994775" y="3530600"/>
          <p14:tracePt t="49585" x="8985250" y="3519488"/>
          <p14:tracePt t="49598" x="8975725" y="3498850"/>
          <p14:tracePt t="49615" x="8964613" y="3489325"/>
          <p14:tracePt t="49624" x="8964613" y="3479800"/>
          <p14:tracePt t="49633" x="8955088" y="3468688"/>
          <p14:tracePt t="49648" x="8945563" y="3459163"/>
          <p14:tracePt t="49664" x="8945563" y="3449638"/>
          <p14:tracePt t="49672" x="8934450" y="3438525"/>
          <p14:tracePt t="49682" x="8934450" y="3429000"/>
          <p14:tracePt t="49701" x="8924925" y="3419475"/>
          <p14:tracePt t="49719" x="8913813" y="3408363"/>
          <p14:tracePt t="49731" x="8913813" y="3398838"/>
          <p14:tracePt t="49738" x="8904288" y="3398838"/>
          <p14:tracePt t="49748" x="8904288" y="3389313"/>
          <p14:tracePt t="49764" x="8894763" y="3389313"/>
          <p14:tracePt t="49766" x="8894763" y="3378200"/>
          <p14:tracePt t="49787" x="8883650" y="3368675"/>
          <p14:tracePt t="49797" x="8883650" y="3359150"/>
          <p14:tracePt t="49805" x="8883650" y="3348038"/>
          <p14:tracePt t="49815" x="8874125" y="3348038"/>
          <p14:tracePt t="49831" x="8864600" y="3338513"/>
          <p14:tracePt t="49847" x="8853488" y="3317875"/>
          <p14:tracePt t="49863" x="8843963" y="3308350"/>
          <p14:tracePt t="49881" x="8843963" y="3297238"/>
          <p14:tracePt t="49897" x="8834438" y="3287713"/>
          <p14:tracePt t="49900" x="8823325" y="3278188"/>
          <p14:tracePt t="49913" x="8823325" y="3267075"/>
          <p14:tracePt t="49920" x="8813800" y="3257550"/>
          <p14:tracePt t="49931" x="8813800" y="3248025"/>
          <p14:tracePt t="49939" x="8804275" y="3236913"/>
          <p14:tracePt t="49949" x="8793163" y="3227388"/>
          <p14:tracePt t="49964" x="8793163" y="3217863"/>
          <p14:tracePt t="49968" x="8783638" y="3206750"/>
          <p14:tracePt t="49980" x="8774113" y="3197225"/>
          <p14:tracePt t="49988" x="8774113" y="3187700"/>
          <p14:tracePt t="49998" x="8763000" y="3176588"/>
          <p14:tracePt t="50014" x="8763000" y="3167063"/>
          <p14:tracePt t="50017" x="8753475" y="3155950"/>
          <p14:tracePt t="50030" x="8742363" y="3146425"/>
          <p14:tracePt t="50038" x="8732838" y="3146425"/>
          <p14:tracePt t="50047" x="8732838" y="3125788"/>
          <p14:tracePt t="50057" x="8723313" y="3125788"/>
          <p14:tracePt t="50066" x="8712200" y="3125788"/>
          <p14:tracePt t="50080" x="8712200" y="3116263"/>
          <p14:tracePt t="50551" x="8702675" y="3106738"/>
          <p14:tracePt t="50563" x="8693150" y="3106738"/>
          <p14:tracePt t="50571" x="8682038" y="3095625"/>
          <p14:tracePt t="50580" x="8672513" y="3095625"/>
          <p14:tracePt t="50590" x="8662988" y="3086100"/>
          <p14:tracePt t="50600" x="8642350" y="3076575"/>
          <p14:tracePt t="50613" x="8642350" y="3065463"/>
          <p14:tracePt t="50618" x="8632825" y="3055938"/>
          <p14:tracePt t="50630" x="8612188" y="3046413"/>
          <p14:tracePt t="50637" x="8602663" y="3035300"/>
          <p14:tracePt t="50647" x="8582025" y="3025775"/>
          <p14:tracePt t="50655" x="8572500" y="3016250"/>
          <p14:tracePt t="50665" x="8561388" y="2984500"/>
          <p14:tracePt t="50682" x="8531225" y="2974975"/>
          <p14:tracePt t="50685" x="8510588" y="2954338"/>
          <p14:tracePt t="50697" x="8501063" y="2944813"/>
          <p14:tracePt t="50704" x="8470900" y="2924175"/>
          <p14:tracePt t="50713" x="8461375" y="2914650"/>
          <p14:tracePt t="50722" x="8450263" y="2905125"/>
          <p14:tracePt t="50731" x="8440738" y="2894013"/>
          <p14:tracePt t="50747" x="8431213" y="2884488"/>
          <p14:tracePt t="50764" x="8431213" y="2874963"/>
          <p14:tracePt t="50768" x="8420100" y="2874963"/>
          <p14:tracePt t="51355" x="8278813" y="2954338"/>
          <p14:tracePt t="51365" x="7845425" y="3187700"/>
          <p14:tracePt t="51382" x="7361238" y="3449638"/>
          <p14:tracePt t="51384" x="6937375" y="3681413"/>
          <p14:tracePt t="51400" x="6454775" y="3903663"/>
          <p14:tracePt t="51402" x="6010275" y="4114800"/>
          <p14:tracePt t="51415" x="5556250" y="4306888"/>
          <p14:tracePt t="51421" x="5092700" y="4487863"/>
          <p14:tracePt t="51432" x="4699000" y="4638675"/>
          <p14:tracePt t="51441" x="4256088" y="4810125"/>
          <p14:tracePt t="51449" x="3781425" y="4962525"/>
          <p14:tracePt t="51465" x="3348038" y="5122863"/>
          <p14:tracePt t="51469" x="2984500" y="5224463"/>
          <p14:tracePt t="51480" x="2713038" y="5305425"/>
          <p14:tracePt t="51488" x="2541588" y="5354638"/>
          <p14:tracePt t="51497" x="2409825" y="5395913"/>
          <p14:tracePt t="51507" x="2339975" y="5405438"/>
          <p14:tracePt t="51516" x="2279650" y="5426075"/>
          <p14:tracePt t="51531" x="2228850" y="5426075"/>
          <p14:tracePt t="51535" x="2178050" y="5435600"/>
          <p14:tracePt t="51548" x="2138363" y="5456238"/>
          <p14:tracePt t="51554" x="2087563" y="5476875"/>
          <p14:tracePt t="51564" x="2047875" y="5495925"/>
          <p14:tracePt t="51573" x="2016125" y="5507038"/>
          <p14:tracePt t="51582" x="1997075" y="5516563"/>
          <p14:tracePt t="51597" x="1976438" y="5526088"/>
          <p14:tracePt t="51601" x="1966913" y="5526088"/>
          <p14:tracePt t="51871" x="2066925" y="5465763"/>
          <p14:tracePt t="51880" x="2198688" y="5395913"/>
          <p14:tracePt t="51901" x="2328863" y="5324475"/>
          <p14:tracePt t="51915" x="2359025" y="5305425"/>
          <p14:tracePt t="51920" x="2390775" y="5305425"/>
          <p14:tracePt t="51931" x="2409825" y="5284788"/>
          <p14:tracePt t="51937" x="2430463" y="5275263"/>
          <p14:tracePt t="51947" x="2439988" y="5264150"/>
          <p14:tracePt t="51955" x="2470150" y="5254625"/>
          <p14:tracePt t="51964" x="2481263" y="5254625"/>
          <p14:tracePt t="51980" x="2490788" y="5245100"/>
          <p14:tracePt t="51983" x="2500313" y="5233988"/>
          <p14:tracePt t="51997" x="2511425" y="5233988"/>
          <p14:tracePt t="52020" x="2520950" y="5233988"/>
          <p14:tracePt t="52062" x="2530475" y="5233988"/>
          <p14:tracePt t="52086" x="2541588" y="5233988"/>
          <p14:tracePt t="52105" x="2551113" y="5233988"/>
          <p14:tracePt t="52124" x="2560638" y="5233988"/>
          <p14:tracePt t="52150" x="2571750" y="5233988"/>
          <p14:tracePt t="52376" x="2530475" y="5183188"/>
          <p14:tracePt t="52385" x="2439988" y="4992688"/>
          <p14:tracePt t="52400" x="2279650" y="4679950"/>
          <p14:tracePt t="52404" x="2157413" y="4397375"/>
          <p14:tracePt t="52414" x="2057400" y="4033838"/>
          <p14:tracePt t="52431" x="1985963" y="3711575"/>
          <p14:tracePt t="52433" x="1906588" y="3408363"/>
          <p14:tracePt t="52447" x="1835150" y="3146425"/>
          <p14:tracePt t="52452" x="1795463" y="2924175"/>
          <p14:tracePt t="52464" x="1754188" y="2763838"/>
          <p14:tracePt t="52470" x="1724025" y="2662238"/>
          <p14:tracePt t="52479" x="1704975" y="2592388"/>
          <p14:tracePt t="52490" x="1684338" y="2541588"/>
          <p14:tracePt t="52500" x="1673225" y="2520950"/>
          <p14:tracePt t="52513" x="1663700" y="2501900"/>
          <p14:tracePt t="52518" x="1654175" y="2481263"/>
          <p14:tracePt t="52537" x="1643063" y="2460625"/>
          <p14:tracePt t="52556" x="1643063" y="2451100"/>
          <p14:tracePt t="52579" x="1633538" y="2439988"/>
          <p14:tracePt t="52596" x="1633538" y="2430463"/>
          <p14:tracePt t="52605" x="1633538" y="2420938"/>
          <p14:tracePt t="52629" x="1624013" y="2420938"/>
          <p14:tracePt t="52662" x="1624013" y="2409825"/>
          <p14:tracePt t="52739" x="1633538" y="2409825"/>
          <p14:tracePt t="52748" x="1654175" y="2420938"/>
          <p14:tracePt t="52763" x="1673225" y="2439988"/>
          <p14:tracePt t="52767" x="1735138" y="2501900"/>
          <p14:tracePt t="52781" x="1835150" y="2622550"/>
          <p14:tracePt t="52787" x="1936750" y="2763838"/>
          <p14:tracePt t="52797" x="1997075" y="2874963"/>
          <p14:tracePt t="52806" x="2027238" y="2944813"/>
          <p14:tracePt t="52815" x="2047875" y="3005138"/>
          <p14:tracePt t="52831" x="2066925" y="3076575"/>
          <p14:tracePt t="52834" x="2078038" y="3136900"/>
          <p14:tracePt t="52847" x="2087563" y="3187700"/>
          <p14:tracePt t="52853" x="2108200" y="3257550"/>
          <p14:tracePt t="52865" x="2117725" y="3338513"/>
          <p14:tracePt t="52872" x="2127250" y="3429000"/>
          <p14:tracePt t="52880" x="2138363" y="3498850"/>
          <p14:tracePt t="52892" x="2147888" y="3560763"/>
          <p14:tracePt t="52900" x="2157413" y="3621088"/>
          <p14:tracePt t="52915" x="2168525" y="3681413"/>
          <p14:tracePt t="52919" x="2178050" y="3732213"/>
          <p14:tracePt t="52930" x="2187575" y="3762375"/>
          <p14:tracePt t="52937" x="2187575" y="3792538"/>
          <p14:tracePt t="52947" x="2198688" y="3822700"/>
          <p14:tracePt t="52957" x="2198688" y="3852863"/>
          <p14:tracePt t="52965" x="2198688" y="3873500"/>
          <p14:tracePt t="52981" x="2198688" y="3883025"/>
          <p14:tracePt t="52985" x="2208213" y="3892550"/>
          <p14:tracePt t="52997" x="2208213" y="3903663"/>
          <p14:tracePt t="53015" x="2208213" y="3913188"/>
          <p14:tracePt t="53023" x="2208213" y="3922713"/>
          <p14:tracePt t="53051" x="2208213" y="3933825"/>
          <p14:tracePt t="53088" x="2208213" y="3943350"/>
          <p14:tracePt t="53126" x="2208213" y="3952875"/>
          <p14:tracePt t="53401" x="2208213" y="3922713"/>
          <p14:tracePt t="53414" x="2187575" y="3792538"/>
          <p14:tracePt t="53420" x="2178050" y="3651250"/>
          <p14:tracePt t="53431" x="2178050" y="3570288"/>
          <p14:tracePt t="53439" x="2168525" y="3519488"/>
          <p14:tracePt t="53449" x="2168525" y="3498850"/>
          <p14:tracePt t="53463" x="2168525" y="3479800"/>
          <p14:tracePt t="53468" x="2168525" y="3459163"/>
          <p14:tracePt t="53479" x="2168525" y="3449638"/>
          <p14:tracePt t="53487" x="2168525" y="3438525"/>
          <p14:tracePt t="53496" x="2168525" y="3429000"/>
          <p14:tracePt t="53513" x="2168525" y="3419475"/>
          <p14:tracePt t="53516" x="2157413" y="3408363"/>
          <p14:tracePt t="53529" x="2157413" y="3398838"/>
          <p14:tracePt t="53534" x="2157413" y="3389313"/>
          <p14:tracePt t="53546" x="2157413" y="3378200"/>
          <p14:tracePt t="53554" x="2147888" y="3368675"/>
          <p14:tracePt t="53594" x="2147888" y="3359150"/>
          <p14:tracePt t="53756" x="2147888" y="3378200"/>
          <p14:tracePt t="53766" x="2147888" y="3389313"/>
          <p14:tracePt t="53784" x="2147888" y="3408363"/>
          <p14:tracePt t="53804" x="2147888" y="3419475"/>
          <p14:tracePt t="53814" x="2147888" y="3438525"/>
          <p14:tracePt t="53833" x="2147888" y="3459163"/>
          <p14:tracePt t="53846" x="2147888" y="3468688"/>
          <p14:tracePt t="53863" x="2147888" y="3489325"/>
          <p14:tracePt t="53880" x="2147888" y="3498850"/>
          <p14:tracePt t="53900" x="2147888" y="3509963"/>
          <p14:tracePt t="53920" x="2147888" y="3519488"/>
          <p14:tracePt t="53929" x="2147888" y="3530600"/>
          <p14:tracePt t="53948" x="2147888" y="3540125"/>
          <p14:tracePt t="53963" x="2147888" y="3549650"/>
          <p14:tracePt t="53979" x="2147888" y="3570288"/>
          <p14:tracePt t="53996" x="2147888" y="3579813"/>
          <p14:tracePt t="54015" x="2147888" y="3600450"/>
          <p14:tracePt t="54034" x="2147888" y="3609975"/>
          <p14:tracePt t="54054" x="2147888" y="3630613"/>
          <p14:tracePt t="54078" x="2147888" y="3640138"/>
          <p14:tracePt t="54082" x="2147888" y="3651250"/>
          <p14:tracePt t="54101" x="2147888" y="3670300"/>
          <p14:tracePt t="54121" x="2147888" y="3681413"/>
          <p14:tracePt t="54130" x="2147888" y="3690938"/>
          <p14:tracePt t="54146" x="2147888" y="3702050"/>
          <p14:tracePt t="54150" x="2147888" y="3711575"/>
          <p14:tracePt t="54168" x="2147888" y="3732213"/>
          <p14:tracePt t="54188" x="2147888" y="3741738"/>
          <p14:tracePt t="54197" x="2147888" y="3762375"/>
          <p14:tracePt t="54215" x="2147888" y="3771900"/>
          <p14:tracePt t="54217" x="2147888" y="3781425"/>
          <p14:tracePt t="54232" x="2147888" y="3792538"/>
          <p14:tracePt t="54237" x="2147888" y="3811588"/>
          <p14:tracePt t="54248" x="2147888" y="3832225"/>
          <p14:tracePt t="54254" x="2147888" y="3841750"/>
          <p14:tracePt t="54264" x="2147888" y="3852863"/>
          <p14:tracePt t="54281" x="2147888" y="3873500"/>
          <p14:tracePt t="54283" x="2147888" y="3883025"/>
          <p14:tracePt t="54297" x="2147888" y="3892550"/>
          <p14:tracePt t="54302" x="2147888" y="3922713"/>
          <p14:tracePt t="54313" x="2147888" y="3933825"/>
          <p14:tracePt t="54322" x="2147888" y="3943350"/>
          <p14:tracePt t="54330" x="2157413" y="3963988"/>
          <p14:tracePt t="54347" x="2157413" y="3983038"/>
          <p14:tracePt t="54350" x="2168525" y="4003675"/>
          <p14:tracePt t="54364" x="2168525" y="4033838"/>
          <p14:tracePt t="54369" x="2168525" y="4054475"/>
          <p14:tracePt t="54380" x="2178050" y="4094163"/>
          <p14:tracePt t="54388" x="2178050" y="4114800"/>
          <p14:tracePt t="54397" x="2187575" y="4144963"/>
          <p14:tracePt t="54413" x="2187575" y="4165600"/>
          <p14:tracePt t="54416" x="2198688" y="4195763"/>
          <p14:tracePt t="54429" x="2198688" y="4205288"/>
          <p14:tracePt t="54434" x="2198688" y="4216400"/>
          <p14:tracePt t="54943" x="2198688" y="4235450"/>
          <p14:tracePt t="54952" x="2198688" y="4256088"/>
          <p14:tracePt t="54963" x="2187575" y="4286250"/>
          <p14:tracePt t="54971" x="2187575" y="4295775"/>
          <p14:tracePt t="54980" x="2187575" y="4316413"/>
          <p14:tracePt t="54997" x="2187575" y="4325938"/>
          <p14:tracePt t="54999" x="2187575" y="4346575"/>
          <p14:tracePt t="55013" x="2187575" y="4356100"/>
          <p14:tracePt t="55019" x="2187575" y="4367213"/>
          <p14:tracePt t="55030" x="2187575" y="4376738"/>
          <p14:tracePt t="55048" x="2187575" y="4397375"/>
          <p14:tracePt t="55066" x="2187575" y="4406900"/>
          <p14:tracePt t="55079" x="2187575" y="4418013"/>
          <p14:tracePt t="55096" x="2187575" y="4437063"/>
          <p14:tracePt t="55113" x="2187575" y="4448175"/>
          <p14:tracePt t="55132" x="2187575" y="4457700"/>
          <p14:tracePt t="55145" x="2187575" y="4467225"/>
          <p14:tracePt t="55151" x="2187575" y="4478338"/>
          <p14:tracePt t="55162" x="2198688" y="4478338"/>
          <p14:tracePt t="55171" x="2198688" y="4487863"/>
          <p14:tracePt t="55180" x="2208213" y="4487863"/>
          <p14:tracePt t="55195" x="2219325" y="4508500"/>
          <p14:tracePt t="55214" x="2228850" y="4518025"/>
          <p14:tracePt t="55230" x="2249488" y="4527550"/>
          <p14:tracePt t="55239" x="2249488" y="4538663"/>
          <p14:tracePt t="55247" x="2259013" y="4538663"/>
          <p14:tracePt t="55263" x="2259013" y="4548188"/>
          <p14:tracePt t="55266" x="2268538" y="4548188"/>
          <p14:tracePt t="55279" x="2268538" y="4559300"/>
          <p14:tracePt t="55285" x="2279650" y="4559300"/>
          <p14:tracePt t="55296" x="2289175" y="4559300"/>
          <p14:tracePt t="55303" x="2289175" y="4568825"/>
          <p14:tracePt t="55313" x="2298700" y="4578350"/>
          <p14:tracePt t="55331" x="2309813" y="4578350"/>
          <p14:tracePt t="55346" x="2309813" y="4589463"/>
          <p14:tracePt t="55350" x="2319338" y="4589463"/>
          <p14:tracePt t="55363" x="2328863" y="4598988"/>
          <p14:tracePt t="55380" x="2339975" y="4608513"/>
          <p14:tracePt t="55389" x="2339975" y="4619625"/>
          <p14:tracePt t="55398" x="2349500" y="4619625"/>
          <p14:tracePt t="55416" x="2359025" y="4629150"/>
          <p14:tracePt t="55436" x="2370138" y="4638675"/>
          <p14:tracePt t="55478" x="2379663" y="4649788"/>
          <p14:tracePt t="55495" x="2379663" y="4659313"/>
          <p14:tracePt t="55502" x="2390775" y="4659313"/>
          <p14:tracePt t="55531" x="2400300" y="4659313"/>
          <p14:tracePt t="55545" x="2409825" y="4659313"/>
          <p14:tracePt t="55550" x="2420938" y="4659313"/>
          <p14:tracePt t="55568" x="2430463" y="4659313"/>
          <p14:tracePt t="55587" x="2451100" y="4659313"/>
          <p14:tracePt t="55605" x="2460625" y="4659313"/>
          <p14:tracePt t="55629" x="2481263" y="4649788"/>
          <p14:tracePt t="55646" x="2490788" y="4649788"/>
          <p14:tracePt t="55653" x="2511425" y="4638675"/>
          <p14:tracePt t="55662" x="2530475" y="4629150"/>
          <p14:tracePt t="55673" x="2541588" y="4629150"/>
          <p14:tracePt t="55681" x="2560638" y="4619625"/>
          <p14:tracePt t="55696" x="2571750" y="4608513"/>
          <p14:tracePt t="55700" x="2581275" y="4608513"/>
          <p14:tracePt t="55713" x="2601913" y="4598988"/>
          <p14:tracePt t="55720" x="2611438" y="4589463"/>
          <p14:tracePt t="55729" x="2632075" y="4589463"/>
          <p14:tracePt t="55738" x="2641600" y="4568825"/>
          <p14:tracePt t="55747" x="2652713" y="4559300"/>
          <p14:tracePt t="55763" x="2671763" y="4548188"/>
          <p14:tracePt t="55766" x="2682875" y="4538663"/>
          <p14:tracePt t="55779" x="2701925" y="4527550"/>
          <p14:tracePt t="55784" x="2713038" y="4518025"/>
          <p14:tracePt t="55796" x="2722563" y="4508500"/>
          <p14:tracePt t="55803" x="2722563" y="4497388"/>
          <p14:tracePt t="55812" x="2732088" y="4497388"/>
          <p14:tracePt t="55823" x="2732088" y="4487863"/>
          <p14:tracePt t="55832" x="2743200" y="4487863"/>
          <p14:tracePt t="55846" x="2752725" y="4487863"/>
          <p14:tracePt t="55850" x="2752725" y="4478338"/>
          <p14:tracePt t="55863" x="2752725" y="4467225"/>
          <p14:tracePt t="55870" x="2763838" y="4467225"/>
          <p14:tracePt t="55913" x="2773363" y="4457700"/>
          <p14:tracePt t="55981" x="2782888" y="4448175"/>
          <p14:tracePt t="59429" x="2773363" y="4437063"/>
          <p14:tracePt t="59438" x="2763838" y="4427538"/>
          <p14:tracePt t="59449" x="2743200" y="4418013"/>
          <p14:tracePt t="59460" x="2732088" y="4406900"/>
          <p14:tracePt t="59466" x="2713038" y="4387850"/>
          <p14:tracePt t="59477" x="2682875" y="4367213"/>
          <p14:tracePt t="59485" x="2652713" y="4337050"/>
          <p14:tracePt t="59495" x="2622550" y="4286250"/>
          <p14:tracePt t="59505" x="2592388" y="4256088"/>
          <p14:tracePt t="59513" x="2560638" y="4216400"/>
          <p14:tracePt t="59528" x="2541588" y="4184650"/>
          <p14:tracePt t="59532" x="2520950" y="4165600"/>
          <p14:tracePt t="59544" x="2511425" y="4135438"/>
          <p14:tracePt t="59553" x="2500313" y="4114800"/>
          <p14:tracePt t="59562" x="2490788" y="4114800"/>
          <p14:tracePt t="59571" x="2490788" y="4094163"/>
          <p14:tracePt t="59581" x="2481263" y="4084638"/>
          <p14:tracePt t="59594" x="2481263" y="4075113"/>
          <p14:tracePt t="59599" x="2470150" y="4075113"/>
          <p14:tracePt t="59618" x="2470150" y="4064000"/>
          <p14:tracePt t="59638" x="2460625" y="4054475"/>
          <p14:tracePt t="59648" x="2460625" y="4044950"/>
          <p14:tracePt t="59661" x="2460625" y="4033838"/>
          <p14:tracePt t="59667" x="2451100" y="4024313"/>
          <p14:tracePt t="59678" x="2439988" y="4013200"/>
          <p14:tracePt t="59685" x="2439988" y="3994150"/>
          <p14:tracePt t="59695" x="2439988" y="3983038"/>
          <p14:tracePt t="59714" x="2439988" y="3963988"/>
          <p14:tracePt t="59727" x="2430463" y="3963988"/>
          <p14:tracePt t="59732" x="2430463" y="3952875"/>
          <p14:tracePt t="59744" x="2430463" y="3943350"/>
          <p14:tracePt t="59761" x="2420938" y="3922713"/>
          <p14:tracePt t="59780" x="2420938" y="3913188"/>
          <p14:tracePt t="59795" x="2420938" y="3903663"/>
          <p14:tracePt t="59800" x="2409825" y="3892550"/>
          <p14:tracePt t="59812" x="2409825" y="3873500"/>
          <p14:tracePt t="59819" x="2400300" y="3852863"/>
          <p14:tracePt t="59829" x="2390775" y="3841750"/>
          <p14:tracePt t="59838" x="2379663" y="3811588"/>
          <p14:tracePt t="59848" x="2359025" y="3792538"/>
          <p14:tracePt t="59862" x="2349500" y="3762375"/>
          <p14:tracePt t="59866" x="2328863" y="3741738"/>
          <p14:tracePt t="59878" x="2319338" y="3711575"/>
          <p14:tracePt t="59885" x="2309813" y="3702050"/>
          <p14:tracePt t="59905" x="2289175" y="3670300"/>
          <p14:tracePt t="59913" x="2279650" y="3660775"/>
          <p14:tracePt t="59930" x="2279650" y="3651250"/>
          <p14:tracePt t="59945" x="2268538" y="3651250"/>
          <p14:tracePt t="59951" x="2268538" y="3640138"/>
          <p14:tracePt t="59961" x="2259013" y="3640138"/>
          <p14:tracePt t="59993" x="2259013" y="3630613"/>
          <p14:tracePt t="60027" x="2249488" y="3621088"/>
          <p14:tracePt t="60046" x="2249488" y="3609975"/>
          <p14:tracePt t="60075" x="2238375" y="3609975"/>
          <p14:tracePt t="60084" x="2238375" y="3600450"/>
          <p14:tracePt t="60113" x="2238375" y="3590925"/>
          <p14:tracePt t="60132" x="2228850" y="3590925"/>
          <p14:tracePt t="60151" x="2228850" y="3579813"/>
          <p14:tracePt t="60180" x="2228850" y="3570288"/>
          <p14:tracePt t="60209" x="2219325" y="3570288"/>
          <p14:tracePt t="60286" x="2208213" y="3570288"/>
          <p14:tracePt t="60804" x="2208213" y="3579813"/>
          <p14:tracePt t="60895" x="2208213" y="3590925"/>
          <p14:tracePt t="60967" x="2208213" y="3600450"/>
          <p14:tracePt t="61034" x="2208213" y="3609975"/>
          <p14:tracePt t="61053" x="2208213" y="3621088"/>
          <p14:tracePt t="61091" x="2208213" y="3630613"/>
          <p14:tracePt t="61119" x="2198688" y="3630613"/>
          <p14:tracePt t="61130" x="2198688" y="3640138"/>
          <p14:tracePt t="61149" x="2198688" y="3651250"/>
          <p14:tracePt t="61161" x="2198688" y="3660775"/>
          <p14:tracePt t="61178" x="2198688" y="3670300"/>
          <p14:tracePt t="61194" x="2198688" y="3681413"/>
          <p14:tracePt t="61198" x="2198688" y="3690938"/>
          <p14:tracePt t="61211" x="2187575" y="3711575"/>
          <p14:tracePt t="61216" x="2187575" y="3721100"/>
          <p14:tracePt t="61235" x="2187575" y="3741738"/>
          <p14:tracePt t="61245" x="2187575" y="3762375"/>
          <p14:tracePt t="61262" x="2178050" y="3771900"/>
          <p14:tracePt t="61265" x="2178050" y="3781425"/>
          <p14:tracePt t="61278" x="2178050" y="3802063"/>
          <p14:tracePt t="61284" x="2178050" y="3811588"/>
          <p14:tracePt t="61294" x="2178050" y="3822700"/>
          <p14:tracePt t="61313" x="2178050" y="3852863"/>
          <p14:tracePt t="61329" x="2178050" y="3862388"/>
          <p14:tracePt t="61332" x="2178050" y="3873500"/>
          <p14:tracePt t="61346" x="2168525" y="3892550"/>
          <p14:tracePt t="61352" x="2168525" y="3903663"/>
          <p14:tracePt t="61363" x="2168525" y="3922713"/>
          <p14:tracePt t="61380" x="2168525" y="3933825"/>
          <p14:tracePt t="61381" x="2168525" y="3963988"/>
          <p14:tracePt t="61395" x="2168525" y="3973513"/>
          <p14:tracePt t="61400" x="2168525" y="3994150"/>
          <p14:tracePt t="61411" x="2168525" y="4013200"/>
          <p14:tracePt t="61420" x="2168525" y="4033838"/>
          <p14:tracePt t="61428" x="2168525" y="4054475"/>
          <p14:tracePt t="61444" x="2168525" y="4075113"/>
          <p14:tracePt t="61448" x="2168525" y="4105275"/>
          <p14:tracePt t="61461" x="2168525" y="4135438"/>
          <p14:tracePt t="61468" x="2168525" y="4154488"/>
          <p14:tracePt t="61478" x="2168525" y="4184650"/>
          <p14:tracePt t="61488" x="2168525" y="4216400"/>
          <p14:tracePt t="61496" x="2157413" y="4265613"/>
          <p14:tracePt t="61512" x="2157413" y="4295775"/>
          <p14:tracePt t="61514" x="2157413" y="4325938"/>
          <p14:tracePt t="61528" x="2147888" y="4367213"/>
          <p14:tracePt t="61944" x="2147888" y="4376738"/>
          <p14:tracePt t="61961" x="2147888" y="4397375"/>
          <p14:tracePt t="61966" x="2147888" y="4406900"/>
          <p14:tracePt t="61978" x="2147888" y="4418013"/>
          <p14:tracePt t="61984" x="2147888" y="4437063"/>
          <p14:tracePt t="61995" x="2147888" y="4457700"/>
          <p14:tracePt t="62003" x="2147888" y="4487863"/>
          <p14:tracePt t="62012" x="2147888" y="4508500"/>
          <p14:tracePt t="62027" x="2147888" y="4527550"/>
          <p14:tracePt t="62031" x="2157413" y="4548188"/>
          <p14:tracePt t="62045" x="2157413" y="4568825"/>
          <p14:tracePt t="62051" x="2157413" y="4598988"/>
          <p14:tracePt t="62061" x="2157413" y="4619625"/>
          <p14:tracePt t="62070" x="2157413" y="4649788"/>
          <p14:tracePt t="62080" x="2168525" y="4679950"/>
          <p14:tracePt t="62095" x="2168525" y="4710113"/>
          <p14:tracePt t="62099" x="2178050" y="4740275"/>
          <p14:tracePt t="62112" x="2178050" y="4770438"/>
          <p14:tracePt t="62117" x="2178050" y="4800600"/>
          <p14:tracePt t="62127" x="2178050" y="4830763"/>
          <p14:tracePt t="62137" x="2178050" y="4851400"/>
          <p14:tracePt t="62146" x="2178050" y="4881563"/>
          <p14:tracePt t="62161" x="2178050" y="4902200"/>
          <p14:tracePt t="62165" x="2178050" y="4921250"/>
          <p14:tracePt t="62177" x="2178050" y="4941888"/>
          <p14:tracePt t="62185" x="2178050" y="4951413"/>
          <p14:tracePt t="62195" x="2178050" y="4981575"/>
          <p14:tracePt t="62205" x="2178050" y="5002213"/>
          <p14:tracePt t="62213" x="2178050" y="5011738"/>
          <p14:tracePt t="62228" x="2178050" y="5022850"/>
          <p14:tracePt t="62232" x="2178050" y="5041900"/>
          <p14:tracePt t="62244" x="2178050" y="5053013"/>
          <p14:tracePt t="62261" x="2178050" y="5073650"/>
          <p14:tracePt t="62281" x="2178050" y="5083175"/>
          <p14:tracePt t="62295" x="2178050" y="5103813"/>
          <p14:tracePt t="62311" x="2178050" y="5113338"/>
          <p14:tracePt t="62318" x="2178050" y="5133975"/>
          <p14:tracePt t="62327" x="2178050" y="5143500"/>
          <p14:tracePt t="62338" x="2178050" y="5153025"/>
          <p14:tracePt t="62346" x="2178050" y="5173663"/>
          <p14:tracePt t="62363" x="2178050" y="5194300"/>
          <p14:tracePt t="62365" x="2178050" y="5213350"/>
          <p14:tracePt t="62380" x="2178050" y="5224463"/>
          <p14:tracePt t="62383" x="2178050" y="5245100"/>
          <p14:tracePt t="62395" x="2178050" y="5264150"/>
          <p14:tracePt t="62402" x="2178050" y="5284788"/>
          <p14:tracePt t="62411" x="2178050" y="5305425"/>
          <p14:tracePt t="62428" x="2178050" y="5324475"/>
          <p14:tracePt t="62430" x="2178050" y="5345113"/>
          <p14:tracePt t="62445" x="2178050" y="5375275"/>
          <p14:tracePt t="62448" x="2178050" y="5395913"/>
          <p14:tracePt t="62461" x="2178050" y="5416550"/>
          <p14:tracePt t="62468" x="2178050" y="5446713"/>
          <p14:tracePt t="62478" x="2178050" y="5465763"/>
          <p14:tracePt t="62487" x="2178050" y="5476875"/>
          <p14:tracePt t="62497" x="2178050" y="5486400"/>
          <p14:tracePt t="62511" x="2178050" y="5495925"/>
          <p14:tracePt t="62515" x="2178050" y="5516563"/>
          <p14:tracePt t="62534" x="2178050" y="5537200"/>
          <p14:tracePt t="62555" x="2178050" y="5546725"/>
          <p14:tracePt t="62562" x="2178050" y="5567363"/>
          <p14:tracePt t="62577" x="2178050" y="5576888"/>
          <p14:tracePt t="62581" x="2178050" y="5588000"/>
          <p14:tracePt t="62594" x="2178050" y="5597525"/>
          <p14:tracePt t="62600" x="2178050" y="5627688"/>
          <p14:tracePt t="62619" x="2178050" y="5637213"/>
          <p14:tracePt t="62629" x="2178050" y="5657850"/>
          <p14:tracePt t="62643" x="2178050" y="5667375"/>
          <p14:tracePt t="62647" x="2178050" y="5678488"/>
          <p14:tracePt t="62660" x="2178050" y="5688013"/>
          <p14:tracePt t="62667" x="2178050" y="5718175"/>
          <p14:tracePt t="62676" x="2178050" y="5748338"/>
          <p14:tracePt t="62685" x="2178050" y="5808663"/>
          <p14:tracePt t="62693" x="2178050" y="5868988"/>
          <p14:tracePt t="62997" x="2208213" y="5819775"/>
          <p14:tracePt t="63012" x="2259013" y="5778500"/>
          <p14:tracePt t="63017" x="2309813" y="5727700"/>
          <p14:tracePt t="63028" x="2349500" y="5667375"/>
          <p14:tracePt t="63034" x="2400300" y="5597525"/>
          <p14:tracePt t="63045" x="2439988" y="5556250"/>
          <p14:tracePt t="63053" x="2481263" y="5507038"/>
          <p14:tracePt t="63062" x="2520950" y="5456238"/>
          <p14:tracePt t="63077" x="2551113" y="5405438"/>
          <p14:tracePt t="63081" x="2581275" y="5375275"/>
          <p14:tracePt t="63094" x="2632075" y="5324475"/>
          <p14:tracePt t="63100" x="2671763" y="5264150"/>
          <p14:tracePt t="63110" x="2722563" y="5194300"/>
          <p14:tracePt t="63118" x="2782888" y="5103813"/>
          <p14:tracePt t="63128" x="2824163" y="5011738"/>
          <p14:tracePt t="63143" x="2854325" y="4962525"/>
          <p14:tracePt t="63146" x="2873375" y="4911725"/>
          <p14:tracePt t="63160" x="2884488" y="4881563"/>
          <p14:tracePt t="63165" x="2894013" y="4851400"/>
          <p14:tracePt t="63178" x="2903538" y="4840288"/>
          <p14:tracePt t="63185" x="2903538" y="4830763"/>
          <p14:tracePt t="63195" x="2903538" y="4810125"/>
          <p14:tracePt t="63214" x="2903538" y="4800600"/>
          <p14:tracePt t="63227" x="2914650" y="4779963"/>
          <p14:tracePt t="63232" x="2924175" y="4770438"/>
          <p14:tracePt t="63244" x="2935288" y="4749800"/>
          <p14:tracePt t="63251" x="2935288" y="4730750"/>
          <p14:tracePt t="63261" x="2954338" y="4689475"/>
          <p14:tracePt t="63278" x="2965450" y="4668838"/>
          <p14:tracePt t="63281" x="2974975" y="4649788"/>
          <p14:tracePt t="63294" x="2974975" y="4629150"/>
          <p14:tracePt t="63299" x="2984500" y="4608513"/>
          <p14:tracePt t="63310" x="2995613" y="4598988"/>
          <p14:tracePt t="63329" x="2995613" y="4578350"/>
          <p14:tracePt t="63337" x="3005138" y="4568825"/>
          <p14:tracePt t="63346" x="3014663" y="4548188"/>
          <p14:tracePt t="63361" x="3035300" y="4518025"/>
          <p14:tracePt t="63365" x="3044825" y="4478338"/>
          <p14:tracePt t="63379" x="3074988" y="4437063"/>
          <p14:tracePt t="63384" x="3095625" y="4387850"/>
          <p14:tracePt t="63396" x="3116263" y="4356100"/>
          <p14:tracePt t="63404" x="3125788" y="4316413"/>
          <p14:tracePt t="63414" x="3136900" y="4286250"/>
          <p14:tracePt t="63428" x="3146425" y="4265613"/>
          <p14:tracePt t="63432" x="3155950" y="4256088"/>
          <p14:tracePt t="63445" x="3155950" y="4246563"/>
          <p14:tracePt t="63452" x="3155950" y="4225925"/>
          <p14:tracePt t="63461" x="3167063" y="4216400"/>
          <p14:tracePt t="63470" x="3167063" y="4195763"/>
          <p14:tracePt t="63482" x="3176588" y="4184650"/>
          <p14:tracePt t="63495" x="3176588" y="4165600"/>
          <p14:tracePt t="63499" x="3186113" y="4154488"/>
          <p14:tracePt t="63512" x="3197225" y="4124325"/>
          <p14:tracePt t="63518" x="3206750" y="4105275"/>
          <p14:tracePt t="63528" x="3216275" y="4084638"/>
          <p14:tracePt t="63544" x="3227388" y="4064000"/>
          <p14:tracePt t="63548" x="3236913" y="4033838"/>
          <p14:tracePt t="63561" x="3246438" y="4024313"/>
          <p14:tracePt t="63566" x="3257550" y="4013200"/>
          <p14:tracePt t="63578" x="3257550" y="3994150"/>
          <p14:tracePt t="63586" x="3267075" y="3983038"/>
          <p14:tracePt t="63596" x="3267075" y="3973513"/>
          <p14:tracePt t="63611" x="3278188" y="3963988"/>
          <p14:tracePt t="63615" x="3287713" y="3963988"/>
          <p14:tracePt t="63627" x="3287713" y="3952875"/>
          <p14:tracePt t="63643" x="3287713" y="3943350"/>
          <p14:tracePt t="63676" x="3297238" y="3933825"/>
          <p14:tracePt t="63721" x="3297238" y="3922713"/>
          <p14:tracePt t="63730" x="3308350" y="3922713"/>
          <p14:tracePt t="63779" x="3308350" y="3913188"/>
          <p14:tracePt t="63817" x="3317875" y="3913188"/>
          <p14:tracePt t="63827" x="3327400" y="3913188"/>
          <p14:tracePt t="63837" x="3327400" y="3933825"/>
          <p14:tracePt t="63845" x="3338513" y="3963988"/>
          <p14:tracePt t="63860" x="3348038" y="3994150"/>
          <p14:tracePt t="63865" x="3357563" y="4054475"/>
          <p14:tracePt t="63889" x="3378200" y="4205288"/>
          <p14:tracePt t="63895" x="3378200" y="4325938"/>
          <p14:tracePt t="63903" x="3387725" y="4437063"/>
          <p14:tracePt t="63913" x="3387725" y="4497388"/>
          <p14:tracePt t="63928" x="3387725" y="4568825"/>
          <p14:tracePt t="63933" x="3387725" y="4608513"/>
          <p14:tracePt t="63944" x="3387725" y="4638675"/>
          <p14:tracePt t="63951" x="3387725" y="4668838"/>
          <p14:tracePt t="63962" x="3387725" y="4689475"/>
          <p14:tracePt t="63977" x="3387725" y="4710113"/>
          <p14:tracePt t="63980" x="3387725" y="4740275"/>
          <p14:tracePt t="63993" x="3387725" y="4760913"/>
          <p14:tracePt t="64000" x="3387725" y="4779963"/>
          <p14:tracePt t="64010" x="3387725" y="4800600"/>
          <p14:tracePt t="64019" x="3387725" y="4830763"/>
          <p14:tracePt t="64028" x="3387725" y="4851400"/>
          <p14:tracePt t="64043" x="3387725" y="4870450"/>
          <p14:tracePt t="64047" x="3378200" y="4902200"/>
          <p14:tracePt t="64060" x="3378200" y="4911725"/>
          <p14:tracePt t="64066" x="3378200" y="4932363"/>
          <p14:tracePt t="64076" x="3378200" y="4941888"/>
          <p14:tracePt t="64086" x="3378200" y="4951413"/>
          <p14:tracePt t="64095" x="3378200" y="4962525"/>
          <p14:tracePt t="64109" x="3378200" y="4972050"/>
          <p14:tracePt t="64114" x="3378200" y="4992688"/>
          <p14:tracePt t="64134" x="3378200" y="5002213"/>
          <p14:tracePt t="64143" x="3368675" y="5022850"/>
          <p14:tracePt t="64152" x="3368675" y="5032375"/>
          <p14:tracePt t="64162" x="3368675" y="5041900"/>
          <p14:tracePt t="64176" x="3368675" y="5062538"/>
          <p14:tracePt t="64181" x="3368675" y="5083175"/>
          <p14:tracePt t="64194" x="3357563" y="5092700"/>
          <p14:tracePt t="64200" x="3357563" y="5103813"/>
          <p14:tracePt t="64209" x="3357563" y="5122863"/>
          <p14:tracePt t="64218" x="3357563" y="5143500"/>
          <p14:tracePt t="64228" x="3357563" y="5153025"/>
          <p14:tracePt t="64243" x="3357563" y="5173663"/>
          <p14:tracePt t="64246" x="3348038" y="5194300"/>
          <p14:tracePt t="64259" x="3348038" y="5213350"/>
          <p14:tracePt t="64265" x="3338513" y="5233988"/>
          <p14:tracePt t="64277" x="3338513" y="5245100"/>
          <p14:tracePt t="64285" x="3338513" y="5254625"/>
          <p14:tracePt t="64294" x="3327400" y="5275263"/>
          <p14:tracePt t="64313" x="3327400" y="5294313"/>
          <p14:tracePt t="64331" x="3327400" y="5305425"/>
          <p14:tracePt t="64343" x="3327400" y="5324475"/>
          <p14:tracePt t="64361" x="3327400" y="5345113"/>
          <p14:tracePt t="64368" x="3317875" y="5345113"/>
          <p14:tracePt t="64379" x="3317875" y="5354638"/>
          <p14:tracePt t="64394" x="3317875" y="5375275"/>
          <p14:tracePt t="64398" x="3317875" y="5384800"/>
          <p14:tracePt t="64417" x="3317875" y="5405438"/>
          <p14:tracePt t="64427" x="3317875" y="5426075"/>
          <p14:tracePt t="64435" x="3317875" y="5435600"/>
          <p14:tracePt t="64444" x="3317875" y="5456238"/>
          <p14:tracePt t="64461" x="3317875" y="5465763"/>
          <p14:tracePt t="64463" x="3317875" y="5486400"/>
          <p14:tracePt t="64476" x="3317875" y="5516563"/>
          <p14:tracePt t="64482" x="3317875" y="5556250"/>
          <p14:tracePt t="64494" x="3317875" y="5597525"/>
          <p14:tracePt t="64500" x="3317875" y="5627688"/>
          <p14:tracePt t="64511" x="3317875" y="5657850"/>
          <p14:tracePt t="64520" x="3317875" y="5678488"/>
          <p14:tracePt t="64529" x="3317875" y="5697538"/>
          <p14:tracePt t="64548" x="3317875" y="5727700"/>
          <p14:tracePt t="64560" x="3308350" y="5748338"/>
          <p14:tracePt t="64566" x="3308350" y="5759450"/>
          <p14:tracePt t="64577" x="3308350" y="5768975"/>
          <p14:tracePt t="64585" x="3308350" y="5778500"/>
          <p14:tracePt t="64595" x="3308350" y="5789613"/>
          <p14:tracePt t="64610" x="3308350" y="5799138"/>
          <p14:tracePt t="64613" x="3308350" y="5819775"/>
          <p14:tracePt t="64627" x="3308350" y="5829300"/>
          <p14:tracePt t="64643" x="3308350" y="5849938"/>
          <p14:tracePt t="64659" x="3308350" y="5859463"/>
          <p14:tracePt t="64678" x="3308350" y="5868988"/>
          <p14:tracePt t="64697" x="3308350" y="5880100"/>
          <p14:tracePt t="64716" x="3297238" y="5889625"/>
          <p14:tracePt t="64762" x="3287713" y="5889625"/>
          <p14:tracePt t="64776" x="3278188" y="5880100"/>
          <p14:tracePt t="64782" x="3246438" y="5799138"/>
          <p14:tracePt t="64793" x="3146425" y="5576888"/>
          <p14:tracePt t="64801" x="3044825" y="5294313"/>
          <p14:tracePt t="64812" x="2984500" y="5122863"/>
          <p14:tracePt t="64819" x="2944813" y="5041900"/>
          <p14:tracePt t="64828" x="2935288" y="4981575"/>
          <p14:tracePt t="64843" x="2914650" y="4941888"/>
          <p14:tracePt t="64847" x="2894013" y="4902200"/>
          <p14:tracePt t="64860" x="2884488" y="4881563"/>
          <p14:tracePt t="64866" x="2873375" y="4851400"/>
          <p14:tracePt t="64876" x="2843213" y="4810125"/>
          <p14:tracePt t="64886" x="2824163" y="4770438"/>
          <p14:tracePt t="64896" x="2803525" y="4719638"/>
          <p14:tracePt t="64911" x="2773363" y="4668838"/>
          <p14:tracePt t="64915" x="2752725" y="4629150"/>
          <p14:tracePt t="64927" x="2722563" y="4578350"/>
          <p14:tracePt t="64933" x="2692400" y="4527550"/>
          <p14:tracePt t="64943" x="2671763" y="4487863"/>
          <p14:tracePt t="64952" x="2662238" y="4457700"/>
          <p14:tracePt t="64962" x="2652713" y="4397375"/>
          <p14:tracePt t="64977" x="2632075" y="4346575"/>
          <p14:tracePt t="64980" x="2622550" y="4295775"/>
          <p14:tracePt t="64994" x="2611438" y="4235450"/>
          <p14:tracePt t="65000" x="2592388" y="4165600"/>
          <p14:tracePt t="65011" x="2581275" y="4084638"/>
          <p14:tracePt t="65019" x="2571750" y="3994150"/>
          <p14:tracePt t="65028" x="2560638" y="3892550"/>
          <p14:tracePt t="65044" x="2551113" y="3822700"/>
          <p14:tracePt t="65047" x="2541588" y="3781425"/>
          <p14:tracePt t="65060" x="2541588" y="3741738"/>
          <p14:tracePt t="65065" x="2530475" y="3711575"/>
          <p14:tracePt t="65078" x="2530475" y="3690938"/>
          <p14:tracePt t="65086" x="2530475" y="3670300"/>
          <p14:tracePt t="65111" x="2530475" y="3651250"/>
          <p14:tracePt t="65127" x="2520950" y="3651250"/>
          <p14:tracePt t="65144" x="2520950" y="3640138"/>
          <p14:tracePt t="65183" x="2520950" y="3630613"/>
          <p14:tracePt t="65211" x="2520950" y="3621088"/>
          <p14:tracePt t="65230" x="2520950" y="3609975"/>
          <p14:tracePt t="65315" x="2530475" y="3609975"/>
          <p14:tracePt t="65326" x="2541588" y="3609975"/>
          <p14:tracePt t="65334" x="2560638" y="3609975"/>
          <p14:tracePt t="65345" x="2611438" y="3621088"/>
          <p14:tracePt t="65359" x="2692400" y="3640138"/>
          <p14:tracePt t="65363" x="2773363" y="3681413"/>
          <p14:tracePt t="65376" x="2863850" y="3702050"/>
          <p14:tracePt t="65382" x="2903538" y="3702050"/>
          <p14:tracePt t="65393" x="2944813" y="3721100"/>
          <p14:tracePt t="65401" x="2974975" y="3721100"/>
          <p14:tracePt t="65411" x="3005138" y="3732213"/>
          <p14:tracePt t="65427" x="3025775" y="3741738"/>
          <p14:tracePt t="65430" x="3055938" y="3741738"/>
          <p14:tracePt t="65443" x="3074988" y="3751263"/>
          <p14:tracePt t="65449" x="3106738" y="3751263"/>
          <p14:tracePt t="65460" x="3125788" y="3751263"/>
          <p14:tracePt t="65468" x="3155950" y="3751263"/>
          <p14:tracePt t="65478" x="3176588" y="3751263"/>
          <p14:tracePt t="65494" x="3197225" y="3751263"/>
          <p14:tracePt t="65497" x="3206750" y="3751263"/>
          <p14:tracePt t="65510" x="3216275" y="3762375"/>
          <p14:tracePt t="65516" x="3236913" y="3762375"/>
          <p14:tracePt t="65535" x="3246438" y="3762375"/>
          <p14:tracePt t="65544" x="3246438" y="3771900"/>
          <p14:tracePt t="65563" x="3257550" y="3771900"/>
          <p14:tracePt t="65593" x="3267075" y="3771900"/>
          <p14:tracePt t="65611" x="3278188" y="3771900"/>
          <p14:tracePt t="65630" x="3278188" y="3781425"/>
          <p14:tracePt t="65669" x="3287713" y="3781425"/>
          <p14:tracePt t="65726" x="3287713" y="3792538"/>
          <p14:tracePt t="65735" x="3287713" y="3802063"/>
          <p14:tracePt t="65746" x="3278188" y="3832225"/>
          <p14:tracePt t="65760" x="3197225" y="4075113"/>
          <p14:tracePt t="65764" x="2995613" y="4548188"/>
          <p14:tracePt t="65776" x="2824163" y="4992688"/>
          <p14:tracePt t="65782" x="2713038" y="5254625"/>
          <p14:tracePt t="65793" x="2611438" y="5537200"/>
          <p14:tracePt t="65800" x="2541588" y="5727700"/>
          <p14:tracePt t="65810" x="2490788" y="5899150"/>
          <p14:tracePt t="65820" x="2420938" y="6070600"/>
          <p14:tracePt t="65829" x="2370138" y="6211888"/>
          <p14:tracePt t="65844" x="2319338" y="6383338"/>
          <p14:tracePt t="65847" x="2259013" y="6554788"/>
          <p14:tracePt t="65860" x="2168525" y="6788150"/>
          <p14:tracePt t="66641" x="2097088" y="6818313"/>
          <p14:tracePt t="66650" x="2108200" y="6797675"/>
          <p14:tracePt t="66660" x="2108200" y="6788150"/>
          <p14:tracePt t="66669" x="2117725" y="6756400"/>
          <p14:tracePt t="66679" x="2138363" y="6737350"/>
          <p14:tracePt t="66693" x="2147888" y="6707188"/>
          <p14:tracePt t="66698" x="2168525" y="6677025"/>
          <p14:tracePt t="66711" x="2178050" y="6656388"/>
          <p14:tracePt t="66718" x="2198688" y="6626225"/>
          <p14:tracePt t="66727" x="2208213" y="6605588"/>
          <p14:tracePt t="66737" x="2219325" y="6596063"/>
          <p14:tracePt t="66746" x="2228850" y="6584950"/>
          <p14:tracePt t="66784" x="2238375" y="6575425"/>
          <p14:tracePt t="66814" x="2238375" y="6565900"/>
          <p14:tracePt t="66833" x="2249488" y="6565900"/>
          <p14:tracePt t="66852" x="2259013" y="6565900"/>
          <p14:tracePt t="66861" x="2259013" y="6554788"/>
          <p14:tracePt t="66877" x="2268538" y="6554788"/>
          <p14:tracePt t="66881" x="2279650" y="6554788"/>
          <p14:tracePt t="66895" x="2289175" y="6554788"/>
          <p14:tracePt t="66900" x="2298700" y="6554788"/>
          <p14:tracePt t="66911" x="2309813" y="6554788"/>
          <p14:tracePt t="66920" x="2328863" y="6554788"/>
          <p14:tracePt t="66928" x="2339975" y="6554788"/>
          <p14:tracePt t="66944" x="2359025" y="6554788"/>
          <p14:tracePt t="66948" x="2370138" y="6554788"/>
          <p14:tracePt t="66960" x="2400300" y="6554788"/>
          <p14:tracePt t="66967" x="2409825" y="6554788"/>
          <p14:tracePt t="66978" x="2430463" y="6554788"/>
          <p14:tracePt t="66996" x="2460625" y="6554788"/>
          <p14:tracePt t="67011" x="2490788" y="6554788"/>
          <p14:tracePt t="67016" x="2500313" y="6554788"/>
          <p14:tracePt t="67027" x="2520950" y="6554788"/>
          <p14:tracePt t="67035" x="2541588" y="6554788"/>
          <p14:tracePt t="67044" x="2560638" y="6545263"/>
          <p14:tracePt t="67061" x="2592388" y="6545263"/>
          <p14:tracePt t="67063" x="2611438" y="6545263"/>
          <p14:tracePt t="67077" x="2641600" y="6545263"/>
          <p14:tracePt t="67083" x="2671763" y="6545263"/>
          <p14:tracePt t="67095" x="2692400" y="6545263"/>
          <p14:tracePt t="67103" x="2713038" y="6545263"/>
          <p14:tracePt t="67112" x="2732088" y="6545263"/>
          <p14:tracePt t="67127" x="2763838" y="6545263"/>
          <p14:tracePt t="67131" x="2782888" y="6545263"/>
          <p14:tracePt t="67145" x="2803525" y="6545263"/>
          <p14:tracePt t="67150" x="2813050" y="6545263"/>
          <p14:tracePt t="67161" x="2843213" y="6545263"/>
          <p14:tracePt t="67169" x="2863850" y="6545263"/>
          <p14:tracePt t="67179" x="2884488" y="6545263"/>
          <p14:tracePt t="67195" x="2903538" y="6545263"/>
          <p14:tracePt t="67199" x="2924175" y="6535738"/>
          <p14:tracePt t="67210" x="2944813" y="6535738"/>
          <p14:tracePt t="67218" x="2965450" y="6535738"/>
          <p14:tracePt t="67228" x="2984500" y="6535738"/>
          <p14:tracePt t="67244" x="2995613" y="6535738"/>
          <p14:tracePt t="67246" x="3005138" y="6535738"/>
          <p14:tracePt t="67265" x="3014663" y="6535738"/>
          <p14:tracePt t="67284" x="3025775" y="6535738"/>
          <p14:tracePt t="67294" x="3035300" y="6535738"/>
          <p14:tracePt t="67325" x="3044825" y="6535738"/>
          <p14:tracePt t="67342" x="3065463" y="6535738"/>
          <p14:tracePt t="67720" x="3136900" y="6524625"/>
          <p14:tracePt t="67729" x="3317875" y="6515100"/>
          <p14:tracePt t="67744" x="3660775" y="6494463"/>
          <p14:tracePt t="67748" x="3932238" y="6494463"/>
          <p14:tracePt t="67761" x="4214813" y="6484938"/>
          <p14:tracePt t="67767" x="4437063" y="6464300"/>
          <p14:tracePt t="67779" x="4638675" y="6454775"/>
          <p14:tracePt t="67784" x="4840288" y="6445250"/>
          <p14:tracePt t="67794" x="4991100" y="6413500"/>
          <p14:tracePt t="67810" x="5113338" y="6403975"/>
          <p14:tracePt t="67814" x="5213350" y="6394450"/>
          <p14:tracePt t="67826" x="5294313" y="6394450"/>
          <p14:tracePt t="67832" x="5375275" y="6394450"/>
          <p14:tracePt t="67843" x="5445125" y="6383338"/>
          <p14:tracePt t="67851" x="5486400" y="6383338"/>
          <p14:tracePt t="67860" x="5516563" y="6383338"/>
          <p14:tracePt t="67876" x="5535613" y="6383338"/>
          <p14:tracePt t="68169" x="5597525" y="6364288"/>
          <p14:tracePt t="68179" x="5757863" y="6292850"/>
          <p14:tracePt t="68198" x="6191250" y="6121400"/>
          <p14:tracePt t="68209" x="6353175" y="6040438"/>
          <p14:tracePt t="68216" x="6443663" y="6000750"/>
          <p14:tracePt t="68226" x="6524625" y="5970588"/>
          <p14:tracePt t="68234" x="6564313" y="5940425"/>
          <p14:tracePt t="68244" x="6615113" y="5910263"/>
          <p14:tracePt t="68260" x="6665913" y="5880100"/>
          <p14:tracePt t="68262" x="6705600" y="5859463"/>
          <p14:tracePt t="68276" x="6765925" y="5829300"/>
          <p14:tracePt t="68280" x="6816725" y="5808663"/>
          <p14:tracePt t="68292" x="6858000" y="5778500"/>
          <p14:tracePt t="68299" x="6888163" y="5759450"/>
          <p14:tracePt t="68309" x="6918325" y="5748338"/>
          <p14:tracePt t="68319" x="6937375" y="5738813"/>
          <p14:tracePt t="68328" x="6958013" y="5718175"/>
          <p14:tracePt t="68342" x="6978650" y="5708650"/>
          <p14:tracePt t="68718" x="7018338" y="5688013"/>
          <p14:tracePt t="68727" x="7059613" y="5678488"/>
          <p14:tracePt t="68744" x="7099300" y="5667375"/>
          <p14:tracePt t="68746" x="7138988" y="5648325"/>
          <p14:tracePt t="68759" x="7180263" y="5627688"/>
          <p14:tracePt t="68764" x="7250113" y="5607050"/>
          <p14:tracePt t="68776" x="7321550" y="5576888"/>
          <p14:tracePt t="68783" x="7421563" y="5546725"/>
          <p14:tracePt t="68794" x="7493000" y="5516563"/>
          <p14:tracePt t="68802" x="7543800" y="5486400"/>
          <p14:tracePt t="68813" x="7573963" y="5456238"/>
          <p14:tracePt t="68826" x="7604125" y="5446713"/>
          <p14:tracePt t="68830" x="7634288" y="5416550"/>
          <p14:tracePt t="68843" x="7643813" y="5395913"/>
          <p14:tracePt t="68850" x="7664450" y="5365750"/>
          <p14:tracePt t="68859" x="7683500" y="5345113"/>
          <p14:tracePt t="68869" x="7694613" y="5294313"/>
          <p14:tracePt t="68878" x="7724775" y="5254625"/>
          <p14:tracePt t="68893" x="7745413" y="5194300"/>
          <p14:tracePt t="68897" x="7754938" y="5133975"/>
          <p14:tracePt t="68909" x="7775575" y="5083175"/>
          <p14:tracePt t="68916" x="7785100" y="5022850"/>
          <p14:tracePt t="68925" x="7785100" y="4981575"/>
          <p14:tracePt t="68935" x="7785100" y="4951413"/>
          <p14:tracePt t="68944" x="7785100" y="4921250"/>
          <p14:tracePt t="68958" x="7785100" y="4911725"/>
          <p14:tracePt t="68963" x="7785100" y="4881563"/>
          <p14:tracePt t="68975" x="7775575" y="4881563"/>
          <p14:tracePt t="68982" x="7775575" y="4870450"/>
          <p14:tracePt t="68992" x="7764463" y="4851400"/>
          <p14:tracePt t="69002" x="7754938" y="4840288"/>
          <p14:tracePt t="69011" x="7724775" y="4821238"/>
          <p14:tracePt t="69026" x="7704138" y="4800600"/>
          <p14:tracePt t="69031" x="7683500" y="4791075"/>
          <p14:tracePt t="69043" x="7653338" y="4760913"/>
          <p14:tracePt t="69050" x="7613650" y="4740275"/>
          <p14:tracePt t="69059" x="7583488" y="4730750"/>
          <p14:tracePt t="69069" x="7562850" y="4710113"/>
          <p14:tracePt t="69078" x="7543800" y="4710113"/>
          <p14:tracePt t="69092" x="7513638" y="4699000"/>
          <p14:tracePt t="69097" x="7481888" y="4679950"/>
          <p14:tracePt t="69109" x="7462838" y="4679950"/>
          <p14:tracePt t="69117" x="7432675" y="4668838"/>
          <p14:tracePt t="69127" x="7412038" y="4668838"/>
          <p14:tracePt t="69142" x="7391400" y="4659313"/>
          <p14:tracePt t="69146" x="7361238" y="4649788"/>
          <p14:tracePt t="69158" x="7342188" y="4649788"/>
          <p14:tracePt t="69164" x="7331075" y="4649788"/>
          <p14:tracePt t="69175" x="7321550" y="4638675"/>
          <p14:tracePt t="69183" x="7300913" y="4629150"/>
          <p14:tracePt t="69193" x="7280275" y="4619625"/>
          <p14:tracePt t="69208" x="7270750" y="4608513"/>
          <p14:tracePt t="69213" x="7250113" y="4598988"/>
          <p14:tracePt t="69225" x="7240588" y="4589463"/>
          <p14:tracePt t="69232" x="7219950" y="4568825"/>
          <p14:tracePt t="69242" x="7200900" y="4559300"/>
          <p14:tracePt t="69250" x="7180263" y="4548188"/>
          <p14:tracePt t="69260" x="7159625" y="4527550"/>
          <p14:tracePt t="69275" x="7138988" y="4518025"/>
          <p14:tracePt t="69279" x="7119938" y="4508500"/>
          <p14:tracePt t="69292" x="7099300" y="4487863"/>
          <p14:tracePt t="69298" x="7078663" y="4487863"/>
          <p14:tracePt t="69309" x="7059613" y="4478338"/>
          <p14:tracePt t="69318" x="7038975" y="4467225"/>
          <p14:tracePt t="69328" x="7029450" y="4467225"/>
          <p14:tracePt t="69343" x="6999288" y="4457700"/>
          <p14:tracePt t="69347" x="6978650" y="4457700"/>
          <p14:tracePt t="69358" x="6958013" y="4448175"/>
          <p14:tracePt t="69367" x="6937375" y="4448175"/>
          <p14:tracePt t="69375" x="6918325" y="4448175"/>
          <p14:tracePt t="69392" x="6888163" y="4448175"/>
          <p14:tracePt t="69395" x="6858000" y="4448175"/>
          <p14:tracePt t="69409" x="6827838" y="4448175"/>
          <p14:tracePt t="69415" x="6765925" y="4457700"/>
          <p14:tracePt t="69425" x="6696075" y="4478338"/>
          <p14:tracePt t="69434" x="6615113" y="4508500"/>
          <p14:tracePt t="69444" x="6575425" y="4538663"/>
          <p14:tracePt t="69460" x="6545263" y="4548188"/>
          <p14:tracePt t="69463" x="6524625" y="4559300"/>
          <p14:tracePt t="69476" x="6515100" y="4568825"/>
          <p14:tracePt t="69481" x="6494463" y="4589463"/>
          <p14:tracePt t="69501" x="6484938" y="4608513"/>
          <p14:tracePt t="69511" x="6473825" y="4619625"/>
          <p14:tracePt t="69526" x="6454775" y="4629150"/>
          <p14:tracePt t="69530" x="6454775" y="4649788"/>
          <p14:tracePt t="69543" x="6434138" y="4668838"/>
          <p14:tracePt t="69550" x="6434138" y="4689475"/>
          <p14:tracePt t="69559" x="6423025" y="4710113"/>
          <p14:tracePt t="69568" x="6413500" y="4730750"/>
          <p14:tracePt t="69578" x="6403975" y="4740275"/>
          <p14:tracePt t="69592" x="6403975" y="4749800"/>
          <p14:tracePt t="69597" x="6403975" y="4770438"/>
          <p14:tracePt t="69608" x="6403975" y="4779963"/>
          <p14:tracePt t="69615" x="6392863" y="4800600"/>
          <p14:tracePt t="69625" x="6392863" y="4810125"/>
          <p14:tracePt t="69642" x="6392863" y="4821238"/>
          <p14:tracePt t="69645" x="6392863" y="4830763"/>
          <p14:tracePt t="69659" x="6383338" y="4840288"/>
          <p14:tracePt t="69663" x="6383338" y="4851400"/>
          <p14:tracePt t="69675" x="6383338" y="4860925"/>
          <p14:tracePt t="69683" x="6383338" y="4881563"/>
          <p14:tracePt t="69693" x="6383338" y="4891088"/>
          <p14:tracePt t="69710" x="6383338" y="4902200"/>
          <p14:tracePt t="69711" x="6383338" y="4911725"/>
          <p14:tracePt t="69726" x="6383338" y="4921250"/>
          <p14:tracePt t="69731" x="6383338" y="4932363"/>
          <p14:tracePt t="69743" x="6383338" y="4951413"/>
          <p14:tracePt t="69750" x="6383338" y="4962525"/>
          <p14:tracePt t="69759" x="6383338" y="4981575"/>
          <p14:tracePt t="69776" x="6383338" y="4992688"/>
          <p14:tracePt t="69779" x="6392863" y="5022850"/>
          <p14:tracePt t="69793" x="6403975" y="5032375"/>
          <p14:tracePt t="69799" x="6403975" y="5053013"/>
          <p14:tracePt t="69809" x="6413500" y="5073650"/>
          <p14:tracePt t="69818" x="6423025" y="5103813"/>
          <p14:tracePt t="69827" x="6423025" y="5113338"/>
          <p14:tracePt t="69843" x="6434138" y="5122863"/>
          <p14:tracePt t="69846" x="6434138" y="5143500"/>
          <p14:tracePt t="69859" x="6443663" y="5153025"/>
          <p14:tracePt t="69865" x="6454775" y="5164138"/>
          <p14:tracePt t="69887" x="6454775" y="5194300"/>
          <p14:tracePt t="69911" x="6473825" y="5224463"/>
          <p14:tracePt t="69925" x="6473825" y="5233988"/>
          <p14:tracePt t="69932" x="6473825" y="5254625"/>
          <p14:tracePt t="69942" x="6484938" y="5264150"/>
          <p14:tracePt t="69951" x="6494463" y="5275263"/>
          <p14:tracePt t="69960" x="6494463" y="5294313"/>
          <p14:tracePt t="69975" x="6503988" y="5305425"/>
          <p14:tracePt t="69979" x="6515100" y="5324475"/>
          <p14:tracePt t="69993" x="6515100" y="5335588"/>
          <p14:tracePt t="69999" x="6524625" y="5345113"/>
          <p14:tracePt t="70008" x="6534150" y="5354638"/>
          <p14:tracePt t="70018" x="6534150" y="5365750"/>
          <p14:tracePt t="70027" x="6545263" y="5384800"/>
          <p14:tracePt t="70046" x="6554788" y="5395913"/>
          <p14:tracePt t="70059" x="6564313" y="5416550"/>
          <p14:tracePt t="70065" x="6564313" y="5426075"/>
          <p14:tracePt t="70075" x="6575425" y="5435600"/>
          <p14:tracePt t="70083" x="6584950" y="5446713"/>
          <p14:tracePt t="70093" x="6584950" y="5456238"/>
          <p14:tracePt t="70109" x="6594475" y="5465763"/>
          <p14:tracePt t="70111" x="6605588" y="5476875"/>
          <p14:tracePt t="70125" x="6605588" y="5486400"/>
          <p14:tracePt t="70131" x="6615113" y="5495925"/>
          <p14:tracePt t="70150" x="6624638" y="5507038"/>
          <p14:tracePt t="70160" x="6624638" y="5516563"/>
          <p14:tracePt t="70179" x="6656388" y="5537200"/>
          <p14:tracePt t="70193" x="6665913" y="5556250"/>
          <p14:tracePt t="70197" x="6675438" y="5567363"/>
          <p14:tracePt t="70209" x="6696075" y="5576888"/>
          <p14:tracePt t="70215" x="6705600" y="5588000"/>
          <p14:tracePt t="70226" x="6716713" y="5597525"/>
          <p14:tracePt t="70234" x="6726238" y="5607050"/>
          <p14:tracePt t="70244" x="6735763" y="5607050"/>
          <p14:tracePt t="70260" x="6746875" y="5607050"/>
          <p14:tracePt t="70262" x="6756400" y="5607050"/>
          <p14:tracePt t="70277" x="6756400" y="5618163"/>
          <p14:tracePt t="70281" x="6765925" y="5618163"/>
          <p14:tracePt t="70299" x="6777038" y="5618163"/>
          <p14:tracePt t="70310" x="6796088" y="5618163"/>
          <p14:tracePt t="70318" x="6807200" y="5618163"/>
          <p14:tracePt t="70328" x="6816725" y="5627688"/>
          <p14:tracePt t="70344" x="6827838" y="5627688"/>
          <p14:tracePt t="70345" x="6837363" y="5627688"/>
          <p14:tracePt t="70361" x="6846888" y="5627688"/>
          <p14:tracePt t="70364" x="6858000" y="5627688"/>
          <p14:tracePt t="70378" x="6867525" y="5627688"/>
          <p14:tracePt t="70383" x="6877050" y="5627688"/>
          <p14:tracePt t="70394" x="6888163" y="5627688"/>
          <p14:tracePt t="70401" x="6897688" y="5627688"/>
          <p14:tracePt t="70411" x="6918325" y="5627688"/>
          <p14:tracePt t="70426" x="6927850" y="5627688"/>
          <p14:tracePt t="70431" x="6937375" y="5627688"/>
          <p14:tracePt t="70444" x="6948488" y="5627688"/>
          <p14:tracePt t="70450" x="6967538" y="5618163"/>
          <p14:tracePt t="70460" x="6978650" y="5607050"/>
          <p14:tracePt t="70468" x="6988175" y="5607050"/>
          <p14:tracePt t="70476" x="7008813" y="5607050"/>
          <p14:tracePt t="70493" x="7029450" y="5597525"/>
          <p14:tracePt t="70496" x="7038975" y="5588000"/>
          <p14:tracePt t="70510" x="7059613" y="5588000"/>
          <p14:tracePt t="70514" x="7069138" y="5576888"/>
          <p14:tracePt t="70526" x="7078663" y="5567363"/>
          <p14:tracePt t="70533" x="7099300" y="5567363"/>
          <p14:tracePt t="70543" x="7108825" y="5556250"/>
          <p14:tracePt t="70559" x="7119938" y="5546725"/>
          <p14:tracePt t="70561" x="7138988" y="5537200"/>
          <p14:tracePt t="70576" x="7150100" y="5526088"/>
          <p14:tracePt t="70580" x="7170738" y="5516563"/>
          <p14:tracePt t="70593" x="7180263" y="5507038"/>
          <p14:tracePt t="70599" x="7189788" y="5495925"/>
          <p14:tracePt t="70609" x="7210425" y="5486400"/>
          <p14:tracePt t="70618" x="7210425" y="5476875"/>
          <p14:tracePt t="70628" x="7231063" y="5465763"/>
          <p14:tracePt t="70643" x="7240588" y="5456238"/>
          <p14:tracePt t="70647" x="7250113" y="5446713"/>
          <p14:tracePt t="70660" x="7261225" y="5435600"/>
          <p14:tracePt t="70665" x="7280275" y="5426075"/>
          <p14:tracePt t="70676" x="7291388" y="5405438"/>
          <p14:tracePt t="70684" x="7300913" y="5395913"/>
          <p14:tracePt t="70693" x="7310438" y="5384800"/>
          <p14:tracePt t="70708" x="7321550" y="5365750"/>
          <p14:tracePt t="70711" x="7342188" y="5365750"/>
          <p14:tracePt t="70725" x="7351713" y="5345113"/>
          <p14:tracePt t="70731" x="7361238" y="5324475"/>
          <p14:tracePt t="70741" x="7372350" y="5305425"/>
          <p14:tracePt t="70751" x="7391400" y="5275263"/>
          <p14:tracePt t="70760" x="7412038" y="5245100"/>
          <p14:tracePt t="70775" x="7421563" y="5203825"/>
          <p14:tracePt t="70778" x="7432675" y="5173663"/>
          <p14:tracePt t="70791" x="7442200" y="5122863"/>
          <p14:tracePt t="70797" x="7462838" y="5083175"/>
          <p14:tracePt t="70808" x="7462838" y="5041900"/>
          <p14:tracePt t="70816" x="7472363" y="5011738"/>
          <p14:tracePt t="70826" x="7472363" y="4972050"/>
          <p14:tracePt t="70841" x="7472363" y="4951413"/>
          <p14:tracePt t="70845" x="7472363" y="4932363"/>
          <p14:tracePt t="70858" x="7472363" y="4911725"/>
          <p14:tracePt t="70865" x="7472363" y="4902200"/>
          <p14:tracePt t="70874" x="7472363" y="4891088"/>
          <p14:tracePt t="70883" x="7472363" y="4881563"/>
          <p14:tracePt t="70903" x="7472363" y="4870450"/>
          <p14:tracePt t="70908" x="7472363" y="4851400"/>
          <p14:tracePt t="70926" x="7472363" y="4840288"/>
          <p14:tracePt t="70931" x="7472363" y="4830763"/>
          <p14:tracePt t="70942" x="7472363" y="4821238"/>
          <p14:tracePt t="70950" x="7462838" y="4810125"/>
          <p14:tracePt t="70960" x="7451725" y="4779963"/>
          <p14:tracePt t="70975" x="7442200" y="4760913"/>
          <p14:tracePt t="70978" x="7421563" y="4719638"/>
          <p14:tracePt t="70991" x="7412038" y="4699000"/>
          <p14:tracePt t="70998" x="7391400" y="4668838"/>
          <p14:tracePt t="71007" x="7381875" y="4649788"/>
          <p14:tracePt t="71017" x="7361238" y="4638675"/>
          <p14:tracePt t="71026" x="7351713" y="4608513"/>
          <p14:tracePt t="71041" x="7342188" y="4598988"/>
          <p14:tracePt t="71046" x="7331075" y="4589463"/>
          <p14:tracePt t="71058" x="7310438" y="4568825"/>
          <p14:tracePt t="71066" x="7300913" y="4559300"/>
          <p14:tracePt t="71075" x="7280275" y="4538663"/>
          <p14:tracePt t="71085" x="7261225" y="4527550"/>
          <p14:tracePt t="71094" x="7250113" y="4508500"/>
          <p14:tracePt t="71108" x="7231063" y="4497388"/>
          <p14:tracePt t="71113" x="7219950" y="4487863"/>
          <p14:tracePt t="71125" x="7200900" y="4478338"/>
          <p14:tracePt t="71133" x="7189788" y="4467225"/>
          <p14:tracePt t="71143" x="7180263" y="4467225"/>
          <p14:tracePt t="71158" x="7170738" y="4467225"/>
          <p14:tracePt t="71162" x="7159625" y="4457700"/>
          <p14:tracePt t="71174" x="7150100" y="4448175"/>
          <p14:tracePt t="71181" x="7129463" y="4448175"/>
          <p14:tracePt t="71193" x="7099300" y="4448175"/>
          <p14:tracePt t="71200" x="7069138" y="4448175"/>
          <p14:tracePt t="71209" x="7029450" y="4448175"/>
          <p14:tracePt t="71219" x="6999288" y="4448175"/>
          <p14:tracePt t="71229" x="6967538" y="4448175"/>
          <p14:tracePt t="71242" x="6948488" y="4448175"/>
          <p14:tracePt t="71248" x="6937375" y="4448175"/>
          <p14:tracePt t="71258" x="6918325" y="4448175"/>
          <p14:tracePt t="71267" x="6907213" y="4448175"/>
          <p14:tracePt t="71277" x="6897688" y="4448175"/>
          <p14:tracePt t="71291" x="6888163" y="4457700"/>
          <p14:tracePt t="71296" x="6867525" y="4457700"/>
          <p14:tracePt t="71308" x="6846888" y="4457700"/>
          <p14:tracePt t="71315" x="6837363" y="4457700"/>
          <p14:tracePt t="71325" x="6816725" y="4467225"/>
          <p14:tracePt t="71335" x="6807200" y="4467225"/>
          <p14:tracePt t="71344" x="6796088" y="4478338"/>
          <p14:tracePt t="71358" x="6777038" y="4478338"/>
          <p14:tracePt t="71363" x="6765925" y="4478338"/>
          <p14:tracePt t="71374" x="6746875" y="4487863"/>
          <p14:tracePt t="71382" x="6735763" y="4497388"/>
          <p14:tracePt t="71392" x="6726238" y="4497388"/>
          <p14:tracePt t="71408" x="6716713" y="4508500"/>
          <p14:tracePt t="71412" x="6705600" y="4518025"/>
          <p14:tracePt t="71431" x="6686550" y="4527550"/>
          <p14:tracePt t="71442" x="6686550" y="4538663"/>
          <p14:tracePt t="71450" x="6675438" y="4548188"/>
          <p14:tracePt t="71460" x="6675438" y="4559300"/>
          <p14:tracePt t="71475" x="6665913" y="4568825"/>
          <p14:tracePt t="71479" x="6656388" y="4598988"/>
          <p14:tracePt t="71492" x="6645275" y="4629150"/>
          <p14:tracePt t="71497" x="6635750" y="4668838"/>
          <p14:tracePt t="71508" x="6624638" y="4719638"/>
          <p14:tracePt t="71517" x="6615113" y="4770438"/>
          <p14:tracePt t="71527" x="6615113" y="4830763"/>
          <p14:tracePt t="71542" x="6605588" y="4891088"/>
          <p14:tracePt t="71546" x="6605588" y="4951413"/>
          <p14:tracePt t="71559" x="6605588" y="5002213"/>
          <p14:tracePt t="71565" x="6605588" y="5073650"/>
          <p14:tracePt t="71575" x="6615113" y="5143500"/>
          <p14:tracePt t="71583" x="6624638" y="5213350"/>
          <p14:tracePt t="71593" x="6624638" y="5254625"/>
          <p14:tracePt t="71608" x="6635750" y="5294313"/>
          <p14:tracePt t="71611" x="6635750" y="5324475"/>
          <p14:tracePt t="71625" x="6645275" y="5365750"/>
          <p14:tracePt t="71630" x="6656388" y="5395913"/>
          <p14:tracePt t="71641" x="6656388" y="5416550"/>
          <p14:tracePt t="71650" x="6665913" y="5446713"/>
          <p14:tracePt t="71659" x="6665913" y="5465763"/>
          <p14:tracePt t="71675" x="6665913" y="5486400"/>
          <p14:tracePt t="71678" x="6675438" y="5516563"/>
          <p14:tracePt t="71692" x="6686550" y="5537200"/>
          <p14:tracePt t="71696" x="6696075" y="5567363"/>
          <p14:tracePt t="71708" x="6696075" y="5576888"/>
          <p14:tracePt t="71716" x="6705600" y="5597525"/>
          <p14:tracePt t="71724" x="6716713" y="5618163"/>
          <p14:tracePt t="71741" x="6716713" y="5627688"/>
          <p14:tracePt t="71745" x="6726238" y="5637213"/>
          <p14:tracePt t="71761" x="6735763" y="5667375"/>
          <p14:tracePt t="71763" x="6735763" y="5678488"/>
          <p14:tracePt t="71777" x="6756400" y="5697538"/>
          <p14:tracePt t="71782" x="6765925" y="5718175"/>
          <p14:tracePt t="71794" x="6786563" y="5748338"/>
          <p14:tracePt t="71801" x="6807200" y="5768975"/>
          <p14:tracePt t="71810" x="6827838" y="5778500"/>
          <p14:tracePt t="71829" x="6837363" y="5819775"/>
          <p14:tracePt t="71843" x="6846888" y="5829300"/>
          <p14:tracePt t="71848" x="6858000" y="5829300"/>
          <p14:tracePt t="71860" x="6858000" y="5838825"/>
          <p14:tracePt t="71866" x="6867525" y="5838825"/>
          <p14:tracePt t="71894" x="6867525" y="5849938"/>
          <p14:tracePt t="74682" x="6858000" y="5808663"/>
          <p14:tracePt t="74691" x="6837363" y="5768975"/>
          <p14:tracePt t="74700" x="6816725" y="5718175"/>
          <p14:tracePt t="74710" x="6807200" y="5697538"/>
          <p14:tracePt t="74724" x="6796088" y="5678488"/>
          <p14:tracePt t="74728" x="6796088" y="5657850"/>
          <p14:tracePt t="74741" x="6777038" y="5637213"/>
          <p14:tracePt t="74748" x="6777038" y="5627688"/>
          <p14:tracePt t="74758" x="6765925" y="5607050"/>
          <p14:tracePt t="74767" x="6746875" y="5567363"/>
          <p14:tracePt t="74775" x="6735763" y="5537200"/>
          <p14:tracePt t="74791" x="6716713" y="5476875"/>
          <p14:tracePt t="74794" x="6686550" y="5405438"/>
          <p14:tracePt t="74807" x="6665913" y="5335588"/>
          <p14:tracePt t="74814" x="6645275" y="5275263"/>
          <p14:tracePt t="74823" x="6624638" y="5233988"/>
          <p14:tracePt t="74835" x="6615113" y="5203825"/>
          <p14:tracePt t="74842" x="6605588" y="5153025"/>
          <p14:tracePt t="74857" x="6594475" y="5133975"/>
          <p14:tracePt t="74862" x="6584950" y="5103813"/>
          <p14:tracePt t="74876" x="6575425" y="5073650"/>
          <p14:tracePt t="74885" x="6575425" y="5041900"/>
          <p14:tracePt t="74896" x="6564313" y="5002213"/>
          <p14:tracePt t="74901" x="6545263" y="4951413"/>
          <p14:tracePt t="74916" x="6534150" y="4902200"/>
          <p14:tracePt t="74928" x="6503988" y="4791075"/>
          <p14:tracePt t="74944" x="6503988" y="4760913"/>
          <p14:tracePt t="74948" x="6494463" y="4740275"/>
          <p14:tracePt t="74959" x="6484938" y="4719638"/>
          <p14:tracePt t="74967" x="6484938" y="4710113"/>
          <p14:tracePt t="74982" x="6484938" y="4699000"/>
          <p14:tracePt t="75329" x="6473825" y="4699000"/>
          <p14:tracePt t="75340" x="6454775" y="4689475"/>
          <p14:tracePt t="75348" x="6443663" y="4689475"/>
          <p14:tracePt t="75357" x="6434138" y="4689475"/>
          <p14:tracePt t="75374" x="6423025" y="4679950"/>
          <p14:tracePt t="75377" x="6413500" y="4679950"/>
          <p14:tracePt t="75396" x="6403975" y="4679950"/>
          <p14:tracePt t="75407" x="6392863" y="4679950"/>
          <p14:tracePt t="75414" x="6383338" y="4679950"/>
          <p14:tracePt t="75424" x="6373813" y="4679950"/>
          <p14:tracePt t="75432" x="6362700" y="4679950"/>
          <p14:tracePt t="75456" x="6353175" y="4679950"/>
          <p14:tracePt t="75461" x="6332538" y="4679950"/>
          <p14:tracePt t="75475" x="6323013" y="4679950"/>
          <p14:tracePt t="75481" x="6313488" y="4679950"/>
          <p14:tracePt t="75493" x="6302375" y="4679950"/>
          <p14:tracePt t="75498" x="6283325" y="4679950"/>
          <p14:tracePt t="75509" x="6272213" y="4679950"/>
          <p14:tracePt t="75524" x="6262688" y="4679950"/>
          <p14:tracePt t="75527" x="6251575" y="4679950"/>
          <p14:tracePt t="75541" x="6242050" y="4679950"/>
          <p14:tracePt t="75545" x="6232525" y="4679950"/>
          <p14:tracePt t="75559" x="6221413" y="4679950"/>
          <p14:tracePt t="75575" x="6211888" y="4679950"/>
          <p14:tracePt t="75592" x="6202363" y="4679950"/>
          <p14:tracePt t="75612" x="6191250" y="4679950"/>
          <p14:tracePt t="75630" x="6181725" y="4679950"/>
          <p14:tracePt t="75650" x="6172200" y="4679950"/>
          <p14:tracePt t="75674" x="6151563" y="4679950"/>
          <p14:tracePt t="75691" x="6142038" y="4679950"/>
          <p14:tracePt t="75707" x="6130925" y="4679950"/>
          <p14:tracePt t="75715" x="6121400" y="4679950"/>
          <p14:tracePt t="75740" x="6111875" y="4679950"/>
          <p14:tracePt t="75762" x="6100763" y="4679950"/>
          <p14:tracePt t="75781" x="6091238" y="4679950"/>
          <p14:tracePt t="75790" x="6080125" y="4679950"/>
          <p14:tracePt t="75808" x="6070600" y="4679950"/>
          <p14:tracePt t="75825" x="6061075" y="4679950"/>
          <p14:tracePt t="75841" x="6049963" y="4679950"/>
          <p14:tracePt t="75846" x="6040438" y="4679950"/>
          <p14:tracePt t="75866" x="6030913" y="4679950"/>
          <p14:tracePt t="75890" x="6019800" y="4679950"/>
          <p14:tracePt t="75912" x="6010275" y="4679950"/>
          <p14:tracePt t="75930" x="6000750" y="4679950"/>
          <p14:tracePt t="75987" x="5989638" y="4679950"/>
          <p14:tracePt t="76110" x="5989638" y="4668838"/>
          <p14:tracePt t="76129" x="6000750" y="4659313"/>
          <p14:tracePt t="76140" x="6010275" y="4649788"/>
          <p14:tracePt t="76157" x="6019800" y="4638675"/>
          <p14:tracePt t="76174" x="6030913" y="4619625"/>
          <p14:tracePt t="76178" x="6049963" y="4608513"/>
          <p14:tracePt t="76190" x="6061075" y="4589463"/>
          <p14:tracePt t="76196" x="6070600" y="4578350"/>
          <p14:tracePt t="76207" x="6080125" y="4568825"/>
          <p14:tracePt t="76215" x="6091238" y="4548188"/>
          <p14:tracePt t="76224" x="6100763" y="4538663"/>
          <p14:tracePt t="76241" x="6121400" y="4527550"/>
          <p14:tracePt t="76243" x="6121400" y="4518025"/>
          <p14:tracePt t="76258" x="6142038" y="4508500"/>
          <p14:tracePt t="76274" x="6151563" y="4487863"/>
          <p14:tracePt t="76281" x="6161088" y="4487863"/>
          <p14:tracePt t="76291" x="6172200" y="4478338"/>
          <p14:tracePt t="76309" x="6181725" y="4467225"/>
          <p14:tracePt t="76324" x="6191250" y="4457700"/>
          <p14:tracePt t="76328" x="6202363" y="4457700"/>
          <p14:tracePt t="76341" x="6202363" y="4448175"/>
          <p14:tracePt t="76348" x="6221413" y="4437063"/>
          <p14:tracePt t="76357" x="6221413" y="4427538"/>
          <p14:tracePt t="76366" x="6232525" y="4418013"/>
          <p14:tracePt t="76376" x="6242050" y="4406900"/>
          <p14:tracePt t="76391" x="6251575" y="4406900"/>
          <p14:tracePt t="76395" x="6272213" y="4387850"/>
          <p14:tracePt t="76408" x="6272213" y="4376738"/>
          <p14:tracePt t="76414" x="6292850" y="4367213"/>
          <p14:tracePt t="76424" x="6302375" y="4356100"/>
          <p14:tracePt t="76432" x="6323013" y="4337050"/>
          <p14:tracePt t="76442" x="6343650" y="4316413"/>
          <p14:tracePt t="76457" x="6362700" y="4295775"/>
          <p14:tracePt t="76461" x="6383338" y="4276725"/>
          <p14:tracePt t="76474" x="6403975" y="4256088"/>
          <p14:tracePt t="76481" x="6423025" y="4235450"/>
          <p14:tracePt t="76491" x="6443663" y="4216400"/>
          <p14:tracePt t="76500" x="6464300" y="4195763"/>
          <p14:tracePt t="76509" x="6473825" y="4184650"/>
          <p14:tracePt t="76526" x="6494463" y="4165600"/>
          <p14:tracePt t="76528" x="6503988" y="4154488"/>
          <p14:tracePt t="76542" x="6524625" y="4135438"/>
          <p14:tracePt t="76546" x="6545263" y="4135438"/>
          <p14:tracePt t="76559" x="6554788" y="4114800"/>
          <p14:tracePt t="76565" x="6575425" y="4105275"/>
          <p14:tracePt t="76575" x="6584950" y="4084638"/>
          <p14:tracePt t="76591" x="6594475" y="4084638"/>
          <p14:tracePt t="76593" x="6605588" y="4075113"/>
          <p14:tracePt t="76607" x="6605588" y="4064000"/>
          <p14:tracePt t="76612" x="6624638" y="4054475"/>
          <p14:tracePt t="76624" x="6624638" y="4044950"/>
          <p14:tracePt t="76631" x="6635750" y="4033838"/>
          <p14:tracePt t="76640" x="6645275" y="4024313"/>
          <p14:tracePt t="76650" x="6665913" y="4013200"/>
          <p14:tracePt t="76659" x="6686550" y="3983038"/>
          <p14:tracePt t="76673" x="6705600" y="3963988"/>
          <p14:tracePt t="76679" x="6756400" y="3913188"/>
          <p14:tracePt t="76690" x="6807200" y="3873500"/>
          <p14:tracePt t="76698" x="6846888" y="3841750"/>
          <p14:tracePt t="76707" x="6877050" y="3811588"/>
          <p14:tracePt t="76716" x="6897688" y="3792538"/>
          <p14:tracePt t="76726" x="6918325" y="3771900"/>
          <p14:tracePt t="76739" x="6927850" y="3762375"/>
          <p14:tracePt t="76745" x="6927850" y="3751263"/>
          <p14:tracePt t="76757" x="6937375" y="3751263"/>
          <p14:tracePt t="76775" x="6948488" y="3741738"/>
          <p14:tracePt t="76831" x="6958013" y="3741738"/>
          <p14:tracePt t="76841" x="6958013" y="3732213"/>
          <p14:tracePt t="76857" x="6967538" y="3732213"/>
          <p14:tracePt t="76890" x="6978650" y="3732213"/>
          <p14:tracePt t="76918" x="6978650" y="3721100"/>
          <p14:tracePt t="76956" x="6988175" y="3721100"/>
          <p14:tracePt t="77158" x="6988175" y="3732213"/>
          <p14:tracePt t="77235" x="6988175" y="3741738"/>
          <p14:tracePt t="77263" x="6999288" y="3741738"/>
          <p14:tracePt t="77292" x="7008813" y="3751263"/>
          <p14:tracePt t="77308" x="7018338" y="3751263"/>
          <p14:tracePt t="77311" x="7018338" y="3762375"/>
          <p14:tracePt t="77324" x="7029450" y="3762375"/>
          <p14:tracePt t="77330" x="7048500" y="3781425"/>
          <p14:tracePt t="77348" x="7069138" y="3792538"/>
          <p14:tracePt t="77374" x="7089775" y="3802063"/>
          <p14:tracePt t="77378" x="7089775" y="3811588"/>
          <p14:tracePt t="77395" x="7108825" y="3822700"/>
          <p14:tracePt t="77396" x="7108825" y="3832225"/>
          <p14:tracePt t="77407" x="7119938" y="3841750"/>
          <p14:tracePt t="77416" x="7129463" y="3841750"/>
          <p14:tracePt t="77424" x="7138988" y="3852863"/>
          <p14:tracePt t="77442" x="7159625" y="3873500"/>
          <p14:tracePt t="77457" x="7180263" y="3883025"/>
          <p14:tracePt t="77462" x="7189788" y="3892550"/>
          <p14:tracePt t="77474" x="7200900" y="3903663"/>
          <p14:tracePt t="77481" x="7210425" y="3913188"/>
          <p14:tracePt t="77491" x="7219950" y="3922713"/>
          <p14:tracePt t="77507" x="7231063" y="3933825"/>
          <p14:tracePt t="77510" x="7240588" y="3943350"/>
          <p14:tracePt t="77524" x="7261225" y="3952875"/>
          <p14:tracePt t="77528" x="7270750" y="3952875"/>
          <p14:tracePt t="77540" x="7280275" y="3963988"/>
          <p14:tracePt t="77549" x="7300913" y="3973513"/>
          <p14:tracePt t="77558" x="7310438" y="3983038"/>
          <p14:tracePt t="77566" x="7331075" y="3994150"/>
          <p14:tracePt t="77576" x="7342188" y="3994150"/>
          <p14:tracePt t="77591" x="7351713" y="4003675"/>
          <p14:tracePt t="77595" x="7381875" y="4013200"/>
          <p14:tracePt t="77608" x="7391400" y="4024313"/>
          <p14:tracePt t="77614" x="7402513" y="4033838"/>
          <p14:tracePt t="77624" x="7421563" y="4044950"/>
          <p14:tracePt t="77632" x="7432675" y="4044950"/>
          <p14:tracePt t="77642" x="7442200" y="4054475"/>
          <p14:tracePt t="77658" x="7462838" y="4064000"/>
          <p14:tracePt t="77661" x="7472363" y="4075113"/>
          <p14:tracePt t="77674" x="7493000" y="4084638"/>
          <p14:tracePt t="77680" x="7502525" y="4084638"/>
          <p14:tracePt t="77690" x="7513638" y="4094163"/>
          <p14:tracePt t="77698" x="7532688" y="4114800"/>
          <p14:tracePt t="77708" x="7543800" y="4114800"/>
          <p14:tracePt t="77724" x="7553325" y="4124325"/>
          <p14:tracePt t="77727" x="7562850" y="4124325"/>
          <p14:tracePt t="77745" x="7583488" y="4135438"/>
          <p14:tracePt t="77756" x="7583488" y="4144963"/>
          <p14:tracePt t="77764" x="7604125" y="4154488"/>
          <p14:tracePt t="77773" x="7613650" y="4165600"/>
          <p14:tracePt t="77783" x="7623175" y="4165600"/>
          <p14:tracePt t="77793" x="7634288" y="4175125"/>
          <p14:tracePt t="77806" x="7643813" y="4184650"/>
          <p14:tracePt t="77811" x="7653338" y="4195763"/>
          <p14:tracePt t="77822" x="7664450" y="4205288"/>
          <p14:tracePt t="77830" x="7683500" y="4216400"/>
          <p14:tracePt t="77850" x="7694613" y="4235450"/>
          <p14:tracePt t="77859" x="7715250" y="4235450"/>
          <p14:tracePt t="77873" x="7724775" y="4256088"/>
          <p14:tracePt t="77878" x="7734300" y="4265613"/>
          <p14:tracePt t="77890" x="7745413" y="4276725"/>
          <p14:tracePt t="77897" x="7764463" y="4286250"/>
          <p14:tracePt t="77906" x="7785100" y="4295775"/>
          <p14:tracePt t="77915" x="7794625" y="4316413"/>
          <p14:tracePt t="77925" x="7815263" y="4316413"/>
          <p14:tracePt t="77940" x="7824788" y="4337050"/>
          <p14:tracePt t="77943" x="7845425" y="4346575"/>
          <p14:tracePt t="77956" x="7854950" y="4356100"/>
          <p14:tracePt t="77961" x="7866063" y="4376738"/>
          <p14:tracePt t="77973" x="7886700" y="4387850"/>
          <p14:tracePt t="77980" x="7886700" y="4397375"/>
          <p14:tracePt t="77992" x="7905750" y="4406900"/>
          <p14:tracePt t="78000" x="7916863" y="4427538"/>
          <p14:tracePt t="78009" x="7926388" y="4437063"/>
          <p14:tracePt t="78023" x="7935913" y="4457700"/>
          <p14:tracePt t="78027" x="7956550" y="4467225"/>
          <p14:tracePt t="78039" x="7966075" y="4478338"/>
          <p14:tracePt t="78046" x="7966075" y="4497388"/>
          <p14:tracePt t="78055" x="7977188" y="4497388"/>
          <p14:tracePt t="78064" x="7986713" y="4508500"/>
          <p14:tracePt t="78073" x="7996238" y="4518025"/>
          <p14:tracePt t="78092" x="8007350" y="4527550"/>
          <p14:tracePt t="78111" x="8016875" y="4538663"/>
          <p14:tracePt t="78546" x="8037513" y="4548188"/>
          <p14:tracePt t="78556" x="8037513" y="4559300"/>
          <p14:tracePt t="78565" x="8047038" y="4559300"/>
          <p14:tracePt t="78575" x="8058150" y="4568825"/>
          <p14:tracePt t="78590" x="8067675" y="4568825"/>
          <p14:tracePt t="78594" x="8077200" y="4578350"/>
          <p14:tracePt t="78607" x="8088313" y="4589463"/>
          <p14:tracePt t="78613" x="8107363" y="4589463"/>
          <p14:tracePt t="78623" x="8107363" y="4598988"/>
          <p14:tracePt t="78632" x="8118475" y="4598988"/>
          <p14:tracePt t="78641" x="8128000" y="4598988"/>
          <p14:tracePt t="78656" x="8137525" y="4608513"/>
          <p14:tracePt t="78660" x="8148638" y="4619625"/>
          <p14:tracePt t="78679" x="8158163" y="4619625"/>
          <p14:tracePt t="78698" x="8158163" y="4629150"/>
          <p14:tracePt t="78708" x="8167688" y="4629150"/>
          <p14:tracePt t="78723" x="8178800" y="4629150"/>
          <p14:tracePt t="78739" x="8188325" y="4638675"/>
          <p14:tracePt t="78764" x="8197850" y="4649788"/>
          <p14:tracePt t="78774" x="8197850" y="4659313"/>
          <p14:tracePt t="78789" x="8208963" y="4659313"/>
          <p14:tracePt t="78793" x="8218488" y="4659313"/>
          <p14:tracePt t="78813" x="8218488" y="4668838"/>
          <p14:tracePt t="78834" x="8229600" y="4668838"/>
          <p14:tracePt t="78856" x="8229600" y="4679950"/>
          <p14:tracePt t="78879" x="8239125" y="4679950"/>
          <p14:tracePt t="78889" x="8239125" y="4689475"/>
          <p14:tracePt t="78909" x="8239125" y="4699000"/>
          <p14:tracePt t="78946" x="8239125" y="4710113"/>
          <p14:tracePt t="78984" x="8239125" y="4719638"/>
          <p14:tracePt t="79013" x="8239125" y="4730750"/>
          <p14:tracePt t="79022" x="8239125" y="4740275"/>
          <p14:tracePt t="79032" x="8239125" y="4749800"/>
          <p14:tracePt t="79055" x="8239125" y="4760913"/>
          <p14:tracePt t="79060" x="8239125" y="4770438"/>
          <p14:tracePt t="79073" x="8239125" y="4779963"/>
          <p14:tracePt t="79090" x="8239125" y="4800600"/>
          <p14:tracePt t="79098" x="8229600" y="4810125"/>
          <p14:tracePt t="79106" x="8218488" y="4821238"/>
          <p14:tracePt t="79126" x="8208963" y="4860925"/>
          <p14:tracePt t="79140" x="8197850" y="4881563"/>
          <p14:tracePt t="79145" x="8188325" y="4902200"/>
          <p14:tracePt t="79157" x="8178800" y="4932363"/>
          <p14:tracePt t="79163" x="8167688" y="4951413"/>
          <p14:tracePt t="79174" x="8158163" y="4972050"/>
          <p14:tracePt t="79183" x="8148638" y="4992688"/>
          <p14:tracePt t="79193" x="8137525" y="5011738"/>
          <p14:tracePt t="79207" x="8128000" y="5032375"/>
          <p14:tracePt t="79212" x="8118475" y="5053013"/>
          <p14:tracePt t="79223" x="8107363" y="5062538"/>
          <p14:tracePt t="79230" x="8107363" y="5092700"/>
          <p14:tracePt t="79240" x="8097838" y="5113338"/>
          <p14:tracePt t="79248" x="8088313" y="5122863"/>
          <p14:tracePt t="79258" x="8077200" y="5143500"/>
          <p14:tracePt t="79273" x="8067675" y="5173663"/>
          <p14:tracePt t="79277" x="8058150" y="5194300"/>
          <p14:tracePt t="79290" x="8047038" y="5213350"/>
          <p14:tracePt t="79296" x="8047038" y="5233988"/>
          <p14:tracePt t="79306" x="8037513" y="5254625"/>
          <p14:tracePt t="79314" x="8026400" y="5284788"/>
          <p14:tracePt t="79324" x="8016875" y="5305425"/>
          <p14:tracePt t="79341" x="8007350" y="5335588"/>
          <p14:tracePt t="79342" x="7996238" y="5365750"/>
          <p14:tracePt t="79357" x="7986713" y="5395913"/>
          <p14:tracePt t="79362" x="7966075" y="5446713"/>
          <p14:tracePt t="79374" x="7947025" y="5486400"/>
          <p14:tracePt t="79380" x="7935913" y="5516563"/>
          <p14:tracePt t="79390" x="7926388" y="5546725"/>
          <p14:tracePt t="79406" x="7926388" y="5576888"/>
          <p14:tracePt t="79409" x="7926388" y="5597525"/>
          <p14:tracePt t="79424" x="7916863" y="5607050"/>
          <p14:tracePt t="79427" x="7905750" y="5618163"/>
          <p14:tracePt t="79440" x="7905750" y="5637213"/>
          <p14:tracePt t="79446" x="7905750" y="5648325"/>
          <p14:tracePt t="79457" x="7905750" y="5657850"/>
          <p14:tracePt t="79466" x="7896225" y="5667375"/>
          <p14:tracePt t="79475" x="7896225" y="5678488"/>
          <p14:tracePt t="79490" x="7886700" y="5697538"/>
          <p14:tracePt t="79494" x="7886700" y="5708650"/>
          <p14:tracePt t="79506" x="7886700" y="5718175"/>
          <p14:tracePt t="79513" x="7886700" y="5727700"/>
          <p14:tracePt t="79523" x="7875588" y="5748338"/>
          <p14:tracePt t="79531" x="7875588" y="5768975"/>
          <p14:tracePt t="79541" x="7875588" y="5778500"/>
          <p14:tracePt t="79556" x="7866063" y="5799138"/>
          <p14:tracePt t="79559" x="7866063" y="5808663"/>
          <p14:tracePt t="79573" x="7866063" y="5819775"/>
          <p14:tracePt t="79578" x="7866063" y="5829300"/>
          <p14:tracePt t="79589" x="7866063" y="5838825"/>
          <p14:tracePt t="79598" x="7866063" y="5849938"/>
          <p14:tracePt t="79607" x="7866063" y="5859463"/>
          <p14:tracePt t="79616" x="7866063" y="5868988"/>
          <p14:tracePt t="79625" x="7854950" y="5880100"/>
          <p14:tracePt t="79640" x="7854950" y="5899150"/>
          <p14:tracePt t="79657" x="7854950" y="5919788"/>
          <p14:tracePt t="79662" x="7845425" y="5919788"/>
          <p14:tracePt t="79674" x="7845425" y="5930900"/>
          <p14:tracePt t="79680" x="7845425" y="5940425"/>
          <p14:tracePt t="79690" x="7845425" y="5949950"/>
          <p14:tracePt t="79706" x="7845425" y="5961063"/>
          <p14:tracePt t="79709" x="7845425" y="5970588"/>
          <p14:tracePt t="79723" x="7845425" y="5980113"/>
          <p14:tracePt t="79727" x="7845425" y="5991225"/>
          <p14:tracePt t="79746" x="7845425" y="6000750"/>
          <p14:tracePt t="79765" x="7845425" y="6010275"/>
          <p14:tracePt t="79774" x="7845425" y="6021388"/>
          <p14:tracePt t="79789" x="7845425" y="6030913"/>
          <p14:tracePt t="79805" x="7845425" y="6051550"/>
          <p14:tracePt t="79822" x="7845425" y="6061075"/>
          <p14:tracePt t="79830" x="7845425" y="6070600"/>
          <p14:tracePt t="79839" x="7845425" y="6081713"/>
          <p14:tracePt t="79858" x="7845425" y="6091238"/>
          <p14:tracePt t="80477" x="7835900" y="6091238"/>
          <p14:tracePt t="80496" x="7824788" y="6102350"/>
          <p14:tracePt t="80506" x="7815263" y="6102350"/>
          <p14:tracePt t="80524" x="7805738" y="6102350"/>
          <p14:tracePt t="80543" x="7794625" y="6102350"/>
          <p14:tracePt t="80558" x="7785100" y="6102350"/>
          <p14:tracePt t="80561" x="7775575" y="6102350"/>
          <p14:tracePt t="80574" x="7764463" y="6111875"/>
          <p14:tracePt t="80580" x="7754938" y="6111875"/>
          <p14:tracePt t="80590" x="7745413" y="6111875"/>
          <p14:tracePt t="80608" x="7724775" y="6121400"/>
          <p14:tracePt t="80609" x="7704138" y="6121400"/>
          <p14:tracePt t="80623" x="7694613" y="6121400"/>
          <p14:tracePt t="80628" x="7673975" y="6121400"/>
          <p14:tracePt t="80640" x="7653338" y="6121400"/>
          <p14:tracePt t="80647" x="7634288" y="6121400"/>
          <p14:tracePt t="80656" x="7613650" y="6121400"/>
          <p14:tracePt t="80666" x="7593013" y="6121400"/>
          <p14:tracePt t="80675" x="7573963" y="6121400"/>
          <p14:tracePt t="80689" x="7562850" y="6121400"/>
          <p14:tracePt t="80694" x="7532688" y="6121400"/>
          <p14:tracePt t="80706" x="7513638" y="6121400"/>
          <p14:tracePt t="80714" x="7493000" y="6121400"/>
          <p14:tracePt t="80723" x="7472363" y="6121400"/>
          <p14:tracePt t="80733" x="7462838" y="6121400"/>
          <p14:tracePt t="80742" x="7442200" y="6121400"/>
          <p14:tracePt t="80756" x="7421563" y="6121400"/>
          <p14:tracePt t="80760" x="7412038" y="6121400"/>
          <p14:tracePt t="80772" x="7402513" y="6121400"/>
          <p14:tracePt t="80779" x="7381875" y="6121400"/>
          <p14:tracePt t="80788" x="7372350" y="6121400"/>
          <p14:tracePt t="80799" x="7361238" y="6121400"/>
          <p14:tracePt t="80809" x="7351713" y="6121400"/>
          <p14:tracePt t="80822" x="7331075" y="6121400"/>
          <p14:tracePt t="80828" x="7310438" y="6121400"/>
          <p14:tracePt t="80839" x="7291388" y="6121400"/>
          <p14:tracePt t="80846" x="7270750" y="6121400"/>
          <p14:tracePt t="80855" x="7250113" y="6121400"/>
          <p14:tracePt t="80865" x="7231063" y="6121400"/>
          <p14:tracePt t="80875" x="7210425" y="6121400"/>
          <p14:tracePt t="80890" x="7180263" y="6121400"/>
          <p14:tracePt t="80893" x="7159625" y="6132513"/>
          <p14:tracePt t="80908" x="7138988" y="6132513"/>
          <p14:tracePt t="80913" x="7119938" y="6132513"/>
          <p14:tracePt t="80923" x="7099300" y="6132513"/>
          <p14:tracePt t="80940" x="7078663" y="6132513"/>
          <p14:tracePt t="80941" x="7048500" y="6132513"/>
          <p14:tracePt t="80957" x="7029450" y="6132513"/>
          <p14:tracePt t="80961" x="6999288" y="6132513"/>
          <p14:tracePt t="80973" x="6967538" y="6132513"/>
          <p14:tracePt t="80980" x="6948488" y="6132513"/>
          <p14:tracePt t="80990" x="6918325" y="6132513"/>
          <p14:tracePt t="81005" x="6897688" y="6132513"/>
          <p14:tracePt t="81009" x="6877050" y="6132513"/>
          <p14:tracePt t="81023" x="6858000" y="6132513"/>
          <p14:tracePt t="81028" x="6837363" y="6132513"/>
          <p14:tracePt t="81040" x="6816725" y="6132513"/>
          <p14:tracePt t="81047" x="6786563" y="6142038"/>
          <p14:tracePt t="81056" x="6765925" y="6142038"/>
          <p14:tracePt t="81072" x="6746875" y="6151563"/>
          <p14:tracePt t="81076" x="6735763" y="6151563"/>
          <p14:tracePt t="81090" x="6716713" y="6151563"/>
          <p14:tracePt t="81095" x="6705600" y="6151563"/>
          <p14:tracePt t="81105" x="6696075" y="6162675"/>
          <p14:tracePt t="81115" x="6675438" y="6162675"/>
          <p14:tracePt t="81124" x="6665913" y="6172200"/>
          <p14:tracePt t="81140" x="6656388" y="6172200"/>
          <p14:tracePt t="81143" x="6645275" y="6172200"/>
          <p14:tracePt t="81156" x="6635750" y="6172200"/>
          <p14:tracePt t="81162" x="6624638" y="6172200"/>
          <p14:tracePt t="81172" x="6615113" y="6172200"/>
          <p14:tracePt t="81191" x="6605588" y="6181725"/>
          <p14:tracePt t="81206" x="6594475" y="6181725"/>
          <p14:tracePt t="81223" x="6584950" y="6181725"/>
          <p14:tracePt t="81239" x="6575425" y="6181725"/>
          <p14:tracePt t="81259" x="6564313" y="6181725"/>
          <p14:tracePt t="81272" x="6564313" y="6192838"/>
          <p14:tracePt t="81278" x="6554788" y="6192838"/>
          <p14:tracePt t="81289" x="6545263" y="6192838"/>
          <p14:tracePt t="81321" x="6534150" y="6192838"/>
          <p14:tracePt t="81339" x="6515100" y="6192838"/>
          <p14:tracePt t="81355" x="6503988" y="6192838"/>
          <p14:tracePt t="81375" x="6494463" y="6192838"/>
          <p14:tracePt t="81405" x="6484938" y="6192838"/>
          <p14:tracePt t="81425" x="6473825" y="6192838"/>
          <p14:tracePt t="81463" x="6464300" y="6192838"/>
          <p14:tracePt t="81521" x="6454775" y="6192838"/>
          <p14:tracePt t="82196" x="6443663" y="6192838"/>
          <p14:tracePt t="82221" x="6434138" y="6172200"/>
          <p14:tracePt t="82225" x="6434138" y="6162675"/>
          <p14:tracePt t="82239" x="6434138" y="6151563"/>
          <p14:tracePt t="82245" x="6434138" y="6132513"/>
          <p14:tracePt t="82255" x="6423025" y="6111875"/>
          <p14:tracePt t="82264" x="6413500" y="6102350"/>
          <p14:tracePt t="82273" x="6413500" y="6081713"/>
          <p14:tracePt t="82282" x="6413500" y="6051550"/>
          <p14:tracePt t="82292" x="6403975" y="6030913"/>
          <p14:tracePt t="82306" x="6392863" y="6010275"/>
          <p14:tracePt t="82310" x="6392863" y="5991225"/>
          <p14:tracePt t="82323" x="6383338" y="5970588"/>
          <p14:tracePt t="82330" x="6383338" y="5940425"/>
          <p14:tracePt t="82339" x="6383338" y="5919788"/>
          <p14:tracePt t="82358" x="6362700" y="5868988"/>
          <p14:tracePt t="82372" x="6362700" y="5849938"/>
          <p14:tracePt t="82377" x="6353175" y="5838825"/>
          <p14:tracePt t="82389" x="6353175" y="5819775"/>
          <p14:tracePt t="82397" x="6353175" y="5808663"/>
          <p14:tracePt t="82407" x="6353175" y="5799138"/>
          <p14:tracePt t="82423" x="6343650" y="5789613"/>
          <p14:tracePt t="82426" x="6343650" y="5778500"/>
          <p14:tracePt t="82441" x="6343650" y="5768975"/>
          <p14:tracePt t="82445" x="6343650" y="5759450"/>
          <p14:tracePt t="82455" x="6332538" y="5748338"/>
          <p14:tracePt t="82464" x="6332538" y="5738813"/>
          <p14:tracePt t="82473" x="6323013" y="5727700"/>
          <p14:tracePt t="82489" x="6323013" y="5718175"/>
          <p14:tracePt t="82493" x="6323013" y="5708650"/>
          <p14:tracePt t="82505" x="6323013" y="5697538"/>
          <p14:tracePt t="82511" x="6323013" y="5688013"/>
          <p14:tracePt t="82530" x="6313488" y="5678488"/>
          <p14:tracePt t="82541" x="6313488" y="5667375"/>
          <p14:tracePt t="82556" x="6302375" y="5648325"/>
          <p14:tracePt t="82560" x="6302375" y="5637213"/>
          <p14:tracePt t="82574" x="6302375" y="5618163"/>
          <p14:tracePt t="82579" x="6302375" y="5597525"/>
          <p14:tracePt t="82590" x="6292850" y="5588000"/>
          <p14:tracePt t="82597" x="6283325" y="5567363"/>
          <p14:tracePt t="82608" x="6283325" y="5546725"/>
          <p14:tracePt t="82624" x="6283325" y="5526088"/>
          <p14:tracePt t="82628" x="6272213" y="5516563"/>
          <p14:tracePt t="82642" x="6262688" y="5495925"/>
          <p14:tracePt t="82646" x="6262688" y="5465763"/>
          <p14:tracePt t="82656" x="6251575" y="5456238"/>
          <p14:tracePt t="82673" x="6242050" y="5435600"/>
          <p14:tracePt t="82675" x="6242050" y="5416550"/>
          <p14:tracePt t="82690" x="6232525" y="5384800"/>
          <p14:tracePt t="82694" x="6221413" y="5365750"/>
          <p14:tracePt t="82706" x="6211888" y="5335588"/>
          <p14:tracePt t="82713" x="6202363" y="5314950"/>
          <p14:tracePt t="82723" x="6202363" y="5305425"/>
          <p14:tracePt t="82739" x="6191250" y="5275263"/>
          <p14:tracePt t="82742" x="6172200" y="5254625"/>
          <p14:tracePt t="82757" x="6172200" y="5233988"/>
          <p14:tracePt t="82761" x="6172200" y="5224463"/>
          <p14:tracePt t="82773" x="6161088" y="5194300"/>
          <p14:tracePt t="82781" x="6151563" y="5173663"/>
          <p14:tracePt t="82790" x="6151563" y="5153025"/>
          <p14:tracePt t="82806" x="6142038" y="5143500"/>
          <p14:tracePt t="82809" x="6130925" y="5122863"/>
          <p14:tracePt t="82822" x="6121400" y="5092700"/>
          <p14:tracePt t="82828" x="6121400" y="5083175"/>
          <p14:tracePt t="82839" x="6111875" y="5073650"/>
          <p14:tracePt t="82858" x="6100763" y="5053013"/>
          <p14:tracePt t="82875" x="6100763" y="5032375"/>
          <p14:tracePt t="82879" x="6091238" y="5022850"/>
          <p14:tracePt t="82891" x="6080125" y="5011738"/>
          <p14:tracePt t="82898" x="6080125" y="4992688"/>
          <p14:tracePt t="82907" x="6070600" y="4981575"/>
          <p14:tracePt t="82924" x="6061075" y="4972050"/>
          <p14:tracePt t="82927" x="6061075" y="4941888"/>
          <p14:tracePt t="82939" x="6049963" y="4941888"/>
          <p14:tracePt t="82946" x="6040438" y="4921250"/>
          <p14:tracePt t="82956" x="6040438" y="4911725"/>
          <p14:tracePt t="82973" x="6030913" y="4902200"/>
          <p14:tracePt t="82974" x="6030913" y="4891088"/>
          <p14:tracePt t="82989" x="6019800" y="4870450"/>
          <p14:tracePt t="83006" x="6010275" y="4860925"/>
          <p14:tracePt t="83014" x="6010275" y="4840288"/>
          <p14:tracePt t="83024" x="6000750" y="4840288"/>
          <p14:tracePt t="83039" x="5989638" y="4821238"/>
          <p14:tracePt t="83055" x="5989638" y="4810125"/>
          <p14:tracePt t="83062" x="5980113" y="4800600"/>
          <p14:tracePt t="83073" x="5980113" y="4791075"/>
          <p14:tracePt t="83092" x="5980113" y="4779963"/>
          <p14:tracePt t="83116" x="5970588" y="4779963"/>
          <p14:tracePt t="83122" x="5959475" y="4770438"/>
          <p14:tracePt t="83159" x="5959475" y="4760913"/>
          <p14:tracePt t="83188" x="5949950" y="4760913"/>
          <p14:tracePt t="83204" x="5949950" y="4749800"/>
          <p14:tracePt t="83770" x="5970588" y="4749800"/>
          <p14:tracePt t="83780" x="6010275" y="4749800"/>
          <p14:tracePt t="83789" x="6232525" y="4800600"/>
          <p14:tracePt t="83805" x="6503988" y="4881563"/>
          <p14:tracePt t="83809" x="6726238" y="4951413"/>
          <p14:tracePt t="83822" x="6837363" y="4992688"/>
          <p14:tracePt t="83828" x="6897688" y="5011738"/>
          <p14:tracePt t="83838" x="6948488" y="5022850"/>
          <p14:tracePt t="83848" x="6978650" y="5032375"/>
          <p14:tracePt t="83857" x="7008813" y="5041900"/>
          <p14:tracePt t="83873" x="7038975" y="5053013"/>
          <p14:tracePt t="83876" x="7059613" y="5062538"/>
          <p14:tracePt t="83890" x="7078663" y="5073650"/>
          <p14:tracePt t="83895" x="7108825" y="5083175"/>
          <p14:tracePt t="83905" x="7138988" y="5092700"/>
          <p14:tracePt t="83914" x="7159625" y="5103813"/>
          <p14:tracePt t="83924" x="7170738" y="5113338"/>
          <p14:tracePt t="83938" x="7189788" y="5113338"/>
          <p14:tracePt t="83943" x="7210425" y="5122863"/>
          <p14:tracePt t="83966" x="7231063" y="5133975"/>
          <p14:tracePt t="83973" x="7240588" y="5133975"/>
          <p14:tracePt t="83982" x="7250113" y="5143500"/>
          <p14:tracePt t="83990" x="7261225" y="5143500"/>
          <p14:tracePt t="84005" x="7261225" y="5153025"/>
          <p14:tracePt t="84009" x="7270750" y="5153025"/>
          <p14:tracePt t="84039" x="7280275" y="5164138"/>
          <p14:tracePt t="84058" x="7291388" y="5164138"/>
          <p14:tracePt t="84087" x="7291388" y="5173663"/>
          <p14:tracePt t="92589" x="7280275" y="5173663"/>
          <p14:tracePt t="92602" x="7270750" y="5173663"/>
          <p14:tracePt t="92619" x="7250113" y="5173663"/>
          <p14:tracePt t="92626" x="7231063" y="5173663"/>
          <p14:tracePt t="92637" x="7200900" y="5164138"/>
          <p14:tracePt t="92646" x="7138988" y="5133975"/>
          <p14:tracePt t="92654" x="6978650" y="5083175"/>
          <p14:tracePt t="92670" x="6756400" y="5011738"/>
          <p14:tracePt t="92673" x="6484938" y="4911725"/>
          <p14:tracePt t="92686" x="6221413" y="4810125"/>
          <p14:tracePt t="92693" x="6000750" y="4719638"/>
          <p14:tracePt t="92705" x="5818188" y="4659313"/>
          <p14:tracePt t="92712" x="5697538" y="4598988"/>
          <p14:tracePt t="92721" x="5556250" y="4527550"/>
          <p14:tracePt t="92738" x="5435600" y="4467225"/>
          <p14:tracePt t="92740" x="5364163" y="4437063"/>
          <p14:tracePt t="92755" x="5324475" y="4406900"/>
          <p14:tracePt t="92758" x="5294313" y="4387850"/>
          <p14:tracePt t="92769" x="5273675" y="4376738"/>
          <p14:tracePt t="92776" x="5254625" y="4356100"/>
          <p14:tracePt t="93168" x="5132388" y="4286250"/>
          <p14:tracePt t="93178" x="4729163" y="3994150"/>
          <p14:tracePt t="93187" x="4356100" y="3681413"/>
          <p14:tracePt t="93204" x="4043363" y="3389313"/>
          <p14:tracePt t="93207" x="3802063" y="3125788"/>
          <p14:tracePt t="93220" x="3579813" y="2894013"/>
          <p14:tracePt t="93224" x="3387725" y="2682875"/>
          <p14:tracePt t="93237" x="3216275" y="2481263"/>
          <p14:tracePt t="93243" x="3116263" y="2339975"/>
          <p14:tracePt t="93255" x="3005138" y="2219325"/>
          <p14:tracePt t="93262" x="2965450" y="2159000"/>
          <p14:tracePt t="93271" x="2935288" y="2097088"/>
          <p14:tracePt t="93286" x="2924175" y="2057400"/>
          <p14:tracePt t="93580" x="2773363" y="1987550"/>
          <p14:tracePt t="93590" x="2451100" y="1804988"/>
          <p14:tracePt t="93604" x="2147888" y="1612900"/>
          <p14:tracePt t="93609" x="1876425" y="1401763"/>
          <p14:tracePt t="93620" x="1612900" y="1179513"/>
          <p14:tracePt t="93628" x="1431925" y="998538"/>
          <p14:tracePt t="93639" x="1281113" y="847725"/>
          <p14:tracePt t="93654" x="1128713" y="665163"/>
          <p14:tracePt t="93655" x="1079500" y="595313"/>
          <p14:tracePt t="93670" x="1049338" y="565150"/>
          <p14:tracePt t="93674" x="1038225" y="544513"/>
          <p14:tracePt t="93687" x="1028700" y="534988"/>
          <p14:tracePt t="93909" x="927100" y="454025"/>
          <p14:tracePt t="93919" x="806450" y="342900"/>
          <p14:tracePt t="93928" x="706438" y="273050"/>
          <p14:tracePt t="93937" x="646113" y="231775"/>
          <p14:tracePt t="93956" x="584200" y="171450"/>
          <p14:tracePt t="93971" x="565150" y="161925"/>
          <p14:tracePt t="93975" x="544513" y="141288"/>
          <p14:tracePt t="93987" x="523875" y="120650"/>
          <p14:tracePt t="93993" x="514350" y="101600"/>
          <p14:tracePt t="94003" x="484188" y="80963"/>
          <p14:tracePt t="94019" x="463550" y="69850"/>
          <p14:tracePt t="94022" x="454025" y="39688"/>
          <p14:tracePt t="94035" x="423863" y="30163"/>
          <p14:tracePt t="94040" x="403225" y="9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4D6CDF90-ED5D-4C55-AD6D-ADFAC91E75C0}"/>
              </a:ext>
            </a:extLst>
          </p:cNvPr>
          <p:cNvSpPr/>
          <p:nvPr/>
        </p:nvSpPr>
        <p:spPr>
          <a:xfrm>
            <a:off x="6261100" y="2298700"/>
            <a:ext cx="4737100" cy="2108200"/>
          </a:xfrm>
          <a:prstGeom prst="hex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B1394-143A-4AFE-A7FD-8710C0B4B6C0}"/>
              </a:ext>
            </a:extLst>
          </p:cNvPr>
          <p:cNvSpPr txBox="1"/>
          <p:nvPr/>
        </p:nvSpPr>
        <p:spPr>
          <a:xfrm>
            <a:off x="787400" y="431800"/>
            <a:ext cx="751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Which shape is the hexagon?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264202A6-FD08-47AC-95E1-3BCAE47B6940}"/>
              </a:ext>
            </a:extLst>
          </p:cNvPr>
          <p:cNvSpPr/>
          <p:nvPr/>
        </p:nvSpPr>
        <p:spPr>
          <a:xfrm rot="2212194">
            <a:off x="1282700" y="1993900"/>
            <a:ext cx="2565400" cy="28702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B2BB3-4B09-41EA-B6B4-16F51D71EA7B}"/>
              </a:ext>
            </a:extLst>
          </p:cNvPr>
          <p:cNvSpPr txBox="1"/>
          <p:nvPr/>
        </p:nvSpPr>
        <p:spPr>
          <a:xfrm>
            <a:off x="1016000" y="5435600"/>
            <a:ext cx="7048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can you remember what a hexagon is?</a:t>
            </a:r>
          </a:p>
          <a:p>
            <a:r>
              <a:rPr lang="en-GB" dirty="0"/>
              <a:t>A he</a:t>
            </a:r>
            <a:r>
              <a:rPr lang="en-GB" b="1" dirty="0"/>
              <a:t>x</a:t>
            </a:r>
            <a:r>
              <a:rPr lang="en-GB" dirty="0"/>
              <a:t>agon has si</a:t>
            </a:r>
            <a:r>
              <a:rPr lang="en-GB" b="1" dirty="0"/>
              <a:t>x </a:t>
            </a:r>
            <a:r>
              <a:rPr lang="en-GB" dirty="0"/>
              <a:t>sides. Both hexagon and six have the letter </a:t>
            </a:r>
            <a:r>
              <a:rPr lang="en-GB" b="1" dirty="0"/>
              <a:t>X </a:t>
            </a:r>
            <a:r>
              <a:rPr lang="en-GB" dirty="0"/>
              <a:t>in, this might help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1FCFAF-6250-455F-BA80-926D19CA0F9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8400" y="2037240"/>
              <a:ext cx="10114920" cy="2895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1FCFAF-6250-455F-BA80-926D19CA0F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9040" y="2027880"/>
                <a:ext cx="10133640" cy="2913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6159D4-4B85-4831-B29A-21BC05A9A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3"/>
    </mc:Choice>
    <mc:Fallback xmlns="">
      <p:transition spd="slow" advTm="9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9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6FB0F-017F-4F6B-87B0-473E9C700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990724"/>
            <a:ext cx="7048500" cy="5286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CA80A-04D6-41BE-A2D4-57D20956D3D6}"/>
              </a:ext>
            </a:extLst>
          </p:cNvPr>
          <p:cNvSpPr txBox="1"/>
          <p:nvPr/>
        </p:nvSpPr>
        <p:spPr>
          <a:xfrm>
            <a:off x="800100" y="393700"/>
            <a:ext cx="1045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omic Sans MS" panose="030F0702030302020204" pitchFamily="66" charset="0"/>
              </a:rPr>
              <a:t>Complete question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CC2269-6EA8-48F4-B629-BD59A4FAD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"/>
    </mc:Choice>
    <mc:Fallback xmlns="">
      <p:transition spd="slow" advTm="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33BFB6-3F6B-4D26-982A-6282B90FE734}"/>
              </a:ext>
            </a:extLst>
          </p:cNvPr>
          <p:cNvSpPr txBox="1"/>
          <p:nvPr/>
        </p:nvSpPr>
        <p:spPr>
          <a:xfrm>
            <a:off x="736600" y="393700"/>
            <a:ext cx="953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What are these shapes?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EE1FEEE1-26D1-4D8C-9D6E-53AAF5847199}"/>
              </a:ext>
            </a:extLst>
          </p:cNvPr>
          <p:cNvSpPr/>
          <p:nvPr/>
        </p:nvSpPr>
        <p:spPr>
          <a:xfrm>
            <a:off x="6733583" y="1176719"/>
            <a:ext cx="1498600" cy="2641600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F61EDCA7-7222-43DF-A22D-FB417AA1EE8D}"/>
              </a:ext>
            </a:extLst>
          </p:cNvPr>
          <p:cNvSpPr/>
          <p:nvPr/>
        </p:nvSpPr>
        <p:spPr>
          <a:xfrm>
            <a:off x="750182" y="4355252"/>
            <a:ext cx="1625600" cy="16764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B042DD-09EC-47A3-98AF-EA1CB7D82EFA}"/>
              </a:ext>
            </a:extLst>
          </p:cNvPr>
          <p:cNvSpPr/>
          <p:nvPr/>
        </p:nvSpPr>
        <p:spPr>
          <a:xfrm>
            <a:off x="4364181" y="3637055"/>
            <a:ext cx="1261040" cy="2822864"/>
          </a:xfrm>
          <a:prstGeom prst="cub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ed Sphere">
                <a:extLst>
                  <a:ext uri="{FF2B5EF4-FFF2-40B4-BE49-F238E27FC236}">
                    <a16:creationId xmlns:a16="http://schemas.microsoft.com/office/drawing/2014/main" id="{D8E89DF2-1BFD-47C5-9DBB-4BB4FF7F31C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58589251"/>
                  </p:ext>
                </p:extLst>
              </p:nvPr>
            </p:nvGraphicFramePr>
            <p:xfrm>
              <a:off x="353048" y="1309561"/>
              <a:ext cx="1918549" cy="211943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18549" cy="211943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388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ed Sphere">
                <a:extLst>
                  <a:ext uri="{FF2B5EF4-FFF2-40B4-BE49-F238E27FC236}">
                    <a16:creationId xmlns:a16="http://schemas.microsoft.com/office/drawing/2014/main" id="{D8E89DF2-1BFD-47C5-9DBB-4BB4FF7F31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048" y="1309561"/>
                <a:ext cx="1918549" cy="21194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Cone">
                <a:extLst>
                  <a:ext uri="{FF2B5EF4-FFF2-40B4-BE49-F238E27FC236}">
                    <a16:creationId xmlns:a16="http://schemas.microsoft.com/office/drawing/2014/main" id="{6507C719-EA4A-434D-AADE-6CBCA06C27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350556"/>
                  </p:ext>
                </p:extLst>
              </p:nvPr>
            </p:nvGraphicFramePr>
            <p:xfrm rot="10800000">
              <a:off x="2987115" y="1337995"/>
              <a:ext cx="2518335" cy="2480323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2518335" cy="2480323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1666173" ay="-2225718" az="105715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008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Cone">
                <a:extLst>
                  <a:ext uri="{FF2B5EF4-FFF2-40B4-BE49-F238E27FC236}">
                    <a16:creationId xmlns:a16="http://schemas.microsoft.com/office/drawing/2014/main" id="{6507C719-EA4A-434D-AADE-6CBCA06C27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2987115" y="1337995"/>
                <a:ext cx="2518335" cy="2480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Dark Gray Pyramid">
                <a:extLst>
                  <a:ext uri="{FF2B5EF4-FFF2-40B4-BE49-F238E27FC236}">
                    <a16:creationId xmlns:a16="http://schemas.microsoft.com/office/drawing/2014/main" id="{DDBC1941-3EEF-4ABE-81F2-FB78B86C5C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761369"/>
                  </p:ext>
                </p:extLst>
              </p:nvPr>
            </p:nvGraphicFramePr>
            <p:xfrm>
              <a:off x="8941061" y="578366"/>
              <a:ext cx="2514339" cy="260958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2514339" cy="2609580"/>
                    </a:xfrm>
                    <a:prstGeom prst="rect">
                      <a:avLst/>
                    </a:prstGeom>
                  </am3d:spPr>
                  <am3d:camera>
                    <am3d:pos x="0" y="0" z="709606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34103" d="1000000"/>
                    <am3d:preTrans dx="0" dy="-106950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0005" ay="356596" az="94247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057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Dark Gray Pyramid">
                <a:extLst>
                  <a:ext uri="{FF2B5EF4-FFF2-40B4-BE49-F238E27FC236}">
                    <a16:creationId xmlns:a16="http://schemas.microsoft.com/office/drawing/2014/main" id="{DDBC1941-3EEF-4ABE-81F2-FB78B86C5C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41061" y="578366"/>
                <a:ext cx="2514339" cy="26095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9ACDB4F-9D30-423F-8C0D-18AB57BC34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550" y="3818319"/>
            <a:ext cx="2770672" cy="2770672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B764DDB-0922-462D-A6D8-7FA953D5C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8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68"/>
    </mc:Choice>
    <mc:Fallback xmlns="">
      <p:transition spd="slow" advTm="144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90" x="3771900" y="6302375"/>
          <p14:tracePt t="28047" x="2863850" y="5678488"/>
          <p14:tracePt t="28061" x="2824163" y="5446713"/>
          <p14:tracePt t="28066" x="2794000" y="5264150"/>
          <p14:tracePt t="28076" x="2773363" y="5103813"/>
          <p14:tracePt t="28086" x="2763838" y="4932363"/>
          <p14:tracePt t="28096" x="2752725" y="4791075"/>
          <p14:tracePt t="28112" x="2752725" y="4638675"/>
          <p14:tracePt t="28115" x="2752725" y="4518025"/>
          <p14:tracePt t="28129" x="2763838" y="4367213"/>
          <p14:tracePt t="28134" x="2794000" y="4235450"/>
          <p14:tracePt t="28145" x="2843213" y="4105275"/>
          <p14:tracePt t="28152" x="2884488" y="3994150"/>
          <p14:tracePt t="28161" x="2914650" y="3903663"/>
          <p14:tracePt t="28178" x="2965450" y="3811588"/>
          <p14:tracePt t="28181" x="3014663" y="3732213"/>
          <p14:tracePt t="28194" x="3106738" y="3560763"/>
          <p14:tracePt t="28200" x="3246438" y="3338513"/>
          <p14:tracePt t="28211" x="3368675" y="3125788"/>
          <p14:tracePt t="28219" x="3509963" y="2954338"/>
          <p14:tracePt t="28228" x="3619500" y="2813050"/>
          <p14:tracePt t="28245" x="3660775" y="2733675"/>
          <p14:tracePt t="28247" x="3681413" y="2703513"/>
          <p14:tracePt t="28261" x="3700463" y="2673350"/>
          <p14:tracePt t="28266" x="3700463" y="2652713"/>
          <p14:tracePt t="28277" x="3700463" y="2641600"/>
          <p14:tracePt t="28285" x="3700463" y="2632075"/>
          <p14:tracePt t="28295" x="3670300" y="2622550"/>
          <p14:tracePt t="28311" x="3540125" y="2611438"/>
          <p14:tracePt t="28315" x="3146425" y="2641600"/>
          <p14:tracePt t="28327" x="2581275" y="2794000"/>
          <p14:tracePt t="28334" x="2117725" y="2905125"/>
          <p14:tracePt t="28344" x="1795463" y="2974975"/>
          <p14:tracePt t="28352" x="1643063" y="2995613"/>
          <p14:tracePt t="28362" x="1573213" y="3005138"/>
          <p14:tracePt t="28377" x="1543050" y="3016250"/>
          <p14:tracePt t="28887" x="1533525" y="2995613"/>
          <p14:tracePt t="28910" x="1533525" y="2974975"/>
          <p14:tracePt t="28915" x="1533525" y="2965450"/>
          <p14:tracePt t="28927" x="1522413" y="2954338"/>
          <p14:tracePt t="28934" x="1522413" y="2944813"/>
          <p14:tracePt t="28943" x="1512888" y="2935288"/>
          <p14:tracePt t="28954" x="1512888" y="2924175"/>
          <p14:tracePt t="28962" x="1512888" y="2914650"/>
          <p14:tracePt t="28977" x="1512888" y="2905125"/>
          <p14:tracePt t="28982" x="1503363" y="2894013"/>
          <p14:tracePt t="28994" x="1503363" y="2884488"/>
          <p14:tracePt t="29000" x="1503363" y="2874963"/>
          <p14:tracePt t="29020" x="1492250" y="2874963"/>
          <p14:tracePt t="29028" x="1492250" y="2863850"/>
          <p14:tracePt t="29044" x="1482725" y="2863850"/>
          <p14:tracePt t="29047" x="1482725" y="2854325"/>
          <p14:tracePt t="29095" x="1482725" y="2844800"/>
          <p14:tracePt t="29114" x="1471613" y="2844800"/>
          <p14:tracePt t="29161" x="1471613" y="2833688"/>
          <p14:tracePt t="29937" x="1482725" y="2833688"/>
          <p14:tracePt t="29947" x="1492250" y="2803525"/>
          <p14:tracePt t="29965" x="1543050" y="2703513"/>
          <p14:tracePt t="29980" x="1573213" y="2632075"/>
          <p14:tracePt t="29985" x="1603375" y="2551113"/>
          <p14:tracePt t="29994" x="1633538" y="2460625"/>
          <p14:tracePt t="30003" x="1643063" y="2409825"/>
          <p14:tracePt t="30012" x="1663700" y="2360613"/>
          <p14:tracePt t="30028" x="1663700" y="2330450"/>
          <p14:tracePt t="30031" x="1673225" y="2298700"/>
          <p14:tracePt t="30044" x="1673225" y="2289175"/>
          <p14:tracePt t="30050" x="1673225" y="2279650"/>
          <p14:tracePt t="30060" x="1673225" y="2259013"/>
          <p14:tracePt t="30068" x="1684338" y="2259013"/>
          <p14:tracePt t="30078" x="1684338" y="2249488"/>
          <p14:tracePt t="30093" x="1684338" y="2238375"/>
          <p14:tracePt t="30097" x="1684338" y="2228850"/>
          <p14:tracePt t="30110" x="1684338" y="2219325"/>
          <p14:tracePt t="30127" x="1684338" y="2198688"/>
          <p14:tracePt t="30136" x="1684338" y="2189163"/>
          <p14:tracePt t="30161" x="1684338" y="2168525"/>
          <p14:tracePt t="30163" x="1684338" y="2159000"/>
          <p14:tracePt t="30177" x="1684338" y="2147888"/>
          <p14:tracePt t="30182" x="1673225" y="2127250"/>
          <p14:tracePt t="30194" x="1663700" y="2108200"/>
          <p14:tracePt t="30201" x="1654175" y="2097088"/>
          <p14:tracePt t="30210" x="1643063" y="2078038"/>
          <p14:tracePt t="30227" x="1624013" y="2047875"/>
          <p14:tracePt t="30229" x="1603375" y="2006600"/>
          <p14:tracePt t="30243" x="1573213" y="1946275"/>
          <p14:tracePt t="30248" x="1533525" y="1885950"/>
          <p14:tracePt t="30261" x="1503363" y="1855788"/>
          <p14:tracePt t="30266" x="1482725" y="1816100"/>
          <p14:tracePt t="30276" x="1462088" y="1795463"/>
          <p14:tracePt t="30286" x="1441450" y="1774825"/>
          <p14:tracePt t="30295" x="1422400" y="1754188"/>
          <p14:tracePt t="30311" x="1411288" y="1744663"/>
          <p14:tracePt t="30327" x="1392238" y="1735138"/>
          <p14:tracePt t="30333" x="1381125" y="1724025"/>
          <p14:tracePt t="30343" x="1371600" y="1714500"/>
          <p14:tracePt t="30351" x="1362075" y="1714500"/>
          <p14:tracePt t="30361" x="1350963" y="1704975"/>
          <p14:tracePt t="30376" x="1331913" y="1693863"/>
          <p14:tracePt t="30380" x="1320800" y="1693863"/>
          <p14:tracePt t="30393" x="1311275" y="1693863"/>
          <p14:tracePt t="30399" x="1281113" y="1684338"/>
          <p14:tracePt t="30409" x="1270000" y="1674813"/>
          <p14:tracePt t="30419" x="1260475" y="1674813"/>
          <p14:tracePt t="30429" x="1239838" y="1674813"/>
          <p14:tracePt t="30444" x="1220788" y="1674813"/>
          <p14:tracePt t="30448" x="1209675" y="1663700"/>
          <p14:tracePt t="30460" x="1200150" y="1663700"/>
          <p14:tracePt t="30467" x="1179513" y="1663700"/>
          <p14:tracePt t="30476" x="1160463" y="1654175"/>
          <p14:tracePt t="30486" x="1149350" y="1654175"/>
          <p14:tracePt t="30495" x="1128713" y="1644650"/>
          <p14:tracePt t="30510" x="1098550" y="1644650"/>
          <p14:tracePt t="30514" x="1079500" y="1644650"/>
          <p14:tracePt t="30527" x="1049338" y="1644650"/>
          <p14:tracePt t="30533" x="1019175" y="1633538"/>
          <p14:tracePt t="30543" x="989013" y="1624013"/>
          <p14:tracePt t="30553" x="957263" y="1624013"/>
          <p14:tracePt t="30562" x="947738" y="1624013"/>
          <p14:tracePt t="30576" x="927100" y="1624013"/>
          <p14:tracePt t="30581" x="917575" y="1624013"/>
          <p14:tracePt t="30592" x="896938" y="1624013"/>
          <p14:tracePt t="30601" x="877888" y="1624013"/>
          <p14:tracePt t="30610" x="857250" y="1624013"/>
          <p14:tracePt t="30619" x="847725" y="1624013"/>
          <p14:tracePt t="30630" x="827088" y="1624013"/>
          <p14:tracePt t="30642" x="817563" y="1624013"/>
          <p14:tracePt t="30648" x="806450" y="1633538"/>
          <p14:tracePt t="30659" x="796925" y="1633538"/>
          <p14:tracePt t="30667" x="785813" y="1644650"/>
          <p14:tracePt t="30677" x="776288" y="1644650"/>
          <p14:tracePt t="30696" x="766763" y="1654175"/>
          <p14:tracePt t="30710" x="755650" y="1654175"/>
          <p14:tracePt t="30715" x="746125" y="1663700"/>
          <p14:tracePt t="30726" x="746125" y="1674813"/>
          <p14:tracePt t="30734" x="736600" y="1674813"/>
          <p14:tracePt t="30745" x="736600" y="1684338"/>
          <p14:tracePt t="30759" x="736600" y="1693863"/>
          <p14:tracePt t="30762" x="725488" y="1704975"/>
          <p14:tracePt t="30781" x="715963" y="1714500"/>
          <p14:tracePt t="30792" x="715963" y="1724025"/>
          <p14:tracePt t="30802" x="706438" y="1724025"/>
          <p14:tracePt t="30811" x="706438" y="1735138"/>
          <p14:tracePt t="30826" x="695325" y="1744663"/>
          <p14:tracePt t="30830" x="695325" y="1754188"/>
          <p14:tracePt t="30844" x="695325" y="1765300"/>
          <p14:tracePt t="30849" x="685800" y="1774825"/>
          <p14:tracePt t="30859" x="676275" y="1784350"/>
          <p14:tracePt t="30876" x="676275" y="1795463"/>
          <p14:tracePt t="30878" x="676275" y="1804988"/>
          <p14:tracePt t="30892" x="665163" y="1816100"/>
          <p14:tracePt t="30906" x="665163" y="1825625"/>
          <p14:tracePt t="30909" x="655638" y="1835150"/>
          <p14:tracePt t="30918" x="655638" y="1846263"/>
          <p14:tracePt t="30928" x="646113" y="1855788"/>
          <p14:tracePt t="30942" x="646113" y="1865313"/>
          <p14:tracePt t="30947" x="646113" y="1876425"/>
          <p14:tracePt t="30959" x="635000" y="1895475"/>
          <p14:tracePt t="30966" x="625475" y="1895475"/>
          <p14:tracePt t="30975" x="625475" y="1916113"/>
          <p14:tracePt t="30986" x="625475" y="1925638"/>
          <p14:tracePt t="30995" x="614363" y="1936750"/>
          <p14:tracePt t="31009" x="614363" y="1946275"/>
          <p14:tracePt t="31014" x="604838" y="1955800"/>
          <p14:tracePt t="31026" x="604838" y="1966913"/>
          <p14:tracePt t="31033" x="604838" y="1987550"/>
          <p14:tracePt t="31043" x="595313" y="1997075"/>
          <p14:tracePt t="31053" x="595313" y="2006600"/>
          <p14:tracePt t="31062" x="584200" y="2027238"/>
          <p14:tracePt t="31076" x="584200" y="2036763"/>
          <p14:tracePt t="31081" x="584200" y="2057400"/>
          <p14:tracePt t="31093" x="584200" y="2078038"/>
          <p14:tracePt t="31100" x="574675" y="2087563"/>
          <p14:tracePt t="31110" x="574675" y="2108200"/>
          <p14:tracePt t="31126" x="574675" y="2117725"/>
          <p14:tracePt t="31129" x="574675" y="2138363"/>
          <p14:tracePt t="31142" x="574675" y="2159000"/>
          <p14:tracePt t="31147" x="574675" y="2168525"/>
          <p14:tracePt t="31158" x="574675" y="2189163"/>
          <p14:tracePt t="31167" x="574675" y="2198688"/>
          <p14:tracePt t="31176" x="574675" y="2219325"/>
          <p14:tracePt t="31185" x="574675" y="2238375"/>
          <p14:tracePt t="31196" x="574675" y="2249488"/>
          <p14:tracePt t="31209" x="574675" y="2259013"/>
          <p14:tracePt t="31214" x="574675" y="2279650"/>
          <p14:tracePt t="31228" x="574675" y="2289175"/>
          <p14:tracePt t="31233" x="574675" y="2309813"/>
          <p14:tracePt t="31243" x="574675" y="2319338"/>
          <p14:tracePt t="31259" x="574675" y="2339975"/>
          <p14:tracePt t="31261" x="574675" y="2349500"/>
          <p14:tracePt t="31277" x="574675" y="2370138"/>
          <p14:tracePt t="31281" x="574675" y="2379663"/>
          <p14:tracePt t="31292" x="574675" y="2409825"/>
          <p14:tracePt t="31301" x="584200" y="2430463"/>
          <p14:tracePt t="31310" x="595313" y="2451100"/>
          <p14:tracePt t="31319" x="604838" y="2470150"/>
          <p14:tracePt t="31329" x="625475" y="2501900"/>
          <p14:tracePt t="31344" x="635000" y="2532063"/>
          <p14:tracePt t="31347" x="646113" y="2551113"/>
          <p14:tracePt t="31360" x="655638" y="2571750"/>
          <p14:tracePt t="31366" x="665163" y="2592388"/>
          <p14:tracePt t="31376" x="685800" y="2611438"/>
          <p14:tracePt t="31384" x="695325" y="2641600"/>
          <p14:tracePt t="31394" x="706438" y="2652713"/>
          <p14:tracePt t="31411" x="715963" y="2662238"/>
          <p14:tracePt t="31414" x="725488" y="2692400"/>
          <p14:tracePt t="31428" x="736600" y="2703513"/>
          <p14:tracePt t="31433" x="746125" y="2722563"/>
          <p14:tracePt t="31443" x="766763" y="2743200"/>
          <p14:tracePt t="31452" x="766763" y="2752725"/>
          <p14:tracePt t="31461" x="785813" y="2773363"/>
          <p14:tracePt t="31476" x="796925" y="2782888"/>
          <p14:tracePt t="31479" x="806450" y="2794000"/>
          <p14:tracePt t="31493" x="817563" y="2824163"/>
          <p14:tracePt t="31498" x="827088" y="2833688"/>
          <p14:tracePt t="31510" x="836613" y="2844800"/>
          <p14:tracePt t="31517" x="847725" y="2854325"/>
          <p14:tracePt t="31526" x="866775" y="2863850"/>
          <p14:tracePt t="31536" x="877888" y="2884488"/>
          <p14:tracePt t="31545" x="896938" y="2905125"/>
          <p14:tracePt t="31560" x="908050" y="2924175"/>
          <p14:tracePt t="31563" x="917575" y="2935288"/>
          <p14:tracePt t="31576" x="938213" y="2944813"/>
          <p14:tracePt t="31582" x="957263" y="2965450"/>
          <p14:tracePt t="31593" x="968375" y="2974975"/>
          <p14:tracePt t="31601" x="989013" y="2995613"/>
          <p14:tracePt t="31610" x="1008063" y="3005138"/>
          <p14:tracePt t="31626" x="1028700" y="3025775"/>
          <p14:tracePt t="31629" x="1049338" y="3035300"/>
          <p14:tracePt t="31643" x="1079500" y="3055938"/>
          <p14:tracePt t="31647" x="1098550" y="3065463"/>
          <p14:tracePt t="31659" x="1128713" y="3086100"/>
          <p14:tracePt t="31666" x="1160463" y="3095625"/>
          <p14:tracePt t="31676" x="1190625" y="3106738"/>
          <p14:tracePt t="31684" x="1220788" y="3116263"/>
          <p14:tracePt t="31694" x="1239838" y="3125788"/>
          <p14:tracePt t="31709" x="1270000" y="3125788"/>
          <p14:tracePt t="31713" x="1290638" y="3125788"/>
          <p14:tracePt t="31726" x="1320800" y="3136900"/>
          <p14:tracePt t="31731" x="1341438" y="3146425"/>
          <p14:tracePt t="31743" x="1371600" y="3146425"/>
          <p14:tracePt t="31750" x="1401763" y="3155950"/>
          <p14:tracePt t="31759" x="1431925" y="3155950"/>
          <p14:tracePt t="31770" x="1462088" y="3155950"/>
          <p14:tracePt t="31778" x="1492250" y="3155950"/>
          <p14:tracePt t="31794" x="1522413" y="3155950"/>
          <p14:tracePt t="31797" x="1552575" y="3155950"/>
          <p14:tracePt t="31810" x="1573213" y="3155950"/>
          <p14:tracePt t="31816" x="1593850" y="3155950"/>
          <p14:tracePt t="31826" x="1612900" y="3155950"/>
          <p14:tracePt t="31835" x="1624013" y="3155950"/>
          <p14:tracePt t="31844" x="1643063" y="3155950"/>
          <p14:tracePt t="31859" x="1663700" y="3155950"/>
          <p14:tracePt t="31862" x="1673225" y="3155950"/>
          <p14:tracePt t="31876" x="1693863" y="3155950"/>
          <p14:tracePt t="31881" x="1714500" y="3155950"/>
          <p14:tracePt t="31904" x="1754188" y="3136900"/>
          <p14:tracePt t="31911" x="1765300" y="3136900"/>
          <p14:tracePt t="31918" x="1795463" y="3116263"/>
          <p14:tracePt t="31927" x="1814513" y="3116263"/>
          <p14:tracePt t="31943" x="1835150" y="3095625"/>
          <p14:tracePt t="31946" x="1844675" y="3086100"/>
          <p14:tracePt t="31959" x="1876425" y="3065463"/>
          <p14:tracePt t="31965" x="1885950" y="3055938"/>
          <p14:tracePt t="31976" x="1906588" y="3035300"/>
          <p14:tracePt t="31984" x="1916113" y="3025775"/>
          <p14:tracePt t="31993" x="1925638" y="3005138"/>
          <p14:tracePt t="32010" x="1946275" y="2995613"/>
          <p14:tracePt t="32013" x="1955800" y="2974975"/>
          <p14:tracePt t="32027" x="1966913" y="2954338"/>
          <p14:tracePt t="32030" x="1985963" y="2935288"/>
          <p14:tracePt t="32043" x="1997075" y="2924175"/>
          <p14:tracePt t="32049" x="2006600" y="2905125"/>
          <p14:tracePt t="32060" x="2016125" y="2874963"/>
          <p14:tracePt t="32068" x="2027238" y="2854325"/>
          <p14:tracePt t="32077" x="2036763" y="2824163"/>
          <p14:tracePt t="32093" x="2057400" y="2773363"/>
          <p14:tracePt t="32095" x="2087563" y="2703513"/>
          <p14:tracePt t="32110" x="2108200" y="2632075"/>
          <p14:tracePt t="32115" x="2127250" y="2592388"/>
          <p14:tracePt t="32127" x="2147888" y="2541588"/>
          <p14:tracePt t="32134" x="2157413" y="2520950"/>
          <p14:tracePt t="32144" x="2157413" y="2501900"/>
          <p14:tracePt t="32152" x="2168525" y="2481263"/>
          <p14:tracePt t="32162" x="2168525" y="2470150"/>
          <p14:tracePt t="32177" x="2168525" y="2460625"/>
          <p14:tracePt t="32180" x="2178050" y="2451100"/>
          <p14:tracePt t="32199" x="2178050" y="2430463"/>
          <p14:tracePt t="32218" x="2178050" y="2420938"/>
          <p14:tracePt t="32228" x="2178050" y="2400300"/>
          <p14:tracePt t="32244" x="2178050" y="2379663"/>
          <p14:tracePt t="32246" x="2178050" y="2370138"/>
          <p14:tracePt t="32260" x="2178050" y="2349500"/>
          <p14:tracePt t="32265" x="2178050" y="2330450"/>
          <p14:tracePt t="32277" x="2178050" y="2309813"/>
          <p14:tracePt t="32283" x="2178050" y="2279650"/>
          <p14:tracePt t="32293" x="2178050" y="2268538"/>
          <p14:tracePt t="32309" x="2178050" y="2259013"/>
          <p14:tracePt t="32312" x="2178050" y="2238375"/>
          <p14:tracePt t="32327" x="2168525" y="2228850"/>
          <p14:tracePt t="32331" x="2168525" y="2219325"/>
          <p14:tracePt t="32343" x="2157413" y="2198688"/>
          <p14:tracePt t="32350" x="2157413" y="2189163"/>
          <p14:tracePt t="32360" x="2138363" y="2168525"/>
          <p14:tracePt t="32368" x="2138363" y="2147888"/>
          <p14:tracePt t="32378" x="2117725" y="2117725"/>
          <p14:tracePt t="32394" x="2087563" y="2087563"/>
          <p14:tracePt t="32396" x="2047875" y="2036763"/>
          <p14:tracePt t="32411" x="1997075" y="1976438"/>
          <p14:tracePt t="32416" x="1946275" y="1916113"/>
          <p14:tracePt t="32427" x="1895475" y="1865313"/>
          <p14:tracePt t="32435" x="1844675" y="1825625"/>
          <p14:tracePt t="32444" x="1814513" y="1804988"/>
          <p14:tracePt t="32461" x="1784350" y="1774825"/>
          <p14:tracePt t="32463" x="1774825" y="1765300"/>
          <p14:tracePt t="32475" x="1754188" y="1744663"/>
          <p14:tracePt t="32482" x="1744663" y="1744663"/>
          <p14:tracePt t="32492" x="1724025" y="1724025"/>
          <p14:tracePt t="32500" x="1704975" y="1714500"/>
          <p14:tracePt t="32510" x="1693863" y="1693863"/>
          <p14:tracePt t="32526" x="1673225" y="1684338"/>
          <p14:tracePt t="32529" x="1633538" y="1654175"/>
          <p14:tracePt t="32542" x="1593850" y="1633538"/>
          <p14:tracePt t="32548" x="1552575" y="1593850"/>
          <p14:tracePt t="32558" x="1522413" y="1563688"/>
          <p14:tracePt t="32567" x="1482725" y="1552575"/>
          <p14:tracePt t="32576" x="1462088" y="1522413"/>
          <p14:tracePt t="32586" x="1441450" y="1522413"/>
          <p14:tracePt t="32595" x="1422400" y="1503363"/>
          <p14:tracePt t="32609" x="1401763" y="1492250"/>
          <p14:tracePt t="32615" x="1381125" y="1492250"/>
          <p14:tracePt t="32625" x="1371600" y="1482725"/>
          <p14:tracePt t="32633" x="1350963" y="1482725"/>
          <p14:tracePt t="32643" x="1331913" y="1473200"/>
          <p14:tracePt t="32652" x="1320800" y="1473200"/>
          <p14:tracePt t="32662" x="1311275" y="1473200"/>
          <p14:tracePt t="32675" x="1281113" y="1473200"/>
          <p14:tracePt t="32680" x="1270000" y="1462088"/>
          <p14:tracePt t="32691" x="1260475" y="1462088"/>
          <p14:tracePt t="32699" x="1239838" y="1462088"/>
          <p14:tracePt t="32710" x="1220788" y="1462088"/>
          <p14:tracePt t="32726" x="1209675" y="1462088"/>
          <p14:tracePt t="32728" x="1190625" y="1462088"/>
          <p14:tracePt t="32742" x="1169988" y="1473200"/>
          <p14:tracePt t="32748" x="1160463" y="1492250"/>
          <p14:tracePt t="32760" x="1139825" y="1492250"/>
          <p14:tracePt t="32767" x="1119188" y="1503363"/>
          <p14:tracePt t="32777" x="1109663" y="1512888"/>
          <p14:tracePt t="32791" x="1089025" y="1522413"/>
          <p14:tracePt t="32796" x="1068388" y="1533525"/>
          <p14:tracePt t="32808" x="1058863" y="1543050"/>
          <p14:tracePt t="32815" x="1049338" y="1563688"/>
          <p14:tracePt t="32825" x="1028700" y="1563688"/>
          <p14:tracePt t="32834" x="1019175" y="1573213"/>
          <p14:tracePt t="32843" x="998538" y="1582738"/>
          <p14:tracePt t="32859" x="989013" y="1593850"/>
          <p14:tracePt t="32862" x="968375" y="1612900"/>
          <p14:tracePt t="32875" x="947738" y="1624013"/>
          <p14:tracePt t="32882" x="927100" y="1633538"/>
          <p14:tracePt t="32903" x="887413" y="1663700"/>
          <p14:tracePt t="32911" x="877888" y="1693863"/>
          <p14:tracePt t="32926" x="857250" y="1704975"/>
          <p14:tracePt t="32930" x="836613" y="1724025"/>
          <p14:tracePt t="32941" x="827088" y="1744663"/>
          <p14:tracePt t="32950" x="806450" y="1765300"/>
          <p14:tracePt t="32958" x="806450" y="1774825"/>
          <p14:tracePt t="32969" x="785813" y="1795463"/>
          <p14:tracePt t="32977" x="785813" y="1804988"/>
          <p14:tracePt t="32992" x="776288" y="1825625"/>
          <p14:tracePt t="32996" x="766763" y="1846263"/>
          <p14:tracePt t="33009" x="766763" y="1855788"/>
          <p14:tracePt t="33015" x="755650" y="1865313"/>
          <p14:tracePt t="33025" x="755650" y="1895475"/>
          <p14:tracePt t="33035" x="755650" y="1906588"/>
          <p14:tracePt t="33044" x="755650" y="1925638"/>
          <p14:tracePt t="33058" x="755650" y="1955800"/>
          <p14:tracePt t="33063" x="755650" y="1987550"/>
          <p14:tracePt t="33075" x="755650" y="2036763"/>
          <p14:tracePt t="33082" x="776288" y="2117725"/>
          <p14:tracePt t="33092" x="796925" y="2219325"/>
          <p14:tracePt t="33100" x="836613" y="2319338"/>
          <p14:tracePt t="33111" x="857250" y="2390775"/>
          <p14:tracePt t="33125" x="887413" y="2451100"/>
          <p14:tracePt t="33130" x="908050" y="2490788"/>
          <p14:tracePt t="33142" x="938213" y="2541588"/>
          <p14:tracePt t="33149" x="957263" y="2592388"/>
          <p14:tracePt t="33158" x="977900" y="2622550"/>
          <p14:tracePt t="33168" x="1008063" y="2652713"/>
          <p14:tracePt t="33178" x="1028700" y="2692400"/>
          <p14:tracePt t="33192" x="1058863" y="2722563"/>
          <p14:tracePt t="33196" x="1089025" y="2763838"/>
          <p14:tracePt t="33209" x="1119188" y="2813050"/>
          <p14:tracePt t="33216" x="1160463" y="2874963"/>
          <p14:tracePt t="33225" x="1200150" y="2914650"/>
          <p14:tracePt t="33234" x="1250950" y="2965450"/>
          <p14:tracePt t="33244" x="1281113" y="3016250"/>
          <p14:tracePt t="33258" x="1300163" y="3035300"/>
          <p14:tracePt t="33262" x="1331913" y="3065463"/>
          <p14:tracePt t="33276" x="1331913" y="3076575"/>
          <p14:tracePt t="33281" x="1350963" y="3086100"/>
          <p14:tracePt t="33291" x="1350963" y="3095625"/>
          <p14:tracePt t="33299" x="1362075" y="3106738"/>
          <p14:tracePt t="33327" x="1371600" y="3116263"/>
          <p14:tracePt t="33341" x="1381125" y="3116263"/>
          <p14:tracePt t="33854" x="1431925" y="3116263"/>
          <p14:tracePt t="33864" x="1503363" y="3116263"/>
          <p14:tracePt t="33876" x="1543050" y="3116263"/>
          <p14:tracePt t="33882" x="1582738" y="3116263"/>
          <p14:tracePt t="33903" x="1643063" y="3116263"/>
          <p14:tracePt t="33910" x="1654175" y="3116263"/>
          <p14:tracePt t="40081" x="1673225" y="3116263"/>
          <p14:tracePt t="40091" x="1704975" y="3116263"/>
          <p14:tracePt t="40107" x="1744663" y="3116263"/>
          <p14:tracePt t="40110" x="1804988" y="3116263"/>
          <p14:tracePt t="40125" x="1895475" y="3116263"/>
          <p14:tracePt t="40129" x="2006600" y="3116263"/>
          <p14:tracePt t="40140" x="2127250" y="3116263"/>
          <p14:tracePt t="40148" x="2268538" y="3116263"/>
          <p14:tracePt t="40157" x="2359025" y="3116263"/>
          <p14:tracePt t="40174" x="2490788" y="3106738"/>
          <p14:tracePt t="40177" x="2592388" y="3095625"/>
          <p14:tracePt t="40191" x="2713038" y="3095625"/>
          <p14:tracePt t="40195" x="2813050" y="3086100"/>
          <p14:tracePt t="40208" x="2914650" y="3086100"/>
          <p14:tracePt t="40215" x="2995613" y="3076575"/>
          <p14:tracePt t="40224" x="3074988" y="3076575"/>
          <p14:tracePt t="40233" x="3146425" y="3065463"/>
          <p14:tracePt t="40243" x="3227388" y="3065463"/>
          <p14:tracePt t="40259" x="3308350" y="3065463"/>
          <p14:tracePt t="40261" x="3387725" y="3065463"/>
          <p14:tracePt t="40275" x="3489325" y="3065463"/>
          <p14:tracePt t="40280" x="3579813" y="3065463"/>
          <p14:tracePt t="40290" x="3690938" y="3065463"/>
          <p14:tracePt t="40298" x="3771900" y="3076575"/>
          <p14:tracePt t="40307" x="3841750" y="3086100"/>
          <p14:tracePt t="40316" x="3883025" y="3086100"/>
          <p14:tracePt t="40325" x="3932238" y="3086100"/>
          <p14:tracePt t="40340" x="3983038" y="3086100"/>
          <p14:tracePt t="40344" x="4013200" y="3086100"/>
          <p14:tracePt t="40357" x="4043363" y="3086100"/>
          <p14:tracePt t="40363" x="4084638" y="3086100"/>
          <p14:tracePt t="40373" x="4114800" y="3076575"/>
          <p14:tracePt t="40382" x="4165600" y="3055938"/>
          <p14:tracePt t="40392" x="4244975" y="3025775"/>
          <p14:tracePt t="40406" x="4305300" y="2995613"/>
          <p14:tracePt t="40410" x="4346575" y="2965450"/>
          <p14:tracePt t="40423" x="4397375" y="2935288"/>
          <p14:tracePt t="40427" x="4416425" y="2914650"/>
          <p14:tracePt t="41731" x="4446588" y="2874963"/>
          <p14:tracePt t="41740" x="4476750" y="2824163"/>
          <p14:tracePt t="41750" x="4508500" y="2752725"/>
          <p14:tracePt t="41758" x="4557713" y="2652713"/>
          <p14:tracePt t="41774" x="4629150" y="2562225"/>
          <p14:tracePt t="41780" x="4678363" y="2481263"/>
          <p14:tracePt t="41791" x="4729163" y="2409825"/>
          <p14:tracePt t="41796" x="4779963" y="2339975"/>
          <p14:tracePt t="41807" x="4819650" y="2298700"/>
          <p14:tracePt t="41815" x="4860925" y="2249488"/>
          <p14:tracePt t="41824" x="4881563" y="2219325"/>
          <p14:tracePt t="41840" x="4911725" y="2189163"/>
          <p14:tracePt t="41843" x="4921250" y="2178050"/>
          <p14:tracePt t="41856" x="4941888" y="2147888"/>
          <p14:tracePt t="41862" x="4951413" y="2127250"/>
          <p14:tracePt t="41873" x="4972050" y="2117725"/>
          <p14:tracePt t="41881" x="4981575" y="2087563"/>
          <p14:tracePt t="41891" x="5002213" y="2066925"/>
          <p14:tracePt t="41907" x="5021263" y="2036763"/>
          <p14:tracePt t="41909" x="5041900" y="2006600"/>
          <p14:tracePt t="41923" x="5053013" y="1976438"/>
          <p14:tracePt t="41928" x="5072063" y="1955800"/>
          <p14:tracePt t="41939" x="5083175" y="1946275"/>
          <p14:tracePt t="41946" x="5092700" y="1925638"/>
          <p14:tracePt t="41956" x="5102225" y="1916113"/>
          <p14:tracePt t="41965" x="5113338" y="1906588"/>
          <p14:tracePt t="41974" x="5132388" y="1885950"/>
          <p14:tracePt t="41990" x="5143500" y="1865313"/>
          <p14:tracePt t="41994" x="5162550" y="1835150"/>
          <p14:tracePt t="42006" x="5183188" y="1804988"/>
          <p14:tracePt t="42011" x="5192713" y="1784350"/>
          <p14:tracePt t="42023" x="5213350" y="1754188"/>
          <p14:tracePt t="42030" x="5224463" y="1744663"/>
          <p14:tracePt t="42039" x="5233988" y="1724025"/>
          <p14:tracePt t="42049" x="5243513" y="1724025"/>
          <p14:tracePt t="42057" x="5243513" y="1704975"/>
          <p14:tracePt t="42088" x="5254625" y="1693863"/>
          <p14:tracePt t="42123" x="5254625" y="1684338"/>
          <p14:tracePt t="42142" x="5264150" y="1674813"/>
          <p14:tracePt t="42160" x="5273675" y="1674813"/>
          <p14:tracePt t="42172" x="5273675" y="1663700"/>
          <p14:tracePt t="42207" x="5273675" y="1654175"/>
          <p14:tracePt t="42216" x="5284788" y="1654175"/>
          <p14:tracePt t="42365" x="5284788" y="1674813"/>
          <p14:tracePt t="42375" x="5284788" y="1684338"/>
          <p14:tracePt t="42393" x="5284788" y="1693863"/>
          <p14:tracePt t="42395" x="5273675" y="1714500"/>
          <p14:tracePt t="42407" x="5254625" y="1765300"/>
          <p14:tracePt t="42412" x="5224463" y="1825625"/>
          <p14:tracePt t="42424" x="5183188" y="1895475"/>
          <p14:tracePt t="42431" x="5153025" y="1955800"/>
          <p14:tracePt t="42441" x="5143500" y="1997075"/>
          <p14:tracePt t="42449" x="5122863" y="2017713"/>
          <p14:tracePt t="42459" x="5113338" y="2047875"/>
          <p14:tracePt t="42473" x="5113338" y="2057400"/>
          <p14:tracePt t="42477" x="5102225" y="2066925"/>
          <p14:tracePt t="42490" x="5092700" y="2087563"/>
          <p14:tracePt t="42496" x="5083175" y="2097088"/>
          <p14:tracePt t="42507" x="5072063" y="2117725"/>
          <p14:tracePt t="42515" x="5062538" y="2138363"/>
          <p14:tracePt t="42525" x="5041900" y="2147888"/>
          <p14:tracePt t="42542" x="5032375" y="2168525"/>
          <p14:tracePt t="42544" x="5021263" y="2189163"/>
          <p14:tracePt t="42557" x="5011738" y="2208213"/>
          <p14:tracePt t="42562" x="4991100" y="2228850"/>
          <p14:tracePt t="42574" x="4981575" y="2249488"/>
          <p14:tracePt t="42581" x="4960938" y="2259013"/>
          <p14:tracePt t="42590" x="4960938" y="2279650"/>
          <p14:tracePt t="42600" x="4951413" y="2289175"/>
          <p14:tracePt t="42609" x="4941888" y="2298700"/>
          <p14:tracePt t="42624" x="4930775" y="2309813"/>
          <p14:tracePt t="42627" x="4921250" y="2319338"/>
          <p14:tracePt t="42646" x="4911725" y="2330450"/>
          <p14:tracePt t="42657" x="4911725" y="2339975"/>
          <p14:tracePt t="42664" x="4900613" y="2339975"/>
          <p14:tracePt t="42674" x="4891088" y="2360613"/>
          <p14:tracePt t="42693" x="4881563" y="2379663"/>
          <p14:tracePt t="42712" x="4870450" y="2390775"/>
          <p14:tracePt t="42724" x="4860925" y="2400300"/>
          <p14:tracePt t="42730" x="4849813" y="2409825"/>
          <p14:tracePt t="42740" x="4840288" y="2430463"/>
          <p14:tracePt t="42749" x="4840288" y="2439988"/>
          <p14:tracePt t="42758" x="4830763" y="2451100"/>
          <p14:tracePt t="42774" x="4810125" y="2470150"/>
          <p14:tracePt t="42776" x="4800600" y="2490788"/>
          <p14:tracePt t="42789" x="4789488" y="2511425"/>
          <p14:tracePt t="42796" x="4779963" y="2532063"/>
          <p14:tracePt t="42806" x="4759325" y="2551113"/>
          <p14:tracePt t="42813" x="4759325" y="2562225"/>
          <p14:tracePt t="42823" x="4740275" y="2581275"/>
          <p14:tracePt t="42832" x="4729163" y="2601913"/>
          <p14:tracePt t="42842" x="4719638" y="2622550"/>
          <p14:tracePt t="42856" x="4710113" y="2641600"/>
          <p14:tracePt t="42860" x="4710113" y="2652713"/>
          <p14:tracePt t="42872" x="4699000" y="2673350"/>
          <p14:tracePt t="42879" x="4689475" y="2692400"/>
          <p14:tracePt t="42890" x="4678363" y="2703513"/>
          <p14:tracePt t="42898" x="4678363" y="2713038"/>
          <p14:tracePt t="42907" x="4678363" y="2733675"/>
          <p14:tracePt t="42923" x="4668838" y="2743200"/>
          <p14:tracePt t="42925" x="4659313" y="2752725"/>
          <p14:tracePt t="42939" x="4659313" y="2773363"/>
          <p14:tracePt t="42945" x="4659313" y="2794000"/>
          <p14:tracePt t="42956" x="4648200" y="2803525"/>
          <p14:tracePt t="42963" x="4638675" y="2813050"/>
          <p14:tracePt t="42972" x="4638675" y="2833688"/>
          <p14:tracePt t="42981" x="4629150" y="2854325"/>
          <p14:tracePt t="42992" x="4618038" y="2863850"/>
          <p14:tracePt t="43007" x="4618038" y="2884488"/>
          <p14:tracePt t="43010" x="4618038" y="2905125"/>
          <p14:tracePt t="43023" x="4598988" y="2914650"/>
          <p14:tracePt t="43028" x="4587875" y="2935288"/>
          <p14:tracePt t="43039" x="4587875" y="2944813"/>
          <p14:tracePt t="43047" x="4578350" y="2954338"/>
          <p14:tracePt t="43056" x="4568825" y="2974975"/>
          <p14:tracePt t="43066" x="4568825" y="2984500"/>
          <p14:tracePt t="43074" x="4557713" y="2995613"/>
          <p14:tracePt t="43089" x="4557713" y="3005138"/>
          <p14:tracePt t="43093" x="4548188" y="3016250"/>
          <p14:tracePt t="43106" x="4538663" y="3025775"/>
          <p14:tracePt t="43122" x="4527550" y="3046413"/>
          <p14:tracePt t="43140" x="4518025" y="3055938"/>
          <p14:tracePt t="43149" x="4508500" y="3055938"/>
          <p14:tracePt t="43159" x="4508500" y="3076575"/>
          <p14:tracePt t="43177" x="4497388" y="3086100"/>
          <p14:tracePt t="43189" x="4497388" y="3095625"/>
          <p14:tracePt t="43196" x="4487863" y="3106738"/>
          <p14:tracePt t="43207" x="4476750" y="3125788"/>
          <p14:tracePt t="43215" x="4476750" y="3146425"/>
          <p14:tracePt t="43224" x="4476750" y="3155950"/>
          <p14:tracePt t="43239" x="4467225" y="3176588"/>
          <p14:tracePt t="43242" x="4457700" y="3197225"/>
          <p14:tracePt t="43256" x="4446588" y="3206750"/>
          <p14:tracePt t="43261" x="4446588" y="3217863"/>
          <p14:tracePt t="43272" x="4446588" y="3227388"/>
          <p14:tracePt t="43280" x="4437063" y="3236913"/>
          <p14:tracePt t="43290" x="4437063" y="3257550"/>
          <p14:tracePt t="43299" x="4437063" y="3267075"/>
          <p14:tracePt t="43308" x="4427538" y="3278188"/>
          <p14:tracePt t="43323" x="4416425" y="3297238"/>
          <p14:tracePt t="43326" x="4406900" y="3308350"/>
          <p14:tracePt t="43339" x="4406900" y="3317875"/>
          <p14:tracePt t="43345" x="4397375" y="3338513"/>
          <p14:tracePt t="43356" x="4386263" y="3348038"/>
          <p14:tracePt t="43365" x="4376738" y="3368675"/>
          <p14:tracePt t="43373" x="4367213" y="3368675"/>
          <p14:tracePt t="43389" x="4367213" y="3378200"/>
          <p14:tracePt t="43393" x="4346575" y="3398838"/>
          <p14:tracePt t="43411" x="4337050" y="3408363"/>
          <p14:tracePt t="43423" x="4337050" y="3419475"/>
          <p14:tracePt t="43439" x="4325938" y="3429000"/>
          <p14:tracePt t="43457" x="4316413" y="3429000"/>
          <p14:tracePt t="43473" x="4316413" y="3438525"/>
          <p14:tracePt t="43476" x="4305300" y="3438525"/>
          <p14:tracePt t="43506" x="4305300" y="3449638"/>
          <p14:tracePt t="43515" x="4295775" y="3449638"/>
          <p14:tracePt t="43571" x="4295775" y="3459163"/>
          <p14:tracePt t="43580" x="4286250" y="3459163"/>
          <p14:tracePt t="43656" x="4275138" y="3459163"/>
          <p14:tracePt t="43693" x="4265613" y="3459163"/>
          <p14:tracePt t="43721" x="4256088" y="3459163"/>
          <p14:tracePt t="43731" x="4256088" y="3449638"/>
          <p14:tracePt t="43755" x="4244975" y="3429000"/>
          <p14:tracePt t="43759" x="4235450" y="3389313"/>
          <p14:tracePt t="43773" x="4214813" y="3317875"/>
          <p14:tracePt t="43777" x="4195763" y="3227388"/>
          <p14:tracePt t="43790" x="4184650" y="3187700"/>
          <p14:tracePt t="43797" x="4175125" y="3155950"/>
          <p14:tracePt t="43806" x="4175125" y="3136900"/>
          <p14:tracePt t="43815" x="4165600" y="3106738"/>
          <p14:tracePt t="43825" x="4154488" y="3095625"/>
          <p14:tracePt t="43840" x="4154488" y="3086100"/>
          <p14:tracePt t="43843" x="4154488" y="3076575"/>
          <p14:tracePt t="43857" x="4144963" y="3076575"/>
          <p14:tracePt t="43862" x="4144963" y="3065463"/>
          <p14:tracePt t="43872" x="4133850" y="3065463"/>
          <p14:tracePt t="43880" x="4133850" y="3055938"/>
          <p14:tracePt t="43908" x="4124325" y="3055938"/>
          <p14:tracePt t="43923" x="4124325" y="3046413"/>
          <p14:tracePt t="43939" x="4124325" y="3035300"/>
          <p14:tracePt t="43945" x="4114800" y="3025775"/>
          <p14:tracePt t="43957" x="4114800" y="3016250"/>
          <p14:tracePt t="43964" x="4103688" y="3016250"/>
          <p14:tracePt t="43973" x="4103688" y="3005138"/>
          <p14:tracePt t="43982" x="4094163" y="2995613"/>
          <p14:tracePt t="43992" x="4084638" y="2984500"/>
          <p14:tracePt t="44008" x="4073525" y="2974975"/>
          <p14:tracePt t="44011" x="4073525" y="2954338"/>
          <p14:tracePt t="44023" x="4054475" y="2935288"/>
          <p14:tracePt t="44029" x="4033838" y="2894013"/>
          <p14:tracePt t="44039" x="4003675" y="2854325"/>
          <p14:tracePt t="44049" x="3962400" y="2794000"/>
          <p14:tracePt t="44058" x="3932238" y="2743200"/>
          <p14:tracePt t="44074" x="3913188" y="2713038"/>
          <p14:tracePt t="44076" x="3902075" y="2682875"/>
          <p14:tracePt t="44089" x="3892550" y="2673350"/>
          <p14:tracePt t="44096" x="3871913" y="2652713"/>
          <p14:tracePt t="44106" x="3862388" y="2632075"/>
          <p14:tracePt t="44115" x="3852863" y="2611438"/>
          <p14:tracePt t="44125" x="3832225" y="2581275"/>
          <p14:tracePt t="44141" x="3811588" y="2541588"/>
          <p14:tracePt t="44143" x="3781425" y="2501900"/>
          <p14:tracePt t="44156" x="3760788" y="2439988"/>
          <p14:tracePt t="44161" x="3730625" y="2390775"/>
          <p14:tracePt t="44174" x="3711575" y="2360613"/>
          <p14:tracePt t="44180" x="3700463" y="2330450"/>
          <p14:tracePt t="44190" x="3690938" y="2298700"/>
          <p14:tracePt t="44199" x="3681413" y="2268538"/>
          <p14:tracePt t="44208" x="3660775" y="2238375"/>
          <p14:tracePt t="44223" x="3651250" y="2208213"/>
          <p14:tracePt t="44227" x="3640138" y="2189163"/>
          <p14:tracePt t="44240" x="3630613" y="2147888"/>
          <p14:tracePt t="44246" x="3609975" y="2117725"/>
          <p14:tracePt t="44256" x="3600450" y="2087563"/>
          <p14:tracePt t="44265" x="3589338" y="2057400"/>
          <p14:tracePt t="44274" x="3579813" y="2036763"/>
          <p14:tracePt t="44289" x="3570288" y="2027238"/>
          <p14:tracePt t="44293" x="3559175" y="2006600"/>
          <p14:tracePt t="44306" x="3549650" y="1997075"/>
          <p14:tracePt t="44312" x="3549650" y="1976438"/>
          <p14:tracePt t="44330" x="3540125" y="1966913"/>
          <p14:tracePt t="44359" x="3529013" y="1955800"/>
          <p14:tracePt t="44377" x="3529013" y="1946275"/>
          <p14:tracePt t="44389" x="3519488" y="1936750"/>
          <p14:tracePt t="44397" x="3509963" y="1936750"/>
          <p14:tracePt t="44406" x="3509963" y="1925638"/>
          <p14:tracePt t="44425" x="3498850" y="1916113"/>
          <p14:tracePt t="44444" x="3489325" y="1906588"/>
          <p14:tracePt t="44462" x="3489325" y="1895475"/>
          <p14:tracePt t="44473" x="3479800" y="1885950"/>
          <p14:tracePt t="44482" x="3468688" y="1885950"/>
          <p14:tracePt t="44491" x="3468688" y="1876425"/>
          <p14:tracePt t="44506" x="3459163" y="1876425"/>
          <p14:tracePt t="44511" x="3449638" y="1865313"/>
          <p14:tracePt t="44523" x="3438525" y="1855788"/>
          <p14:tracePt t="44541" x="3429000" y="1846263"/>
          <p14:tracePt t="44572" x="3417888" y="1846263"/>
          <p14:tracePt t="44578" x="3417888" y="1835150"/>
          <p14:tracePt t="44599" x="3408363" y="1835150"/>
          <p14:tracePt t="44623" x="3398838" y="1835150"/>
          <p14:tracePt t="44627" x="3398838" y="1825625"/>
          <p14:tracePt t="44665" x="3387725" y="1825625"/>
          <p14:tracePt t="44675" x="3387725" y="1816100"/>
          <p14:tracePt t="47635" x="3398838" y="1825625"/>
          <p14:tracePt t="47645" x="3408363" y="1825625"/>
          <p14:tracePt t="47664" x="3417888" y="1825625"/>
          <p14:tracePt t="47673" x="3429000" y="1835150"/>
          <p14:tracePt t="47682" x="3438525" y="1835150"/>
          <p14:tracePt t="47691" x="3449638" y="1835150"/>
          <p14:tracePt t="47706" x="3459163" y="1835150"/>
          <p14:tracePt t="47710" x="3468688" y="1846263"/>
          <p14:tracePt t="47723" x="3489325" y="1846263"/>
          <p14:tracePt t="47729" x="3498850" y="1855788"/>
          <p14:tracePt t="47739" x="3509963" y="1855788"/>
          <p14:tracePt t="47747" x="3519488" y="1855788"/>
          <p14:tracePt t="47756" x="3540125" y="1865313"/>
          <p14:tracePt t="47772" x="3549650" y="1865313"/>
          <p14:tracePt t="47775" x="3570288" y="1876425"/>
          <p14:tracePt t="47789" x="3600450" y="1876425"/>
          <p14:tracePt t="47794" x="3619500" y="1876425"/>
          <p14:tracePt t="47805" x="3651250" y="1885950"/>
          <p14:tracePt t="47812" x="3681413" y="1885950"/>
          <p14:tracePt t="47823" x="3700463" y="1895475"/>
          <p14:tracePt t="47838" x="3721100" y="1895475"/>
          <p14:tracePt t="47841" x="3741738" y="1895475"/>
          <p14:tracePt t="47856" x="3760788" y="1895475"/>
          <p14:tracePt t="47860" x="3790950" y="1895475"/>
          <p14:tracePt t="47873" x="3811588" y="1895475"/>
          <p14:tracePt t="47879" x="3822700" y="1895475"/>
          <p14:tracePt t="47900" x="3871913" y="1895475"/>
          <p14:tracePt t="47907" x="3892550" y="1895475"/>
          <p14:tracePt t="47923" x="3913188" y="1895475"/>
          <p14:tracePt t="47926" x="3943350" y="1895475"/>
          <p14:tracePt t="47938" x="3973513" y="1895475"/>
          <p14:tracePt t="47944" x="4003675" y="1895475"/>
          <p14:tracePt t="47956" x="4033838" y="1895475"/>
          <p14:tracePt t="47963" x="4054475" y="1895475"/>
          <p14:tracePt t="47973" x="4084638" y="1895475"/>
          <p14:tracePt t="47988" x="4103688" y="1895475"/>
          <p14:tracePt t="47992" x="4133850" y="1895475"/>
          <p14:tracePt t="48006" x="4154488" y="1895475"/>
          <p14:tracePt t="48010" x="4184650" y="1895475"/>
          <p14:tracePt t="48022" x="4205288" y="1895475"/>
          <p14:tracePt t="48030" x="4235450" y="1885950"/>
          <p14:tracePt t="48039" x="4265613" y="1885950"/>
          <p14:tracePt t="48055" x="4295775" y="1885950"/>
          <p14:tracePt t="48057" x="4325938" y="1885950"/>
          <p14:tracePt t="48073" x="4356100" y="1885950"/>
          <p14:tracePt t="48075" x="4376738" y="1876425"/>
          <p14:tracePt t="48089" x="4406900" y="1876425"/>
          <p14:tracePt t="48094" x="4427538" y="1876425"/>
          <p14:tracePt t="48106" x="4476750" y="1865313"/>
          <p14:tracePt t="48114" x="4508500" y="1865313"/>
          <p14:tracePt t="48124" x="4548188" y="1855788"/>
          <p14:tracePt t="48139" x="4587875" y="1855788"/>
          <p14:tracePt t="48142" x="4618038" y="1846263"/>
          <p14:tracePt t="48155" x="4648200" y="1835150"/>
          <p14:tracePt t="48161" x="4699000" y="1825625"/>
          <p14:tracePt t="48172" x="4719638" y="1816100"/>
          <p14:tracePt t="48179" x="4749800" y="1816100"/>
          <p14:tracePt t="48188" x="4770438" y="1804988"/>
          <p14:tracePt t="48198" x="4789488" y="1804988"/>
          <p14:tracePt t="48207" x="4810125" y="1795463"/>
          <p14:tracePt t="48222" x="4840288" y="1784350"/>
          <p14:tracePt t="48227" x="4849813" y="1784350"/>
          <p14:tracePt t="48238" x="4860925" y="1784350"/>
          <p14:tracePt t="48246" x="4870450" y="1784350"/>
          <p14:tracePt t="48254" x="4891088" y="1774825"/>
          <p14:tracePt t="48264" x="4900613" y="1774825"/>
          <p14:tracePt t="48273" x="4911725" y="1765300"/>
          <p14:tracePt t="48288" x="4930775" y="1765300"/>
          <p14:tracePt t="48291" x="4941888" y="1765300"/>
          <p14:tracePt t="48305" x="4951413" y="1754188"/>
          <p14:tracePt t="48310" x="4972050" y="1754188"/>
          <p14:tracePt t="48321" x="4981575" y="1744663"/>
          <p14:tracePt t="48330" x="4991100" y="1744663"/>
          <p14:tracePt t="48338" x="5011738" y="1735138"/>
          <p14:tracePt t="48348" x="5032375" y="1735138"/>
          <p14:tracePt t="48357" x="5041900" y="1724025"/>
          <p14:tracePt t="48371" x="5062538" y="1724025"/>
          <p14:tracePt t="48375" x="5083175" y="1714500"/>
          <p14:tracePt t="48387" x="5092700" y="1714500"/>
          <p14:tracePt t="48395" x="5102225" y="1704975"/>
          <p14:tracePt t="48404" x="5113338" y="1704975"/>
          <p14:tracePt t="48423" x="5132388" y="1693863"/>
          <p14:tracePt t="48443" x="5143500" y="1684338"/>
          <p14:tracePt t="48460" x="5153025" y="1674813"/>
          <p14:tracePt t="48471" x="5162550" y="1674813"/>
          <p14:tracePt t="48480" x="5173663" y="1663700"/>
          <p14:tracePt t="48503" x="5183188" y="1654175"/>
          <p14:tracePt t="48526" x="5192713" y="1644650"/>
          <p14:tracePt t="48539" x="5203825" y="1633538"/>
          <p14:tracePt t="48555" x="5213350" y="1633538"/>
          <p14:tracePt t="48564" x="5213350" y="1624013"/>
          <p14:tracePt t="48582" x="5224463" y="1612900"/>
          <p14:tracePt t="48608" x="5233988" y="1603375"/>
          <p14:tracePt t="48612" x="5233988" y="1593850"/>
          <p14:tracePt t="48621" x="5243513" y="1582738"/>
          <p14:tracePt t="48638" x="5243513" y="1573213"/>
          <p14:tracePt t="48647" x="5243513" y="1563688"/>
          <p14:tracePt t="48671" x="5254625" y="1552575"/>
          <p14:tracePt t="48675" x="5254625" y="1543050"/>
          <p14:tracePt t="48688" x="5254625" y="1533525"/>
          <p14:tracePt t="48706" x="5254625" y="1522413"/>
          <p14:tracePt t="48712" x="5254625" y="1512888"/>
          <p14:tracePt t="48737" x="5254625" y="1503363"/>
          <p14:tracePt t="48741" x="5254625" y="1492250"/>
          <p14:tracePt t="48755" x="5254625" y="1482725"/>
          <p14:tracePt t="48771" x="5243513" y="1462088"/>
          <p14:tracePt t="48779" x="5233988" y="1462088"/>
          <p14:tracePt t="48788" x="5224463" y="1441450"/>
          <p14:tracePt t="48797" x="5213350" y="1431925"/>
          <p14:tracePt t="48806" x="5192713" y="1411288"/>
          <p14:tracePt t="48823" x="5183188" y="1401763"/>
          <p14:tracePt t="48825" x="5153025" y="1381125"/>
          <p14:tracePt t="48838" x="5132388" y="1371600"/>
          <p14:tracePt t="48844" x="5122863" y="1362075"/>
          <p14:tracePt t="48854" x="5102225" y="1341438"/>
          <p14:tracePt t="48863" x="5062538" y="1331913"/>
          <p14:tracePt t="48871" x="5032375" y="1320800"/>
          <p14:tracePt t="48887" x="5002213" y="1301750"/>
          <p14:tracePt t="48901" x="4951413" y="1281113"/>
          <p14:tracePt t="48905" x="4930775" y="1270000"/>
          <p14:tracePt t="48910" x="4900613" y="1260475"/>
          <p14:tracePt t="48922" x="4870450" y="1250950"/>
          <p14:tracePt t="48929" x="4849813" y="1239838"/>
          <p14:tracePt t="48939" x="4810125" y="1239838"/>
          <p14:tracePt t="48954" x="4749800" y="1230313"/>
          <p14:tracePt t="48957" x="4689475" y="1220788"/>
          <p14:tracePt t="48971" x="4629150" y="1220788"/>
          <p14:tracePt t="48976" x="4568825" y="1209675"/>
          <p14:tracePt t="48987" x="4497388" y="1209675"/>
          <p14:tracePt t="48995" x="4427538" y="1200150"/>
          <p14:tracePt t="49004" x="4376738" y="1190625"/>
          <p14:tracePt t="49015" x="4346575" y="1190625"/>
          <p14:tracePt t="49024" x="4316413" y="1190625"/>
          <p14:tracePt t="49037" x="4295775" y="1179513"/>
          <p14:tracePt t="49043" x="4275138" y="1179513"/>
          <p14:tracePt t="49055" x="4244975" y="1179513"/>
          <p14:tracePt t="49062" x="4225925" y="1179513"/>
          <p14:tracePt t="49071" x="4205288" y="1179513"/>
          <p14:tracePt t="49081" x="4175125" y="1179513"/>
          <p14:tracePt t="49090" x="4154488" y="1179513"/>
          <p14:tracePt t="49105" x="4124325" y="1179513"/>
          <p14:tracePt t="49108" x="4094163" y="1179513"/>
          <p14:tracePt t="49121" x="4064000" y="1190625"/>
          <p14:tracePt t="49127" x="4033838" y="1190625"/>
          <p14:tracePt t="49137" x="3994150" y="1190625"/>
          <p14:tracePt t="49147" x="3952875" y="1209675"/>
          <p14:tracePt t="49156" x="3922713" y="1220788"/>
          <p14:tracePt t="49171" x="3892550" y="1230313"/>
          <p14:tracePt t="49175" x="3852863" y="1230313"/>
          <p14:tracePt t="49187" x="3822700" y="1239838"/>
          <p14:tracePt t="49194" x="3790950" y="1250950"/>
          <p14:tracePt t="49204" x="3760788" y="1260475"/>
          <p14:tracePt t="49212" x="3741738" y="1270000"/>
          <p14:tracePt t="49222" x="3721100" y="1281113"/>
          <p14:tracePt t="49238" x="3700463" y="1290638"/>
          <p14:tracePt t="49242" x="3681413" y="1290638"/>
          <p14:tracePt t="49255" x="3660775" y="1290638"/>
          <p14:tracePt t="49261" x="3651250" y="1301750"/>
          <p14:tracePt t="49271" x="3630613" y="1311275"/>
          <p14:tracePt t="49279" x="3609975" y="1311275"/>
          <p14:tracePt t="49289" x="3589338" y="1320800"/>
          <p14:tracePt t="49304" x="3570288" y="1331913"/>
          <p14:tracePt t="49308" x="3559175" y="1341438"/>
          <p14:tracePt t="49321" x="3540125" y="1341438"/>
          <p14:tracePt t="49327" x="3519488" y="1350963"/>
          <p14:tracePt t="49337" x="3509963" y="1362075"/>
          <p14:tracePt t="49347" x="3489325" y="1362075"/>
          <p14:tracePt t="49355" x="3479800" y="1371600"/>
          <p14:tracePt t="49370" x="3468688" y="1381125"/>
          <p14:tracePt t="49374" x="3449638" y="1381125"/>
          <p14:tracePt t="49394" x="3429000" y="1392238"/>
          <p14:tracePt t="49404" x="3417888" y="1401763"/>
          <p14:tracePt t="49413" x="3408363" y="1401763"/>
          <p14:tracePt t="49423" x="3387725" y="1411288"/>
          <p14:tracePt t="49437" x="3387725" y="1422400"/>
          <p14:tracePt t="49442" x="3378200" y="1422400"/>
          <p14:tracePt t="49455" x="3368675" y="1422400"/>
          <p14:tracePt t="49460" x="3357563" y="1431925"/>
          <p14:tracePt t="49470" x="3348038" y="1431925"/>
          <p14:tracePt t="49489" x="3327400" y="1441450"/>
          <p14:tracePt t="49504" x="3327400" y="1452563"/>
          <p14:tracePt t="49508" x="3317875" y="1452563"/>
          <p14:tracePt t="49527" x="3308350" y="1462088"/>
          <p14:tracePt t="49538" x="3297238" y="1462088"/>
          <p14:tracePt t="49546" x="3287713" y="1462088"/>
          <p14:tracePt t="49556" x="3287713" y="1473200"/>
          <p14:tracePt t="49571" x="3278188" y="1473200"/>
          <p14:tracePt t="49574" x="3278188" y="1482725"/>
          <p14:tracePt t="49589" x="3257550" y="1482725"/>
          <p14:tracePt t="49594" x="3257550" y="1492250"/>
          <p14:tracePt t="49605" x="3246438" y="1492250"/>
          <p14:tracePt t="49611" x="3236913" y="1503363"/>
          <p14:tracePt t="49622" x="3227388" y="1503363"/>
          <p14:tracePt t="49641" x="3216275" y="1512888"/>
          <p14:tracePt t="49660" x="3197225" y="1522413"/>
          <p14:tracePt t="49672" x="3197225" y="1533525"/>
          <p14:tracePt t="49679" x="3186113" y="1533525"/>
          <p14:tracePt t="49689" x="3186113" y="1543050"/>
          <p14:tracePt t="49697" x="3176588" y="1543050"/>
          <p14:tracePt t="49706" x="3176588" y="1563688"/>
          <p14:tracePt t="49722" x="3167063" y="1563688"/>
          <p14:tracePt t="49725" x="3155950" y="1573213"/>
          <p14:tracePt t="49739" x="3155950" y="1582738"/>
          <p14:tracePt t="49745" x="3155950" y="1593850"/>
          <p14:tracePt t="49755" x="3146425" y="1612900"/>
          <p14:tracePt t="49773" x="3146425" y="1624013"/>
          <p14:tracePt t="49789" x="3146425" y="1644650"/>
          <p14:tracePt t="49792" x="3146425" y="1654175"/>
          <p14:tracePt t="49805" x="3146425" y="1663700"/>
          <p14:tracePt t="49811" x="3146425" y="1684338"/>
          <p14:tracePt t="49822" x="3146425" y="1693863"/>
          <p14:tracePt t="49829" x="3167063" y="1704975"/>
          <p14:tracePt t="49839" x="3176588" y="1714500"/>
          <p14:tracePt t="49855" x="3176588" y="1724025"/>
          <p14:tracePt t="49857" x="3197225" y="1744663"/>
          <p14:tracePt t="49876" x="3206750" y="1765300"/>
          <p14:tracePt t="49889" x="3227388" y="1765300"/>
          <p14:tracePt t="49900" x="3236913" y="1774825"/>
          <p14:tracePt t="49905" x="3246438" y="1784350"/>
          <p14:tracePt t="49914" x="3257550" y="1795463"/>
          <p14:tracePt t="49924" x="3278188" y="1816100"/>
          <p14:tracePt t="49938" x="3297238" y="1816100"/>
          <p14:tracePt t="49943" x="3308350" y="1825625"/>
          <p14:tracePt t="49955" x="3338513" y="1835150"/>
          <p14:tracePt t="49962" x="3368675" y="1846263"/>
          <p14:tracePt t="49972" x="3387725" y="1865313"/>
          <p14:tracePt t="49980" x="3417888" y="1865313"/>
          <p14:tracePt t="49990" x="3438525" y="1885950"/>
          <p14:tracePt t="50005" x="3459163" y="1895475"/>
          <p14:tracePt t="50008" x="3489325" y="1906588"/>
          <p14:tracePt t="50021" x="3519488" y="1916113"/>
          <p14:tracePt t="50027" x="3549650" y="1936750"/>
          <p14:tracePt t="50038" x="3589338" y="1936750"/>
          <p14:tracePt t="50046" x="3640138" y="1955800"/>
          <p14:tracePt t="50056" x="3681413" y="1976438"/>
          <p14:tracePt t="50071" x="3730625" y="1987550"/>
          <p14:tracePt t="50075" x="3760788" y="1997075"/>
          <p14:tracePt t="50087" x="3790950" y="2006600"/>
          <p14:tracePt t="50094" x="3822700" y="2017713"/>
          <p14:tracePt t="50103" x="3841750" y="2017713"/>
          <p14:tracePt t="50113" x="3862388" y="2027238"/>
          <p14:tracePt t="50122" x="3892550" y="2036763"/>
          <p14:tracePt t="50137" x="3913188" y="2036763"/>
          <p14:tracePt t="50142" x="3932238" y="2036763"/>
          <p14:tracePt t="50154" x="3952875" y="2036763"/>
          <p14:tracePt t="50161" x="3983038" y="2036763"/>
          <p14:tracePt t="50170" x="4013200" y="2036763"/>
          <p14:tracePt t="50179" x="4054475" y="2047875"/>
          <p14:tracePt t="50187" x="4073525" y="2047875"/>
          <p14:tracePt t="50204" x="4103688" y="2047875"/>
          <p14:tracePt t="50207" x="4124325" y="2047875"/>
          <p14:tracePt t="50220" x="4154488" y="2047875"/>
          <p14:tracePt t="50226" x="4184650" y="2047875"/>
          <p14:tracePt t="50237" x="4195763" y="2047875"/>
          <p14:tracePt t="50244" x="4214813" y="2047875"/>
          <p14:tracePt t="50253" x="4235450" y="2047875"/>
          <p14:tracePt t="50264" x="4256088" y="2047875"/>
          <p14:tracePt t="50272" x="4286250" y="2047875"/>
          <p14:tracePt t="50287" x="4305300" y="2047875"/>
          <p14:tracePt t="50291" x="4337050" y="2047875"/>
          <p14:tracePt t="50304" x="4376738" y="2047875"/>
          <p14:tracePt t="50310" x="4427538" y="2047875"/>
          <p14:tracePt t="50320" x="4467225" y="2047875"/>
          <p14:tracePt t="50328" x="4497388" y="2047875"/>
          <p14:tracePt t="50338" x="4518025" y="2047875"/>
          <p14:tracePt t="50354" x="4538663" y="2047875"/>
          <p14:tracePt t="50357" x="4568825" y="2047875"/>
          <p14:tracePt t="50371" x="4587875" y="2047875"/>
          <p14:tracePt t="50377" x="4608513" y="2047875"/>
          <p14:tracePt t="50387" x="4638675" y="2047875"/>
          <p14:tracePt t="50395" x="4668838" y="2057400"/>
          <p14:tracePt t="50404" x="4699000" y="2057400"/>
          <p14:tracePt t="50413" x="4729163" y="2057400"/>
          <p14:tracePt t="50422" x="4749800" y="2057400"/>
          <p14:tracePt t="50437" x="4779963" y="2057400"/>
          <p14:tracePt t="50441" x="4810125" y="2057400"/>
          <p14:tracePt t="50454" x="4840288" y="2057400"/>
          <p14:tracePt t="50460" x="4881563" y="2057400"/>
          <p14:tracePt t="50471" x="4941888" y="2047875"/>
          <p14:tracePt t="50479" x="4972050" y="2036763"/>
          <p14:tracePt t="50488" x="5002213" y="2036763"/>
          <p14:tracePt t="50504" x="5041900" y="2027238"/>
          <p14:tracePt t="50507" x="5072063" y="2006600"/>
          <p14:tracePt t="50520" x="5102225" y="2006600"/>
          <p14:tracePt t="50525" x="5122863" y="1987550"/>
          <p14:tracePt t="50537" x="5143500" y="1976438"/>
          <p14:tracePt t="50544" x="5153025" y="1976438"/>
          <p14:tracePt t="50554" x="5162550" y="1966913"/>
          <p14:tracePt t="50563" x="5173663" y="1955800"/>
          <p14:tracePt t="50572" x="5192713" y="1946275"/>
          <p14:tracePt t="50591" x="5203825" y="1936750"/>
          <p14:tracePt t="50604" x="5213350" y="1925638"/>
          <p14:tracePt t="50609" x="5224463" y="1925638"/>
          <p14:tracePt t="50621" x="5224463" y="1916113"/>
          <p14:tracePt t="50628" x="5233988" y="1906588"/>
          <p14:tracePt t="50637" x="5233988" y="1895475"/>
          <p14:tracePt t="50647" x="5243513" y="1895475"/>
          <p14:tracePt t="50656" x="5254625" y="1885950"/>
          <p14:tracePt t="50671" x="5254625" y="1865313"/>
          <p14:tracePt t="50687" x="5264150" y="1846263"/>
          <p14:tracePt t="50704" x="5264150" y="1835150"/>
          <p14:tracePt t="50711" x="5273675" y="1825625"/>
          <p14:tracePt t="50721" x="5273675" y="1816100"/>
          <p14:tracePt t="50739" x="5273675" y="1804988"/>
          <p14:tracePt t="50754" x="5284788" y="1804988"/>
          <p14:tracePt t="50758" x="5284788" y="1795463"/>
          <p14:tracePt t="50776" x="5284788" y="1784350"/>
          <p14:tracePt t="50796" x="5284788" y="1774825"/>
          <p14:tracePt t="50814" x="5284788" y="1765300"/>
          <p14:tracePt t="50838" x="5284788" y="1754188"/>
          <p14:tracePt t="50855" x="5284788" y="1744663"/>
          <p14:tracePt t="50861" x="5284788" y="1735138"/>
          <p14:tracePt t="50871" x="5284788" y="1724025"/>
          <p14:tracePt t="50880" x="5273675" y="1724025"/>
          <p14:tracePt t="50889" x="5273675" y="1704975"/>
          <p14:tracePt t="50904" x="5273675" y="1693863"/>
          <p14:tracePt t="50908" x="5264150" y="1684338"/>
          <p14:tracePt t="50921" x="5254625" y="1663700"/>
          <p14:tracePt t="50925" x="5254625" y="1654175"/>
          <p14:tracePt t="50938" x="5243513" y="1644650"/>
          <p14:tracePt t="50946" x="5233988" y="1624013"/>
          <p14:tracePt t="50964" x="5213350" y="1603375"/>
          <p14:tracePt t="50990" x="5203825" y="1593850"/>
          <p14:tracePt t="50992" x="5192713" y="1582738"/>
          <p14:tracePt t="51004" x="5183188" y="1573213"/>
          <p14:tracePt t="51012" x="5162550" y="1573213"/>
          <p14:tracePt t="51020" x="5153025" y="1563688"/>
          <p14:tracePt t="51030" x="5122863" y="1543050"/>
          <p14:tracePt t="51039" x="5072063" y="1533525"/>
          <p14:tracePt t="51055" x="5032375" y="1522413"/>
          <p14:tracePt t="51058" x="4972050" y="1503363"/>
          <p14:tracePt t="51072" x="4911725" y="1482725"/>
          <p14:tracePt t="51078" x="4860925" y="1462088"/>
          <p14:tracePt t="51087" x="4810125" y="1441450"/>
          <p14:tracePt t="51096" x="4779963" y="1422400"/>
          <p14:tracePt t="51106" x="4749800" y="1422400"/>
          <p14:tracePt t="51120" x="4689475" y="1401763"/>
          <p14:tracePt t="51125" x="4648200" y="1392238"/>
          <p14:tracePt t="51137" x="4587875" y="1381125"/>
          <p14:tracePt t="51143" x="4548188" y="1381125"/>
          <p14:tracePt t="51155" x="4497388" y="1371600"/>
          <p14:tracePt t="51162" x="4446588" y="1371600"/>
          <p14:tracePt t="51173" x="4406900" y="1371600"/>
          <p14:tracePt t="51188" x="4346575" y="1371600"/>
          <p14:tracePt t="51192" x="4305300" y="1371600"/>
          <p14:tracePt t="51204" x="4265613" y="1371600"/>
          <p14:tracePt t="51211" x="4235450" y="1371600"/>
          <p14:tracePt t="51221" x="4214813" y="1371600"/>
          <p14:tracePt t="51229" x="4184650" y="1381125"/>
          <p14:tracePt t="51239" x="4154488" y="1381125"/>
          <p14:tracePt t="51256" x="4133850" y="1381125"/>
          <p14:tracePt t="51259" x="4103688" y="1381125"/>
          <p14:tracePt t="51271" x="4084638" y="1381125"/>
          <p14:tracePt t="51277" x="4054475" y="1381125"/>
          <p14:tracePt t="51288" x="4024313" y="1381125"/>
          <p14:tracePt t="51297" x="4003675" y="1381125"/>
          <p14:tracePt t="51305" x="3983038" y="1392238"/>
          <p14:tracePt t="51322" x="3952875" y="1392238"/>
          <p14:tracePt t="51325" x="3932238" y="1401763"/>
          <p14:tracePt t="51339" x="3902075" y="1401763"/>
          <p14:tracePt t="51344" x="3883025" y="1411288"/>
          <p14:tracePt t="51357" x="3852863" y="1411288"/>
          <p14:tracePt t="51364" x="3822700" y="1411288"/>
          <p14:tracePt t="51375" x="3790950" y="1422400"/>
          <p14:tracePt t="51390" x="3751263" y="1431925"/>
          <p14:tracePt t="51392" x="3711575" y="1452563"/>
          <p14:tracePt t="51417" x="3660775" y="1462088"/>
          <p14:tracePt t="51426" x="3630613" y="1482725"/>
          <p14:tracePt t="51430" x="3619500" y="1482725"/>
          <p14:tracePt t="51446" x="3609975" y="1492250"/>
          <p14:tracePt t="51458" x="3600450" y="1503363"/>
          <p14:tracePt t="51479" x="3589338" y="1503363"/>
          <p14:tracePt t="51481" x="3579813" y="1512888"/>
          <p14:tracePt t="51514" x="3570288" y="1522413"/>
          <p14:tracePt t="51524" x="3570288" y="1533525"/>
          <p14:tracePt t="51543" x="3570288" y="1543050"/>
          <p14:tracePt t="51555" x="3570288" y="1552575"/>
          <p14:tracePt t="51562" x="3579813" y="1582738"/>
          <p14:tracePt t="51572" x="3630613" y="1644650"/>
          <p14:tracePt t="51581" x="3730625" y="1784350"/>
          <p14:tracePt t="51589" x="3871913" y="1955800"/>
          <p14:tracePt t="51605" x="3983038" y="2078038"/>
          <p14:tracePt t="51608" x="4054475" y="2159000"/>
          <p14:tracePt t="51623" x="4094163" y="2208213"/>
          <p14:tracePt t="51627" x="4133850" y="2238375"/>
          <p14:tracePt t="51638" x="4154488" y="2259013"/>
          <p14:tracePt t="51645" x="4195763" y="2289175"/>
          <p14:tracePt t="51655" x="4214813" y="2309813"/>
          <p14:tracePt t="51672" x="4244975" y="2330450"/>
          <p14:tracePt t="51675" x="4286250" y="2360613"/>
          <p14:tracePt t="51688" x="4346575" y="2400300"/>
          <p14:tracePt t="51692" x="4416425" y="2460625"/>
          <p14:tracePt t="51705" x="4497388" y="2541588"/>
          <p14:tracePt t="51711" x="4557713" y="2601913"/>
          <p14:tracePt t="51721" x="4598988" y="2632075"/>
          <p14:tracePt t="51730" x="4608513" y="2662238"/>
          <p14:tracePt t="51739" x="4629150" y="2673350"/>
          <p14:tracePt t="51755" x="4638675" y="2682875"/>
          <p14:tracePt t="51758" x="4648200" y="2692400"/>
          <p14:tracePt t="51772" x="4648200" y="2703513"/>
          <p14:tracePt t="51813" x="4648200" y="2713038"/>
          <p14:tracePt t="54052" x="4648200" y="2703513"/>
          <p14:tracePt t="54062" x="4648200" y="2692400"/>
          <p14:tracePt t="54071" x="4638675" y="2682875"/>
          <p14:tracePt t="54086" x="4629150" y="2662238"/>
          <p14:tracePt t="54091" x="4629150" y="2652713"/>
          <p14:tracePt t="54104" x="4608513" y="2641600"/>
          <p14:tracePt t="54109" x="4608513" y="2622550"/>
          <p14:tracePt t="54120" x="4587875" y="2611438"/>
          <p14:tracePt t="54128" x="4587875" y="2592388"/>
          <p14:tracePt t="54137" x="4568825" y="2571750"/>
          <p14:tracePt t="54146" x="4557713" y="2562225"/>
          <p14:tracePt t="54155" x="4548188" y="2541588"/>
          <p14:tracePt t="54170" x="4538663" y="2532063"/>
          <p14:tracePt t="54174" x="4538663" y="2520950"/>
          <p14:tracePt t="54187" x="4527550" y="2511425"/>
          <p14:tracePt t="54193" x="4518025" y="2501900"/>
          <p14:tracePt t="54204" x="4518025" y="2490788"/>
          <p14:tracePt t="54211" x="4508500" y="2490788"/>
          <p14:tracePt t="54221" x="4508500" y="2481263"/>
          <p14:tracePt t="54240" x="4508500" y="2470150"/>
          <p14:tracePt t="54254" x="4497388" y="2470150"/>
          <p14:tracePt t="54257" x="4497388" y="2460625"/>
          <p14:tracePt t="54287" x="4487863" y="2451100"/>
          <p14:tracePt t="54306" x="4476750" y="2451100"/>
          <p14:tracePt t="54325" x="4476750" y="2439988"/>
          <p14:tracePt t="54381" x="4467225" y="2439988"/>
          <p14:tracePt t="54404" x="4467225" y="2430463"/>
          <p14:tracePt t="54758" x="4467225" y="2439988"/>
          <p14:tracePt t="55468" x="4467225" y="2451100"/>
          <p14:tracePt t="55488" x="4476750" y="2451100"/>
          <p14:tracePt t="55524" x="4487863" y="2451100"/>
          <p14:tracePt t="55554" x="4497388" y="2460625"/>
          <p14:tracePt t="55562" x="4518025" y="2470150"/>
          <p14:tracePt t="55572" x="4538663" y="2470150"/>
          <p14:tracePt t="55586" x="4598988" y="2481263"/>
          <p14:tracePt t="55590" x="4759325" y="2532063"/>
          <p14:tracePt t="55603" x="5102225" y="2601913"/>
          <p14:tracePt t="55608" x="5526088" y="2652713"/>
          <p14:tracePt t="55620" x="6000750" y="2692400"/>
          <p14:tracePt t="55626" x="6343650" y="2733675"/>
          <p14:tracePt t="55637" x="6686550" y="2782888"/>
          <p14:tracePt t="55645" x="6999288" y="2833688"/>
          <p14:tracePt t="55653" x="7321550" y="2894013"/>
          <p14:tracePt t="55670" x="7613650" y="2944813"/>
          <p14:tracePt t="55672" x="7824788" y="2974975"/>
          <p14:tracePt t="55687" x="7966075" y="2974975"/>
          <p14:tracePt t="56525" x="8007350" y="2935288"/>
          <p14:tracePt t="56535" x="8077200" y="2863850"/>
          <p14:tracePt t="56544" x="8137525" y="2763838"/>
          <p14:tracePt t="56552" x="8178800" y="2703513"/>
          <p14:tracePt t="56569" x="8218488" y="2652713"/>
          <p14:tracePt t="56572" x="8239125" y="2622550"/>
          <p14:tracePt t="56586" x="8248650" y="2581275"/>
          <p14:tracePt t="56590" x="8259763" y="2562225"/>
          <p14:tracePt t="56604" x="8269288" y="2541588"/>
          <p14:tracePt t="56609" x="8269288" y="2532063"/>
          <p14:tracePt t="56619" x="8278813" y="2520950"/>
          <p14:tracePt t="56627" x="8278813" y="2511425"/>
          <p14:tracePt t="56636" x="8278813" y="2501900"/>
          <p14:tracePt t="56669" x="8278813" y="2490788"/>
          <p14:tracePt t="56693" x="8289925" y="2481263"/>
          <p14:tracePt t="56702" x="8289925" y="2470150"/>
          <p14:tracePt t="56712" x="8289925" y="2451100"/>
          <p14:tracePt t="56722" x="8289925" y="2420938"/>
          <p14:tracePt t="56736" x="8299450" y="2379663"/>
          <p14:tracePt t="56740" x="8299450" y="2339975"/>
          <p14:tracePt t="56754" x="8308975" y="2298700"/>
          <p14:tracePt t="56759" x="8308975" y="2268538"/>
          <p14:tracePt t="56769" x="8320088" y="2249488"/>
          <p14:tracePt t="56778" x="8320088" y="2228850"/>
          <p14:tracePt t="56787" x="8320088" y="2219325"/>
          <p14:tracePt t="56803" x="8320088" y="2208213"/>
          <p14:tracePt t="56805" x="8320088" y="2198688"/>
          <p14:tracePt t="56819" x="8320088" y="2189163"/>
          <p14:tracePt t="56824" x="8320088" y="2178050"/>
          <p14:tracePt t="56838" x="8320088" y="2168525"/>
          <p14:tracePt t="56844" x="8320088" y="2159000"/>
          <p14:tracePt t="56854" x="8320088" y="2138363"/>
          <p14:tracePt t="56862" x="8320088" y="2108200"/>
          <p14:tracePt t="56871" x="8308975" y="2087563"/>
          <p14:tracePt t="56890" x="8308975" y="2057400"/>
          <p14:tracePt t="56891" x="8308975" y="2027238"/>
          <p14:tracePt t="56905" x="8299450" y="2006600"/>
          <p14:tracePt t="56909" x="8289925" y="1976438"/>
          <p14:tracePt t="56922" x="8278813" y="1955800"/>
          <p14:tracePt t="56928" x="8269288" y="1936750"/>
          <p14:tracePt t="56937" x="8248650" y="1906588"/>
          <p14:tracePt t="56954" x="8239125" y="1865313"/>
          <p14:tracePt t="56956" x="8229600" y="1846263"/>
          <p14:tracePt t="56971" x="8218488" y="1816100"/>
          <p14:tracePt t="56974" x="8208963" y="1795463"/>
          <p14:tracePt t="56987" x="8197850" y="1784350"/>
          <p14:tracePt t="56994" x="8188325" y="1754188"/>
          <p14:tracePt t="57004" x="8188325" y="1744663"/>
          <p14:tracePt t="57022" x="8158163" y="1693863"/>
          <p14:tracePt t="57037" x="8137525" y="1654175"/>
          <p14:tracePt t="57041" x="8107363" y="1612900"/>
          <p14:tracePt t="57053" x="8067675" y="1533525"/>
          <p14:tracePt t="57060" x="8016875" y="1441450"/>
          <p14:tracePt t="57070" x="7996238" y="1381125"/>
          <p14:tracePt t="57086" x="7966075" y="1331913"/>
          <p14:tracePt t="57090" x="7947025" y="1301750"/>
          <p14:tracePt t="57104" x="7935913" y="1270000"/>
          <p14:tracePt t="57108" x="7926388" y="1250950"/>
          <p14:tracePt t="57120" x="7916863" y="1239838"/>
          <p14:tracePt t="57127" x="7905750" y="1230313"/>
          <p14:tracePt t="57137" x="7896225" y="1220788"/>
          <p14:tracePt t="57153" x="7886700" y="1209675"/>
          <p14:tracePt t="57156" x="7866063" y="1200150"/>
          <p14:tracePt t="57170" x="7854950" y="1179513"/>
          <p14:tracePt t="57175" x="7835900" y="1169988"/>
          <p14:tracePt t="57187" x="7805738" y="1149350"/>
          <p14:tracePt t="57195" x="7785100" y="1139825"/>
          <p14:tracePt t="57206" x="7764463" y="1130300"/>
          <p14:tracePt t="57220" x="7734300" y="1109663"/>
          <p14:tracePt t="57224" x="7715250" y="1109663"/>
          <p14:tracePt t="57237" x="7683500" y="1098550"/>
          <p14:tracePt t="57244" x="7653338" y="1098550"/>
          <p14:tracePt t="57253" x="7634288" y="1089025"/>
          <p14:tracePt t="57270" x="7613650" y="1089025"/>
          <p14:tracePt t="57271" x="7593013" y="1089025"/>
          <p14:tracePt t="57286" x="7583488" y="1089025"/>
          <p14:tracePt t="57291" x="7562850" y="1089025"/>
          <p14:tracePt t="57304" x="7543800" y="1089025"/>
          <p14:tracePt t="57311" x="7523163" y="1089025"/>
          <p14:tracePt t="57320" x="7502525" y="1098550"/>
          <p14:tracePt t="57337" x="7462838" y="1109663"/>
          <p14:tracePt t="57339" x="7402513" y="1149350"/>
          <p14:tracePt t="57353" x="7361238" y="1179513"/>
          <p14:tracePt t="57358" x="7331075" y="1200150"/>
          <p14:tracePt t="57370" x="7300913" y="1209675"/>
          <p14:tracePt t="57377" x="7270750" y="1230313"/>
          <p14:tracePt t="57387" x="7261225" y="1239838"/>
          <p14:tracePt t="57403" x="7240588" y="1260475"/>
          <p14:tracePt t="57406" x="7219950" y="1260475"/>
          <p14:tracePt t="57419" x="7210425" y="1281113"/>
          <p14:tracePt t="57426" x="7189788" y="1281113"/>
          <p14:tracePt t="57436" x="7180263" y="1290638"/>
          <p14:tracePt t="57452" x="7170738" y="1311275"/>
          <p14:tracePt t="57455" x="7150100" y="1311275"/>
          <p14:tracePt t="57469" x="7138988" y="1331913"/>
          <p14:tracePt t="57474" x="7129463" y="1331913"/>
          <p14:tracePt t="57485" x="7108825" y="1350963"/>
          <p14:tracePt t="57504" x="7089775" y="1371600"/>
          <p14:tracePt t="57519" x="7078663" y="1371600"/>
          <p14:tracePt t="57523" x="7059613" y="1392238"/>
          <p14:tracePt t="57536" x="7048500" y="1401763"/>
          <p14:tracePt t="57542" x="7038975" y="1422400"/>
          <p14:tracePt t="57551" x="7018338" y="1422400"/>
          <p14:tracePt t="57561" x="7008813" y="1441450"/>
          <p14:tracePt t="57570" x="6999288" y="1452563"/>
          <p14:tracePt t="57585" x="6988175" y="1462088"/>
          <p14:tracePt t="57589" x="6978650" y="1473200"/>
          <p14:tracePt t="57602" x="6967538" y="1482725"/>
          <p14:tracePt t="57609" x="6958013" y="1503363"/>
          <p14:tracePt t="57618" x="6948488" y="1512888"/>
          <p14:tracePt t="57629" x="6937375" y="1533525"/>
          <p14:tracePt t="57637" x="6927850" y="1552575"/>
          <p14:tracePt t="57653" x="6907213" y="1563688"/>
          <p14:tracePt t="57656" x="6897688" y="1593850"/>
          <p14:tracePt t="57668" x="6877050" y="1624013"/>
          <p14:tracePt t="57676" x="6867525" y="1654175"/>
          <p14:tracePt t="57685" x="6867525" y="1674813"/>
          <p14:tracePt t="57695" x="6846888" y="1684338"/>
          <p14:tracePt t="57705" x="6846888" y="1704975"/>
          <p14:tracePt t="57718" x="6837363" y="1735138"/>
          <p14:tracePt t="57724" x="6837363" y="1754188"/>
          <p14:tracePt t="57735" x="6827838" y="1774825"/>
          <p14:tracePt t="57743" x="6816725" y="1795463"/>
          <p14:tracePt t="57752" x="6807200" y="1825625"/>
          <p14:tracePt t="57768" x="6807200" y="1846263"/>
          <p14:tracePt t="57771" x="6807200" y="1876425"/>
          <p14:tracePt t="57785" x="6796088" y="1895475"/>
          <p14:tracePt t="57791" x="6796088" y="1925638"/>
          <p14:tracePt t="57802" x="6796088" y="1955800"/>
          <p14:tracePt t="57810" x="6786563" y="1987550"/>
          <p14:tracePt t="57820" x="6786563" y="2036763"/>
          <p14:tracePt t="57835" x="6777038" y="2087563"/>
          <p14:tracePt t="57839" x="6777038" y="2127250"/>
          <p14:tracePt t="57853" x="6777038" y="2168525"/>
          <p14:tracePt t="57857" x="6777038" y="2198688"/>
          <p14:tracePt t="57869" x="6777038" y="2228850"/>
          <p14:tracePt t="57876" x="6777038" y="2249488"/>
          <p14:tracePt t="57897" x="6777038" y="2298700"/>
          <p14:tracePt t="57906" x="6777038" y="2319338"/>
          <p14:tracePt t="57920" x="6786563" y="2339975"/>
          <p14:tracePt t="57925" x="6796088" y="2360613"/>
          <p14:tracePt t="57936" x="6796088" y="2379663"/>
          <p14:tracePt t="57943" x="6807200" y="2409825"/>
          <p14:tracePt t="57953" x="6816725" y="2430463"/>
          <p14:tracePt t="57963" x="6827838" y="2470150"/>
          <p14:tracePt t="57971" x="6846888" y="2511425"/>
          <p14:tracePt t="57986" x="6867525" y="2541588"/>
          <p14:tracePt t="57990" x="6877050" y="2571750"/>
          <p14:tracePt t="58003" x="6888163" y="2601913"/>
          <p14:tracePt t="58010" x="6897688" y="2632075"/>
          <p14:tracePt t="58019" x="6907213" y="2641600"/>
          <p14:tracePt t="58028" x="6918325" y="2662238"/>
          <p14:tracePt t="58039" x="6918325" y="2682875"/>
          <p14:tracePt t="58052" x="6927850" y="2703513"/>
          <p14:tracePt t="58057" x="6927850" y="2713038"/>
          <p14:tracePt t="58069" x="6937375" y="2733675"/>
          <p14:tracePt t="58076" x="6948488" y="2743200"/>
          <p14:tracePt t="58088" x="6948488" y="2752725"/>
          <p14:tracePt t="58095" x="6958013" y="2763838"/>
          <p14:tracePt t="58105" x="6967538" y="2782888"/>
          <p14:tracePt t="58119" x="6967538" y="2794000"/>
          <p14:tracePt t="58124" x="6978650" y="2813050"/>
          <p14:tracePt t="58136" x="6988175" y="2824163"/>
          <p14:tracePt t="58142" x="6988175" y="2833688"/>
          <p14:tracePt t="58152" x="6999288" y="2844800"/>
          <p14:tracePt t="58161" x="7008813" y="2854325"/>
          <p14:tracePt t="58171" x="7008813" y="2874963"/>
          <p14:tracePt t="58189" x="7018338" y="2884488"/>
          <p14:tracePt t="58202" x="7018338" y="2894013"/>
          <p14:tracePt t="58210" x="7029450" y="2894013"/>
          <p14:tracePt t="58219" x="7038975" y="2905125"/>
          <p14:tracePt t="58228" x="7038975" y="2914650"/>
          <p14:tracePt t="58237" x="7048500" y="2935288"/>
          <p14:tracePt t="58256" x="7069138" y="2944813"/>
          <p14:tracePt t="58268" x="7069138" y="2965450"/>
          <p14:tracePt t="58274" x="7089775" y="2974975"/>
          <p14:tracePt t="58286" x="7099300" y="2995613"/>
          <p14:tracePt t="58293" x="7108825" y="2995613"/>
          <p14:tracePt t="58304" x="7119938" y="3016250"/>
          <p14:tracePt t="58318" x="7138988" y="3025775"/>
          <p14:tracePt t="58323" x="7138988" y="3035300"/>
          <p14:tracePt t="58336" x="7150100" y="3046413"/>
          <p14:tracePt t="58341" x="7180263" y="3055938"/>
          <p14:tracePt t="58352" x="7200900" y="3076575"/>
          <p14:tracePt t="58359" x="7219950" y="3086100"/>
          <p14:tracePt t="58369" x="7240588" y="3106738"/>
          <p14:tracePt t="58379" x="7261225" y="3116263"/>
          <p14:tracePt t="58387" x="7280275" y="3125788"/>
          <p14:tracePt t="58402" x="7291388" y="3136900"/>
          <p14:tracePt t="58406" x="7310438" y="3146425"/>
          <p14:tracePt t="58418" x="7321550" y="3155950"/>
          <p14:tracePt t="58426" x="7331075" y="3155950"/>
          <p14:tracePt t="58435" x="7342188" y="3155950"/>
          <p14:tracePt t="58444" x="7342188" y="3167063"/>
          <p14:tracePt t="58453" x="7361238" y="3176588"/>
          <p14:tracePt t="58472" x="7372350" y="3176588"/>
          <p14:tracePt t="58485" x="7381875" y="3176588"/>
          <p14:tracePt t="58491" x="7391400" y="3187700"/>
          <p14:tracePt t="58501" x="7402513" y="3187700"/>
          <p14:tracePt t="58518" x="7421563" y="3187700"/>
          <p14:tracePt t="58528" x="7442200" y="3187700"/>
          <p14:tracePt t="58538" x="7451725" y="3187700"/>
          <p14:tracePt t="58551" x="7472363" y="3187700"/>
          <p14:tracePt t="58556" x="7493000" y="3187700"/>
          <p14:tracePt t="58568" x="7513638" y="3187700"/>
          <p14:tracePt t="58574" x="7543800" y="3187700"/>
          <p14:tracePt t="58585" x="7562850" y="3187700"/>
          <p14:tracePt t="58592" x="7583488" y="3176588"/>
          <p14:tracePt t="58602" x="7593013" y="3176588"/>
          <p14:tracePt t="58611" x="7613650" y="3167063"/>
          <p14:tracePt t="58621" x="7634288" y="3167063"/>
          <p14:tracePt t="58635" x="7643813" y="3167063"/>
          <p14:tracePt t="58639" x="7653338" y="3167063"/>
          <p14:tracePt t="58652" x="7673975" y="3155950"/>
          <p14:tracePt t="58657" x="7694613" y="3146425"/>
          <p14:tracePt t="58668" x="7704138" y="3136900"/>
          <p14:tracePt t="58676" x="7724775" y="3116263"/>
          <p14:tracePt t="58685" x="7745413" y="3106738"/>
          <p14:tracePt t="58695" x="7764463" y="3095625"/>
          <p14:tracePt t="58704" x="7794625" y="3065463"/>
          <p14:tracePt t="58718" x="7824788" y="3016250"/>
          <p14:tracePt t="58723" x="7886700" y="2954338"/>
          <p14:tracePt t="58735" x="7977188" y="2844800"/>
          <p14:tracePt t="58741" x="8026400" y="2752725"/>
          <p14:tracePt t="58753" x="8058150" y="2692400"/>
          <p14:tracePt t="58760" x="8077200" y="2673350"/>
          <p14:tracePt t="58770" x="8077200" y="2662238"/>
          <p14:tracePt t="58778" x="8088313" y="2652713"/>
          <p14:tracePt t="58806" x="8088313" y="2641600"/>
          <p14:tracePt t="58835" x="8088313" y="2632075"/>
          <p14:tracePt t="58844" x="8088313" y="2622550"/>
          <p14:tracePt t="58853" x="8088313" y="2611438"/>
          <p14:tracePt t="58862" x="8097838" y="2601913"/>
          <p14:tracePt t="58871" x="8097838" y="2571750"/>
          <p14:tracePt t="58886" x="8097838" y="2541588"/>
          <p14:tracePt t="58898" x="8107363" y="2520950"/>
          <p14:tracePt t="58903" x="8107363" y="2501900"/>
          <p14:tracePt t="58909" x="8107363" y="2481263"/>
          <p14:tracePt t="58921" x="8107363" y="2460625"/>
          <p14:tracePt t="58927" x="8107363" y="2439988"/>
          <p14:tracePt t="58936" x="8107363" y="2420938"/>
          <p14:tracePt t="58952" x="8107363" y="2390775"/>
          <p14:tracePt t="58956" x="8118475" y="2360613"/>
          <p14:tracePt t="58970" x="8118475" y="2339975"/>
          <p14:tracePt t="58974" x="8118475" y="2309813"/>
          <p14:tracePt t="58987" x="8118475" y="2279650"/>
          <p14:tracePt t="58992" x="8118475" y="2259013"/>
          <p14:tracePt t="59003" x="8118475" y="2238375"/>
          <p14:tracePt t="59019" x="8118475" y="2228850"/>
          <p14:tracePt t="59022" x="8118475" y="2208213"/>
          <p14:tracePt t="59037" x="8118475" y="2198688"/>
          <p14:tracePt t="59052" x="8118475" y="2178050"/>
          <p14:tracePt t="59068" x="8118475" y="2168525"/>
          <p14:tracePt t="59076" x="8118475" y="2138363"/>
          <p14:tracePt t="59086" x="8107363" y="2117725"/>
          <p14:tracePt t="59103" x="8097838" y="2066925"/>
          <p14:tracePt t="59105" x="8077200" y="1987550"/>
          <p14:tracePt t="59120" x="8058150" y="1916113"/>
          <p14:tracePt t="59124" x="8037513" y="1865313"/>
          <p14:tracePt t="59136" x="8037513" y="1846263"/>
          <p14:tracePt t="59143" x="8026400" y="1825625"/>
          <p14:tracePt t="59153" x="8016875" y="1804988"/>
          <p14:tracePt t="59161" x="8007350" y="1784350"/>
          <p14:tracePt t="59172" x="7996238" y="1774825"/>
          <p14:tracePt t="59186" x="7986713" y="1754188"/>
          <p14:tracePt t="59190" x="7977188" y="1735138"/>
          <p14:tracePt t="59203" x="7956550" y="1704975"/>
          <p14:tracePt t="59210" x="7935913" y="1684338"/>
          <p14:tracePt t="59219" x="7916863" y="1633538"/>
          <p14:tracePt t="59228" x="7905750" y="1612900"/>
          <p14:tracePt t="59238" x="7886700" y="1603375"/>
          <p14:tracePt t="59252" x="7875588" y="1573213"/>
          <p14:tracePt t="59256" x="7866063" y="1563688"/>
          <p14:tracePt t="59268" x="7854950" y="1543050"/>
          <p14:tracePt t="59275" x="7845425" y="1543050"/>
          <p14:tracePt t="59285" x="7845425" y="1533525"/>
          <p14:tracePt t="59294" x="7835900" y="1522413"/>
          <p14:tracePt t="59303" x="7824788" y="1512888"/>
          <p14:tracePt t="59318" x="7815263" y="1503363"/>
          <p14:tracePt t="59334" x="7794625" y="1492250"/>
          <p14:tracePt t="59342" x="7794625" y="1482725"/>
          <p14:tracePt t="59351" x="7775575" y="1473200"/>
          <p14:tracePt t="59361" x="7775575" y="1462088"/>
          <p14:tracePt t="59371" x="7754938" y="1462088"/>
          <p14:tracePt t="59385" x="7745413" y="1441450"/>
          <p14:tracePt t="59391" x="7734300" y="1441450"/>
          <p14:tracePt t="59401" x="7724775" y="1431925"/>
          <p14:tracePt t="59408" x="7715250" y="1431925"/>
          <p14:tracePt t="59418" x="7694613" y="1422400"/>
          <p14:tracePt t="59437" x="7683500" y="1411288"/>
          <p14:tracePt t="59451" x="7673975" y="1411288"/>
          <p14:tracePt t="59468" x="7664450" y="1411288"/>
          <p14:tracePt t="59476" x="7653338" y="1411288"/>
          <p14:tracePt t="59495" x="7643813" y="1411288"/>
          <p14:tracePt t="59518" x="7634288" y="1411288"/>
          <p14:tracePt t="59534" x="7623175" y="1411288"/>
          <p14:tracePt t="59543" x="7613650" y="1411288"/>
          <p14:tracePt t="59567" x="7604125" y="1411288"/>
          <p14:tracePt t="59590" x="7593013" y="1411288"/>
          <p14:tracePt t="59609" x="7583488" y="1411288"/>
          <p14:tracePt t="59619" x="7573963" y="1411288"/>
          <p14:tracePt t="59650" x="7562850" y="1411288"/>
          <p14:tracePt t="59657" x="7562850" y="1422400"/>
          <p14:tracePt t="59669" x="7543800" y="1431925"/>
          <p14:tracePt t="59685" x="7532688" y="1441450"/>
          <p14:tracePt t="59695" x="7532688" y="1452563"/>
          <p14:tracePt t="59705" x="7513638" y="1462088"/>
          <p14:tracePt t="59718" x="7513638" y="1473200"/>
          <p14:tracePt t="59724" x="7502525" y="1473200"/>
          <p14:tracePt t="59735" x="7502525" y="1492250"/>
          <p14:tracePt t="59743" x="7481888" y="1492250"/>
          <p14:tracePt t="59753" x="7481888" y="1512888"/>
          <p14:tracePt t="59772" x="7472363" y="1522413"/>
          <p14:tracePt t="59790" x="7472363" y="1533525"/>
          <p14:tracePt t="59802" x="7462838" y="1533525"/>
          <p14:tracePt t="59809" x="7462838" y="1543050"/>
          <p14:tracePt t="59820" x="7451725" y="1552575"/>
          <p14:tracePt t="59835" x="7451725" y="1563688"/>
          <p14:tracePt t="59839" x="7451725" y="1573213"/>
          <p14:tracePt t="59852" x="7442200" y="1582738"/>
          <p14:tracePt t="59858" x="7432675" y="1612900"/>
          <p14:tracePt t="59868" x="7432675" y="1624013"/>
          <p14:tracePt t="59876" x="7432675" y="1644650"/>
          <p14:tracePt t="59897" x="7421563" y="1663700"/>
          <p14:tracePt t="59902" x="7421563" y="1684338"/>
          <p14:tracePt t="59904" x="7412038" y="1693863"/>
          <p14:tracePt t="59919" x="7412038" y="1704975"/>
          <p14:tracePt t="59924" x="7412038" y="1724025"/>
          <p14:tracePt t="59935" x="7412038" y="1744663"/>
          <p14:tracePt t="59943" x="7402513" y="1754188"/>
          <p14:tracePt t="59953" x="7402513" y="1765300"/>
          <p14:tracePt t="59968" x="7402513" y="1784350"/>
          <p14:tracePt t="59972" x="7402513" y="1795463"/>
          <p14:tracePt t="59986" x="7391400" y="1804988"/>
          <p14:tracePt t="59990" x="7391400" y="1825625"/>
          <p14:tracePt t="60003" x="7391400" y="1835150"/>
          <p14:tracePt t="60009" x="7391400" y="1846263"/>
          <p14:tracePt t="60019" x="7391400" y="1855788"/>
          <p14:tracePt t="60029" x="7391400" y="1876425"/>
          <p14:tracePt t="60038" x="7391400" y="1885950"/>
          <p14:tracePt t="60052" x="7391400" y="1895475"/>
          <p14:tracePt t="60056" x="7391400" y="1916113"/>
          <p14:tracePt t="60068" x="7391400" y="1936750"/>
          <p14:tracePt t="60075" x="7391400" y="1946275"/>
          <p14:tracePt t="60085" x="7391400" y="1955800"/>
          <p14:tracePt t="60095" x="7391400" y="1976438"/>
          <p14:tracePt t="60105" x="7391400" y="1987550"/>
          <p14:tracePt t="60118" x="7391400" y="1997075"/>
          <p14:tracePt t="60124" x="7391400" y="2006600"/>
          <p14:tracePt t="60135" x="7391400" y="2027238"/>
          <p14:tracePt t="60143" x="7391400" y="2047875"/>
          <p14:tracePt t="60151" x="7391400" y="2057400"/>
          <p14:tracePt t="60167" x="7391400" y="2066925"/>
          <p14:tracePt t="60171" x="7391400" y="2087563"/>
          <p14:tracePt t="60185" x="7391400" y="2097088"/>
          <p14:tracePt t="60190" x="7391400" y="2108200"/>
          <p14:tracePt t="60201" x="7391400" y="2127250"/>
          <p14:tracePt t="60209" x="7391400" y="2138363"/>
          <p14:tracePt t="60219" x="7391400" y="2147888"/>
          <p14:tracePt t="60228" x="7391400" y="2159000"/>
          <p14:tracePt t="60237" x="7402513" y="2178050"/>
          <p14:tracePt t="60251" x="7402513" y="2189163"/>
          <p14:tracePt t="60256" x="7402513" y="2198688"/>
          <p14:tracePt t="60269" x="7402513" y="2219325"/>
          <p14:tracePt t="60275" x="7402513" y="2238375"/>
          <p14:tracePt t="60285" x="7402513" y="2249488"/>
          <p14:tracePt t="60294" x="7402513" y="2259013"/>
          <p14:tracePt t="60303" x="7402513" y="2289175"/>
          <p14:tracePt t="60318" x="7412038" y="2309813"/>
          <p14:tracePt t="60323" x="7412038" y="2330450"/>
          <p14:tracePt t="60336" x="7412038" y="2349500"/>
          <p14:tracePt t="60341" x="7412038" y="2370138"/>
          <p14:tracePt t="60352" x="7421563" y="2390775"/>
          <p14:tracePt t="60360" x="7421563" y="2409825"/>
          <p14:tracePt t="60370" x="7421563" y="2439988"/>
          <p14:tracePt t="60386" x="7421563" y="2451100"/>
          <p14:tracePt t="60388" x="7421563" y="2470150"/>
          <p14:tracePt t="60402" x="7421563" y="2481263"/>
          <p14:tracePt t="60407" x="7432675" y="2511425"/>
          <p14:tracePt t="60419" x="7432675" y="2532063"/>
          <p14:tracePt t="60427" x="7432675" y="2551113"/>
          <p14:tracePt t="60436" x="7432675" y="2571750"/>
          <p14:tracePt t="60452" x="7432675" y="2592388"/>
          <p14:tracePt t="60455" x="7442200" y="2622550"/>
          <p14:tracePt t="60469" x="7442200" y="2641600"/>
          <p14:tracePt t="60473" x="7451725" y="2673350"/>
          <p14:tracePt t="60486" x="7451725" y="2692400"/>
          <p14:tracePt t="60492" x="7462838" y="2713038"/>
          <p14:tracePt t="60502" x="7462838" y="2722563"/>
          <p14:tracePt t="60510" x="7472363" y="2743200"/>
          <p14:tracePt t="60520" x="7481888" y="2763838"/>
          <p14:tracePt t="60537" x="7481888" y="2782888"/>
          <p14:tracePt t="60539" x="7481888" y="2794000"/>
          <p14:tracePt t="60552" x="7493000" y="2813050"/>
          <p14:tracePt t="60557" x="7493000" y="2833688"/>
          <p14:tracePt t="60568" x="7502525" y="2844800"/>
          <p14:tracePt t="60576" x="7502525" y="2854325"/>
          <p14:tracePt t="60586" x="7502525" y="2884488"/>
          <p14:tracePt t="60595" x="7513638" y="2905125"/>
          <p14:tracePt t="60605" x="7513638" y="2914650"/>
          <p14:tracePt t="60619" x="7523163" y="2935288"/>
          <p14:tracePt t="60624" x="7523163" y="2954338"/>
          <p14:tracePt t="60635" x="7523163" y="2965450"/>
          <p14:tracePt t="60642" x="7523163" y="2984500"/>
          <p14:tracePt t="60653" x="7532688" y="2995613"/>
          <p14:tracePt t="60662" x="7532688" y="3005138"/>
          <p14:tracePt t="60671" x="7532688" y="3016250"/>
          <p14:tracePt t="60686" x="7532688" y="3025775"/>
          <p14:tracePt t="60690" x="7532688" y="3035300"/>
          <p14:tracePt t="60703" x="7532688" y="3046413"/>
          <p14:tracePt t="60708" x="7532688" y="3065463"/>
          <p14:tracePt t="60720" x="7532688" y="3076575"/>
          <p14:tracePt t="60728" x="7532688" y="3086100"/>
          <p14:tracePt t="60736" x="7532688" y="3095625"/>
          <p14:tracePt t="60752" x="7532688" y="3116263"/>
          <p14:tracePt t="60756" x="7532688" y="3125788"/>
          <p14:tracePt t="60771" x="7532688" y="3136900"/>
          <p14:tracePt t="61333" x="7543800" y="3146425"/>
          <p14:tracePt t="61342" x="7543800" y="3167063"/>
          <p14:tracePt t="61352" x="7543800" y="3176588"/>
          <p14:tracePt t="61361" x="7543800" y="3197225"/>
          <p14:tracePt t="61369" x="7553325" y="3217863"/>
          <p14:tracePt t="61386" x="7553325" y="3236913"/>
          <p14:tracePt t="61388" x="7553325" y="3267075"/>
          <p14:tracePt t="61402" x="7553325" y="3287713"/>
          <p14:tracePt t="61407" x="7553325" y="3297238"/>
          <p14:tracePt t="61418" x="7553325" y="3308350"/>
          <p14:tracePt t="61426" x="7553325" y="3317875"/>
          <p14:tracePt t="61444" x="7553325" y="3327400"/>
          <p14:tracePt t="61453" x="7553325" y="3338513"/>
          <p14:tracePt t="61484" x="7553325" y="3348038"/>
          <p14:tracePt t="61518" x="7553325" y="3359150"/>
          <p14:tracePt t="68674" x="7472363" y="3227388"/>
          <p14:tracePt t="68683" x="7321550" y="2965450"/>
          <p14:tracePt t="68702" x="7170738" y="2611438"/>
          <p14:tracePt t="68716" x="7150100" y="2541588"/>
          <p14:tracePt t="68721" x="7129463" y="2481263"/>
          <p14:tracePt t="68733" x="7119938" y="2451100"/>
          <p14:tracePt t="68740" x="7119938" y="2420938"/>
          <p14:tracePt t="68750" x="7119938" y="2390775"/>
          <p14:tracePt t="68759" x="7099300" y="2349500"/>
          <p14:tracePt t="68769" x="7089775" y="2289175"/>
          <p14:tracePt t="68784" x="7048500" y="2138363"/>
          <p14:tracePt t="68788" x="7029450" y="2006600"/>
          <p14:tracePt t="68801" x="7008813" y="1835150"/>
          <p14:tracePt t="68807" x="7008813" y="1684338"/>
          <p14:tracePt t="68816" x="7008813" y="1552575"/>
          <p14:tracePt t="68826" x="7008813" y="1473200"/>
          <p14:tracePt t="68835" x="7018338" y="1401763"/>
          <p14:tracePt t="68850" x="7018338" y="1341438"/>
          <p14:tracePt t="68854" x="7029450" y="1301750"/>
          <p14:tracePt t="68867" x="7029450" y="1260475"/>
          <p14:tracePt t="68874" x="7029450" y="1230313"/>
          <p14:tracePt t="68883" x="7029450" y="1200150"/>
          <p14:tracePt t="68894" x="7029450" y="1179513"/>
          <p14:tracePt t="68902" x="7029450" y="1160463"/>
          <p14:tracePt t="68918" x="7029450" y="1139825"/>
          <p14:tracePt t="68921" x="7029450" y="1130300"/>
          <p14:tracePt t="68933" x="7018338" y="1119188"/>
          <p14:tracePt t="68940" x="7018338" y="1109663"/>
          <p14:tracePt t="68970" x="7008813" y="1098550"/>
          <p14:tracePt t="69000" x="7008813" y="1089025"/>
          <p14:tracePt t="69009" x="6999288" y="1079500"/>
          <p14:tracePt t="69034" x="6988175" y="1079500"/>
          <p14:tracePt t="69038" x="6978650" y="1068388"/>
          <p14:tracePt t="69056" x="6967538" y="1068388"/>
          <p14:tracePt t="69084" x="6948488" y="1068388"/>
          <p14:tracePt t="69100" x="6937375" y="1068388"/>
          <p14:tracePt t="69104" x="6918325" y="1068388"/>
          <p14:tracePt t="69117" x="6897688" y="1089025"/>
          <p14:tracePt t="69122" x="6858000" y="1109663"/>
          <p14:tracePt t="69134" x="6837363" y="1130300"/>
          <p14:tracePt t="69142" x="6827838" y="1149350"/>
          <p14:tracePt t="69152" x="6807200" y="1160463"/>
          <p14:tracePt t="69167" x="6796088" y="1179513"/>
          <p14:tracePt t="69170" x="6786563" y="1190625"/>
          <p14:tracePt t="69184" x="6777038" y="1200150"/>
          <p14:tracePt t="69200" x="6777038" y="1209675"/>
          <p14:tracePt t="69210" x="6765925" y="1209675"/>
          <p14:tracePt t="69234" x="6765925" y="1220788"/>
          <p14:tracePt t="69256" x="6765925" y="1230313"/>
          <p14:tracePt t="69266" x="6765925" y="1239838"/>
          <p14:tracePt t="69285" x="6765925" y="1250950"/>
          <p14:tracePt t="69304" x="6765925" y="1260475"/>
          <p14:tracePt t="69323" x="6765925" y="1270000"/>
          <p14:tracePt t="69333" x="6765925" y="1281113"/>
          <p14:tracePt t="69342" x="6765925" y="1290638"/>
          <p14:tracePt t="69366" x="6765925" y="1311275"/>
          <p14:tracePt t="69384" x="6765925" y="1320800"/>
          <p14:tracePt t="69390" x="6765925" y="1331913"/>
          <p14:tracePt t="69400" x="6765925" y="1341438"/>
          <p14:tracePt t="69416" x="6765925" y="1350963"/>
          <p14:tracePt t="69419" x="6765925" y="1371600"/>
          <p14:tracePt t="69433" x="6765925" y="1392238"/>
          <p14:tracePt t="69437" x="6765925" y="1411288"/>
          <p14:tracePt t="69450" x="6765925" y="1422400"/>
          <p14:tracePt t="69456" x="6756400" y="1441450"/>
          <p14:tracePt t="69466" x="6756400" y="1462088"/>
          <p14:tracePt t="69475" x="6756400" y="1473200"/>
          <p14:tracePt t="69484" x="6746875" y="1492250"/>
          <p14:tracePt t="69499" x="6746875" y="1512888"/>
          <p14:tracePt t="69504" x="6746875" y="1543050"/>
          <p14:tracePt t="69516" x="6735763" y="1573213"/>
          <p14:tracePt t="69523" x="6726238" y="1612900"/>
          <p14:tracePt t="69532" x="6726238" y="1644650"/>
          <p14:tracePt t="69541" x="6716713" y="1674813"/>
          <p14:tracePt t="69551" x="6716713" y="1704975"/>
          <p14:tracePt t="69566" x="6716713" y="1724025"/>
          <p14:tracePt t="69570" x="6705600" y="1735138"/>
          <p14:tracePt t="69972" x="6705600" y="1765300"/>
          <p14:tracePt t="69981" x="6705600" y="1795463"/>
          <p14:tracePt t="69989" x="6705600" y="1816100"/>
          <p14:tracePt t="69999" x="6705600" y="1846263"/>
          <p14:tracePt t="70016" x="6705600" y="1876425"/>
          <p14:tracePt t="70018" x="6705600" y="1895475"/>
          <p14:tracePt t="70034" x="6705600" y="1916113"/>
          <p14:tracePt t="70038" x="6705600" y="1936750"/>
          <p14:tracePt t="70049" x="6716713" y="1966913"/>
          <p14:tracePt t="70057" x="6716713" y="2017713"/>
          <p14:tracePt t="70066" x="6716713" y="2078038"/>
          <p14:tracePt t="70075" x="6726238" y="2117725"/>
          <p14:tracePt t="70085" x="6726238" y="2159000"/>
          <p14:tracePt t="70099" x="6735763" y="2189163"/>
          <p14:tracePt t="70104" x="6735763" y="2219325"/>
          <p14:tracePt t="70117" x="6746875" y="2259013"/>
          <p14:tracePt t="70123" x="6746875" y="2279650"/>
          <p14:tracePt t="70133" x="6746875" y="2309813"/>
          <p14:tracePt t="70142" x="6746875" y="2349500"/>
          <p14:tracePt t="70151" x="6746875" y="2370138"/>
          <p14:tracePt t="70167" x="6746875" y="2400300"/>
          <p14:tracePt t="70170" x="6746875" y="2420938"/>
          <p14:tracePt t="70183" x="6756400" y="2460625"/>
          <p14:tracePt t="70188" x="6756400" y="2490788"/>
          <p14:tracePt t="70200" x="6756400" y="2520950"/>
          <p14:tracePt t="70209" x="6756400" y="2562225"/>
          <p14:tracePt t="70218" x="6765925" y="2601913"/>
          <p14:tracePt t="70232" x="6765925" y="2632075"/>
          <p14:tracePt t="70236" x="6765925" y="2652713"/>
          <p14:tracePt t="70249" x="6765925" y="2682875"/>
          <p14:tracePt t="70255" x="6777038" y="2692400"/>
          <p14:tracePt t="70266" x="6777038" y="2713038"/>
          <p14:tracePt t="70273" x="6777038" y="2722563"/>
          <p14:tracePt t="70282" x="6786563" y="2743200"/>
          <p14:tracePt t="70292" x="6796088" y="2763838"/>
          <p14:tracePt t="70300" x="6807200" y="2782888"/>
          <p14:tracePt t="70624" x="6807200" y="2803525"/>
          <p14:tracePt t="70633" x="6816725" y="2833688"/>
          <p14:tracePt t="70651" x="6816725" y="2863850"/>
          <p14:tracePt t="70652" x="6827838" y="2894013"/>
          <p14:tracePt t="70665" x="6827838" y="2944813"/>
          <p14:tracePt t="70670" x="6837363" y="2965450"/>
          <p14:tracePt t="70681" x="6837363" y="2995613"/>
          <p14:tracePt t="70689" x="6837363" y="3016250"/>
          <p14:tracePt t="70700" x="6837363" y="3035300"/>
          <p14:tracePt t="70715" x="6837363" y="3055938"/>
          <p14:tracePt t="70719" x="6837363" y="3065463"/>
          <p14:tracePt t="70732" x="6837363" y="3095625"/>
          <p14:tracePt t="70738" x="6837363" y="3106738"/>
          <p14:tracePt t="70748" x="6837363" y="3125788"/>
          <p14:tracePt t="70756" x="6837363" y="3136900"/>
          <p14:tracePt t="70766" x="6837363" y="3155950"/>
          <p14:tracePt t="70775" x="6837363" y="3167063"/>
          <p14:tracePt t="70784" x="6837363" y="3176588"/>
          <p14:tracePt t="70799" x="6837363" y="3187700"/>
          <p14:tracePt t="70805" x="6837363" y="3206750"/>
          <p14:tracePt t="70816" x="6837363" y="3217863"/>
          <p14:tracePt t="70823" x="6837363" y="3236913"/>
          <p14:tracePt t="70833" x="6837363" y="3248025"/>
          <p14:tracePt t="70842" x="6837363" y="3278188"/>
          <p14:tracePt t="70851" x="6837363" y="3297238"/>
          <p14:tracePt t="70866" x="6837363" y="3327400"/>
          <p14:tracePt t="70870" x="6846888" y="3348038"/>
          <p14:tracePt t="70884" x="6846888" y="3378200"/>
          <p14:tracePt t="70889" x="6846888" y="3398838"/>
          <p14:tracePt t="70899" x="6846888" y="3419475"/>
          <p14:tracePt t="70910" x="6858000" y="3438525"/>
          <p14:tracePt t="70917" x="6858000" y="3459163"/>
          <p14:tracePt t="70933" x="6858000" y="3489325"/>
          <p14:tracePt t="70935" x="6858000" y="3509963"/>
          <p14:tracePt t="70949" x="6858000" y="3530600"/>
          <p14:tracePt t="70955" x="6858000" y="3549650"/>
          <p14:tracePt t="71277" x="6907213" y="3570288"/>
          <p14:tracePt t="71286" x="6958013" y="3590925"/>
          <p14:tracePt t="71301" x="7048500" y="3621088"/>
          <p14:tracePt t="71306" x="7129463" y="3640138"/>
          <p14:tracePt t="71316" x="7200900" y="3670300"/>
          <p14:tracePt t="71324" x="7280275" y="3681413"/>
          <p14:tracePt t="71333" x="7342188" y="3702050"/>
          <p14:tracePt t="71348" x="7391400" y="3711575"/>
          <p14:tracePt t="71353" x="7421563" y="3711575"/>
          <p14:tracePt t="71365" x="7451725" y="3721100"/>
          <p14:tracePt t="71371" x="7481888" y="3721100"/>
          <p14:tracePt t="71381" x="7502525" y="3721100"/>
          <p14:tracePt t="71389" x="7523163" y="3721100"/>
          <p14:tracePt t="71400" x="7543800" y="3721100"/>
          <p14:tracePt t="71415" x="7562850" y="3721100"/>
          <p14:tracePt t="71418" x="7583488" y="3721100"/>
          <p14:tracePt t="71431" x="7604125" y="3721100"/>
          <p14:tracePt t="71436" x="7634288" y="3721100"/>
          <p14:tracePt t="71448" x="7664450" y="3721100"/>
          <p14:tracePt t="71455" x="7694613" y="3721100"/>
          <p14:tracePt t="71465" x="7724775" y="3721100"/>
          <p14:tracePt t="71474" x="7764463" y="3721100"/>
          <p14:tracePt t="71483" x="7785100" y="3721100"/>
          <p14:tracePt t="71498" x="7815263" y="3721100"/>
          <p14:tracePt t="71502" x="7835900" y="3721100"/>
          <p14:tracePt t="71515" x="7866063" y="3721100"/>
          <p14:tracePt t="71521" x="7886700" y="3711575"/>
          <p14:tracePt t="71532" x="7926388" y="3702050"/>
          <p14:tracePt t="71540" x="7956550" y="3702050"/>
          <p14:tracePt t="71548" x="7996238" y="3690938"/>
          <p14:tracePt t="71558" x="8026400" y="3690938"/>
          <p14:tracePt t="71567" x="8058150" y="3681413"/>
          <p14:tracePt t="71581" x="8088313" y="3670300"/>
          <p14:tracePt t="71585" x="8107363" y="3660775"/>
          <p14:tracePt t="71598" x="8118475" y="3660775"/>
          <p14:tracePt t="71605" x="8137525" y="3651250"/>
          <p14:tracePt t="71616" x="8158163" y="3640138"/>
          <p14:tracePt t="71624" x="8167688" y="3640138"/>
          <p14:tracePt t="71633" x="8188325" y="3621088"/>
          <p14:tracePt t="71648" x="8197850" y="3621088"/>
          <p14:tracePt t="71651" x="8208963" y="3609975"/>
          <p14:tracePt t="71665" x="8218488" y="3590925"/>
          <p14:tracePt t="71670" x="8229600" y="3579813"/>
          <p14:tracePt t="71682" x="8248650" y="3570288"/>
          <p14:tracePt t="71689" x="8248650" y="3549650"/>
          <p14:tracePt t="71698" x="8259763" y="3549650"/>
          <p14:tracePt t="71708" x="8269288" y="3530600"/>
          <p14:tracePt t="71717" x="8278813" y="3519488"/>
          <p14:tracePt t="71731" x="8289925" y="3509963"/>
          <p14:tracePt t="71736" x="8289925" y="3498850"/>
          <p14:tracePt t="71748" x="8299450" y="3489325"/>
          <p14:tracePt t="71755" x="8299450" y="3479800"/>
          <p14:tracePt t="71765" x="8308975" y="3449638"/>
          <p14:tracePt t="71774" x="8308975" y="3438525"/>
          <p14:tracePt t="71783" x="8320088" y="3408363"/>
          <p14:tracePt t="71798" x="8320088" y="3389313"/>
          <p14:tracePt t="71801" x="8329613" y="3368675"/>
          <p14:tracePt t="71815" x="8329613" y="3338513"/>
          <p14:tracePt t="71821" x="8339138" y="3317875"/>
          <p14:tracePt t="71832" x="8339138" y="3287713"/>
          <p14:tracePt t="71840" x="8339138" y="3267075"/>
          <p14:tracePt t="71850" x="8339138" y="3248025"/>
          <p14:tracePt t="71865" x="8339138" y="3227388"/>
          <p14:tracePt t="71867" x="8339138" y="3217863"/>
          <p14:tracePt t="71882" x="8339138" y="3187700"/>
          <p14:tracePt t="71887" x="8339138" y="3176588"/>
          <p14:tracePt t="71898" x="8339138" y="3155950"/>
          <p14:tracePt t="71906" x="8339138" y="3146425"/>
          <p14:tracePt t="71916" x="8339138" y="3125788"/>
          <p14:tracePt t="71931" x="8339138" y="3106738"/>
          <p14:tracePt t="71935" x="8339138" y="3086100"/>
          <p14:tracePt t="71948" x="8339138" y="3035300"/>
          <p14:tracePt t="71954" x="8350250" y="2914650"/>
          <p14:tracePt t="71965" x="8350250" y="2752725"/>
          <p14:tracePt t="71974" x="8350250" y="2601913"/>
          <p14:tracePt t="71982" x="8350250" y="2541588"/>
          <p14:tracePt t="71992" x="8350250" y="2501900"/>
          <p14:tracePt t="72002" x="8350250" y="2470150"/>
          <p14:tracePt t="72015" x="8350250" y="2439988"/>
          <p14:tracePt t="72021" x="8350250" y="2420938"/>
          <p14:tracePt t="72031" x="8350250" y="2400300"/>
          <p14:tracePt t="72041" x="8350250" y="2379663"/>
          <p14:tracePt t="72049" x="8339138" y="2349500"/>
          <p14:tracePt t="72065" x="8329613" y="2319338"/>
          <p14:tracePt t="72068" x="8329613" y="2268538"/>
          <p14:tracePt t="72082" x="8320088" y="2228850"/>
          <p14:tracePt t="72087" x="8308975" y="2198688"/>
          <p14:tracePt t="72100" x="8299450" y="2178050"/>
          <p14:tracePt t="72106" x="8299450" y="2159000"/>
          <p14:tracePt t="72125" x="8299450" y="2147888"/>
          <p14:tracePt t="72970" x="8480425" y="2349500"/>
          <p14:tracePt t="72986" x="8883650" y="2743200"/>
          <p14:tracePt t="72990" x="9186863" y="3116263"/>
          <p14:tracePt t="73000" x="9378950" y="3317875"/>
          <p14:tracePt t="73007" x="9499600" y="3468688"/>
          <p14:tracePt t="73016" x="9550400" y="3540125"/>
          <p14:tracePt t="73035" x="9599613" y="3609975"/>
          <p14:tracePt t="73050" x="9620250" y="3630613"/>
          <p14:tracePt t="73053" x="9631363" y="3651250"/>
          <p14:tracePt t="73071" x="9640888" y="3660775"/>
          <p14:tracePt t="73340" x="9771063" y="3429000"/>
          <p14:tracePt t="73349" x="10013950" y="2974975"/>
          <p14:tracePt t="73367" x="10144125" y="2652713"/>
          <p14:tracePt t="73368" x="10215563" y="2511425"/>
          <p14:tracePt t="73382" x="10236200" y="2439988"/>
          <p14:tracePt t="73388" x="10236200" y="2390775"/>
          <p14:tracePt t="73399" x="10255250" y="2339975"/>
          <p14:tracePt t="73405" x="10266363" y="2298700"/>
          <p14:tracePt t="73415" x="10266363" y="2259013"/>
          <p14:tracePt t="73424" x="10275888" y="2238375"/>
          <p14:tracePt t="73433" x="10285413" y="2208213"/>
          <p14:tracePt t="73448" x="10285413" y="2189163"/>
          <p14:tracePt t="73452" x="10285413" y="2159000"/>
          <p14:tracePt t="73465" x="10285413" y="2138363"/>
          <p14:tracePt t="73471" x="10285413" y="2117725"/>
          <p14:tracePt t="73481" x="10285413" y="2087563"/>
          <p14:tracePt t="73489" x="10285413" y="2066925"/>
          <p14:tracePt t="73498" x="10285413" y="2047875"/>
          <p14:tracePt t="73514" x="10285413" y="2027238"/>
          <p14:tracePt t="73518" x="10285413" y="2006600"/>
          <p14:tracePt t="73531" x="10285413" y="1987550"/>
          <p14:tracePt t="73537" x="10285413" y="1966913"/>
          <p14:tracePt t="73547" x="10285413" y="1946275"/>
          <p14:tracePt t="73557" x="10285413" y="1936750"/>
          <p14:tracePt t="73565" x="10285413" y="1925638"/>
          <p14:tracePt t="73575" x="10285413" y="1906588"/>
          <p14:tracePt t="73597" x="10285413" y="1895475"/>
          <p14:tracePt t="73622" x="10285413" y="1885950"/>
          <p14:tracePt t="73717" x="10275888" y="1895475"/>
          <p14:tracePt t="73731" x="10275888" y="1906588"/>
          <p14:tracePt t="73736" x="10255250" y="1936750"/>
          <p14:tracePt t="73748" x="10245725" y="1946275"/>
          <p14:tracePt t="73755" x="10236200" y="1955800"/>
          <p14:tracePt t="73765" x="10225088" y="1976438"/>
          <p14:tracePt t="73774" x="10215563" y="1976438"/>
          <p14:tracePt t="73783" x="10206038" y="1997075"/>
          <p14:tracePt t="73802" x="10194925" y="2017713"/>
          <p14:tracePt t="73815" x="10185400" y="2027238"/>
          <p14:tracePt t="73821" x="10175875" y="2036763"/>
          <p14:tracePt t="73841" x="10164763" y="2047875"/>
          <p14:tracePt t="73850" x="10164763" y="2057400"/>
          <p14:tracePt t="73865" x="10155238" y="2066925"/>
          <p14:tracePt t="73882" x="10144125" y="2078038"/>
          <p14:tracePt t="73898" x="10144125" y="2087563"/>
          <p14:tracePt t="73912" x="10125075" y="2097088"/>
          <p14:tracePt t="73916" x="10125075" y="2108200"/>
          <p14:tracePt t="73933" x="10113963" y="2127250"/>
          <p14:tracePt t="73935" x="10094913" y="2147888"/>
          <p14:tracePt t="73948" x="10083800" y="2168525"/>
          <p14:tracePt t="73953" x="10074275" y="2178050"/>
          <p14:tracePt t="73965" x="10074275" y="2189163"/>
          <p14:tracePt t="73971" x="10053638" y="2208213"/>
          <p14:tracePt t="73981" x="10053638" y="2219325"/>
          <p14:tracePt t="73991" x="10053638" y="2228850"/>
          <p14:tracePt t="75281" x="10034588" y="2228850"/>
          <p14:tracePt t="75289" x="10023475" y="2238375"/>
          <p14:tracePt t="75300" x="10013950" y="2238375"/>
          <p14:tracePt t="75314" x="10004425" y="2249488"/>
          <p14:tracePt t="75317" x="9993313" y="2249488"/>
          <p14:tracePt t="75331" x="9972675" y="2259013"/>
          <p14:tracePt t="75336" x="9963150" y="2259013"/>
          <p14:tracePt t="75347" x="9942513" y="2279650"/>
          <p14:tracePt t="75354" x="9923463" y="2298700"/>
          <p14:tracePt t="75363" x="9872663" y="2330450"/>
          <p14:tracePt t="75373" x="9821863" y="2370138"/>
          <p14:tracePt t="75382" x="9771063" y="2409825"/>
          <p14:tracePt t="75397" x="9731375" y="2439988"/>
          <p14:tracePt t="75400" x="9701213" y="2451100"/>
          <p14:tracePt t="75414" x="9680575" y="2470150"/>
          <p14:tracePt t="75420" x="9661525" y="2481263"/>
          <p14:tracePt t="75430" x="9650413" y="2490788"/>
          <p14:tracePt t="75438" x="9620250" y="2490788"/>
          <p14:tracePt t="75447" x="9599613" y="2501900"/>
          <p14:tracePt t="75464" x="9580563" y="2511425"/>
          <p14:tracePt t="75467" x="9569450" y="2520950"/>
          <p14:tracePt t="75481" x="9539288" y="2520950"/>
          <p14:tracePt t="75485" x="9529763" y="2520950"/>
          <p14:tracePt t="75497" x="9520238" y="2520950"/>
          <p14:tracePt t="75504" x="9499600" y="2520950"/>
          <p14:tracePt t="75514" x="9478963" y="2520950"/>
          <p14:tracePt t="75531" x="9469438" y="2520950"/>
          <p14:tracePt t="75547" x="9459913" y="2520950"/>
          <p14:tracePt t="75551" x="9448800" y="2520950"/>
          <p14:tracePt t="75564" x="9439275" y="2520950"/>
          <p14:tracePt t="75580" x="9428163" y="2520950"/>
          <p14:tracePt t="75588" x="9418638" y="2520950"/>
          <p14:tracePt t="75597" x="9409113" y="2520950"/>
          <p14:tracePt t="75607" x="9398000" y="2520950"/>
          <p14:tracePt t="75616" x="9388475" y="2520950"/>
          <p14:tracePt t="75632" x="9378950" y="2520950"/>
          <p14:tracePt t="75635" x="9367838" y="2520950"/>
          <p14:tracePt t="75647" x="9358313" y="2520950"/>
          <p14:tracePt t="75655" x="9348788" y="2511425"/>
          <p14:tracePt t="75674" x="9337675" y="2511425"/>
          <p14:tracePt t="75697" x="9328150" y="2511425"/>
          <p14:tracePt t="75702" x="9318625" y="2511425"/>
          <p14:tracePt t="75722" x="9307513" y="2511425"/>
          <p14:tracePt t="75764" x="9297988" y="2511425"/>
          <p14:tracePt t="75901" x="9297988" y="2501900"/>
          <p14:tracePt t="75948" x="9297988" y="2490788"/>
          <p14:tracePt t="75967" x="9307513" y="2481263"/>
          <p14:tracePt t="75981" x="9307513" y="2470150"/>
          <p14:tracePt t="75985" x="9318625" y="2460625"/>
          <p14:tracePt t="75997" x="9328150" y="2451100"/>
          <p14:tracePt t="76005" x="9337675" y="2430463"/>
          <p14:tracePt t="76014" x="9348788" y="2409825"/>
          <p14:tracePt t="76022" x="9358313" y="2400300"/>
          <p14:tracePt t="76032" x="9367838" y="2379663"/>
          <p14:tracePt t="76048" x="9378950" y="2360613"/>
          <p14:tracePt t="76052" x="9388475" y="2339975"/>
          <p14:tracePt t="76065" x="9398000" y="2330450"/>
          <p14:tracePt t="76070" x="9409113" y="2309813"/>
          <p14:tracePt t="76081" x="9418638" y="2289175"/>
          <p14:tracePt t="76089" x="9439275" y="2279650"/>
          <p14:tracePt t="76098" x="9448800" y="2259013"/>
          <p14:tracePt t="76107" x="9459913" y="2249488"/>
          <p14:tracePt t="76117" x="9469438" y="2228850"/>
          <p14:tracePt t="76132" x="9478963" y="2219325"/>
          <p14:tracePt t="76136" x="9478963" y="2208213"/>
          <p14:tracePt t="76149" x="9499600" y="2198688"/>
          <p14:tracePt t="76156" x="9499600" y="2189163"/>
          <p14:tracePt t="76165" x="9509125" y="2168525"/>
          <p14:tracePt t="76174" x="9529763" y="2168525"/>
          <p14:tracePt t="76183" x="9539288" y="2147888"/>
          <p14:tracePt t="76198" x="9550400" y="2138363"/>
          <p14:tracePt t="76202" x="9559925" y="2117725"/>
          <p14:tracePt t="76215" x="9580563" y="2097088"/>
          <p14:tracePt t="76220" x="9590088" y="2087563"/>
          <p14:tracePt t="76232" x="9599613" y="2066925"/>
          <p14:tracePt t="76238" x="9610725" y="2066925"/>
          <p14:tracePt t="76248" x="9620250" y="2047875"/>
          <p14:tracePt t="76267" x="9631363" y="2027238"/>
          <p14:tracePt t="76286" x="9640888" y="2017713"/>
          <p14:tracePt t="76298" x="9650413" y="2017713"/>
          <p14:tracePt t="76304" x="9650413" y="1997075"/>
          <p14:tracePt t="76315" x="9661525" y="1987550"/>
          <p14:tracePt t="76324" x="9671050" y="1976438"/>
          <p14:tracePt t="76332" x="9680575" y="1955800"/>
          <p14:tracePt t="76348" x="9701213" y="1936750"/>
          <p14:tracePt t="76352" x="9721850" y="1916113"/>
          <p14:tracePt t="76365" x="9731375" y="1895475"/>
          <p14:tracePt t="76370" x="9761538" y="1855788"/>
          <p14:tracePt t="76382" x="9771063" y="1835150"/>
          <p14:tracePt t="76389" x="9791700" y="1816100"/>
          <p14:tracePt t="76398" x="9801225" y="1795463"/>
          <p14:tracePt t="76414" x="9821863" y="1765300"/>
          <p14:tracePt t="76417" x="9832975" y="1754188"/>
          <p14:tracePt t="76431" x="9852025" y="1735138"/>
          <p14:tracePt t="76435" x="9863138" y="1714500"/>
          <p14:tracePt t="76448" x="9882188" y="1704975"/>
          <p14:tracePt t="76455" x="9882188" y="1684338"/>
          <p14:tracePt t="76465" x="9902825" y="1674813"/>
          <p14:tracePt t="76474" x="9912350" y="1654175"/>
          <p14:tracePt t="76484" x="9932988" y="1633538"/>
          <p14:tracePt t="76498" x="9942513" y="1624013"/>
          <p14:tracePt t="76502" x="9953625" y="1612900"/>
          <p14:tracePt t="76515" x="9963150" y="1593850"/>
          <p14:tracePt t="76521" x="9972675" y="1582738"/>
          <p14:tracePt t="76531" x="9972675" y="1563688"/>
          <p14:tracePt t="76541" x="9983788" y="1552575"/>
          <p14:tracePt t="76551" x="9993313" y="1543050"/>
          <p14:tracePt t="76565" x="10004425" y="1522413"/>
          <p14:tracePt t="76569" x="10004425" y="1512888"/>
          <p14:tracePt t="76582" x="10023475" y="1492250"/>
          <p14:tracePt t="76588" x="10023475" y="1473200"/>
          <p14:tracePt t="76597" x="10034588" y="1452563"/>
          <p14:tracePt t="76607" x="10044113" y="1441450"/>
          <p14:tracePt t="76617" x="10053638" y="1411288"/>
          <p14:tracePt t="76632" x="10064750" y="1392238"/>
          <p14:tracePt t="76635" x="10074275" y="1381125"/>
          <p14:tracePt t="76647" x="10074275" y="1371600"/>
          <p14:tracePt t="76655" x="10074275" y="1341438"/>
          <p14:tracePt t="76664" x="10083800" y="1341438"/>
          <p14:tracePt t="76681" x="10094913" y="1331913"/>
          <p14:tracePt t="76683" x="10094913" y="1320800"/>
          <p14:tracePt t="76698" x="10094913" y="1311275"/>
          <p14:tracePt t="76714" x="10104438" y="1301750"/>
          <p14:tracePt t="76740" x="10113963" y="1290638"/>
          <p14:tracePt t="76763" x="10125075" y="1281113"/>
          <p14:tracePt t="76769" x="10125075" y="1270000"/>
          <p14:tracePt t="76781" x="10134600" y="1270000"/>
          <p14:tracePt t="76797" x="10144125" y="1260475"/>
          <p14:tracePt t="76830" x="10155238" y="1260475"/>
          <p14:tracePt t="76854" x="10155238" y="1250950"/>
          <p14:tracePt t="76874" x="10164763" y="1250950"/>
          <p14:tracePt t="76898" x="10175875" y="1250950"/>
          <p14:tracePt t="76920" x="10185400" y="1250950"/>
          <p14:tracePt t="76930" x="10194925" y="1250950"/>
          <p14:tracePt t="76941" x="10206038" y="1250950"/>
          <p14:tracePt t="76950" x="10215563" y="1250950"/>
          <p14:tracePt t="76964" x="10215563" y="1260475"/>
          <p14:tracePt t="76969" x="10236200" y="1270000"/>
          <p14:tracePt t="76981" x="10245725" y="1270000"/>
          <p14:tracePt t="76987" x="10255250" y="1290638"/>
          <p14:tracePt t="76998" x="10285413" y="1301750"/>
          <p14:tracePt t="77006" x="10315575" y="1350963"/>
          <p14:tracePt t="77015" x="10377488" y="1422400"/>
          <p14:tracePt t="77030" x="10456863" y="1533525"/>
          <p14:tracePt t="77035" x="10518775" y="1624013"/>
          <p14:tracePt t="77048" x="10558463" y="1684338"/>
          <p14:tracePt t="77053" x="10567988" y="1724025"/>
          <p14:tracePt t="77064" x="10588625" y="1765300"/>
          <p14:tracePt t="77072" x="10618788" y="1795463"/>
          <p14:tracePt t="77081" x="10648950" y="1855788"/>
          <p14:tracePt t="77098" x="10688638" y="1916113"/>
          <p14:tracePt t="77100" x="10739438" y="1987550"/>
          <p14:tracePt t="77115" x="10780713" y="2047875"/>
          <p14:tracePt t="77119" x="10820400" y="2097088"/>
          <p14:tracePt t="77133" x="10850563" y="2147888"/>
          <p14:tracePt t="77137" x="10871200" y="2168525"/>
          <p14:tracePt t="77148" x="10880725" y="2189163"/>
          <p14:tracePt t="77164" x="10901363" y="2208213"/>
          <p14:tracePt t="77166" x="10910888" y="2219325"/>
          <p14:tracePt t="77181" x="10922000" y="2228850"/>
          <p14:tracePt t="77185" x="10931525" y="2228850"/>
          <p14:tracePt t="77197" x="10941050" y="2238375"/>
          <p14:tracePt t="77203" x="10952163" y="2238375"/>
          <p14:tracePt t="77214" x="10971213" y="2249488"/>
          <p14:tracePt t="77222" x="10991850" y="2249488"/>
          <p14:tracePt t="77232" x="11012488" y="2259013"/>
          <p14:tracePt t="77247" x="11042650" y="2259013"/>
          <p14:tracePt t="77251" x="11072813" y="2259013"/>
          <p14:tracePt t="77264" x="11102975" y="2268538"/>
          <p14:tracePt t="77269" x="11123613" y="2268538"/>
          <p14:tracePt t="77281" x="11142663" y="2279650"/>
          <p14:tracePt t="77287" x="11153775" y="2279650"/>
          <p14:tracePt t="77297" x="11172825" y="2279650"/>
          <p14:tracePt t="77306" x="11183938" y="2289175"/>
          <p14:tracePt t="77315" x="11193463" y="2298700"/>
          <p14:tracePt t="77330" x="11214100" y="2298700"/>
          <p14:tracePt t="77347" x="11223625" y="2298700"/>
          <p14:tracePt t="77352" x="11234738" y="2309813"/>
          <p14:tracePt t="77363" x="11244263" y="2309813"/>
          <p14:tracePt t="77371" x="11244263" y="2319338"/>
          <p14:tracePt t="77389" x="11253788" y="2319338"/>
          <p14:tracePt t="77413" x="11274425" y="2330450"/>
          <p14:tracePt t="77430" x="11283950" y="2339975"/>
          <p14:tracePt t="77446" x="11304588" y="2360613"/>
          <p14:tracePt t="77463" x="11314113" y="2370138"/>
          <p14:tracePt t="77473" x="11334750" y="2379663"/>
          <p14:tracePt t="77498" x="11344275" y="2379663"/>
          <p14:tracePt t="77503" x="11344275" y="2390775"/>
          <p14:tracePt t="77514" x="11355388" y="2390775"/>
          <p14:tracePt t="77523" x="11364913" y="2390775"/>
          <p14:tracePt t="77549" x="11364913" y="2400300"/>
          <p14:tracePt t="77565" x="11374438" y="2400300"/>
          <p14:tracePt t="77614" x="11374438" y="2409825"/>
          <p14:tracePt t="77634" x="11374438" y="2420938"/>
          <p14:tracePt t="77655" x="11374438" y="2430463"/>
          <p14:tracePt t="77679" x="11374438" y="2439988"/>
          <p14:tracePt t="77697" x="11374438" y="2451100"/>
          <p14:tracePt t="77705" x="11364913" y="2460625"/>
          <p14:tracePt t="77714" x="11355388" y="2470150"/>
          <p14:tracePt t="77730" x="11344275" y="2470150"/>
          <p14:tracePt t="77735" x="11334750" y="2481263"/>
          <p14:tracePt t="77747" x="11334750" y="2490788"/>
          <p14:tracePt t="77756" x="11325225" y="2490788"/>
          <p14:tracePt t="77765" x="11325225" y="2501900"/>
          <p14:tracePt t="77781" x="11314113" y="2501900"/>
          <p14:tracePt t="77785" x="11314113" y="2511425"/>
          <p14:tracePt t="77797" x="11304588" y="2511425"/>
          <p14:tracePt t="77815" x="11295063" y="2520950"/>
          <p14:tracePt t="77831" x="11295063" y="2532063"/>
          <p14:tracePt t="77836" x="11283950" y="2532063"/>
          <p14:tracePt t="77866" x="11274425" y="2541588"/>
          <p14:tracePt t="77887" x="11264900" y="2541588"/>
          <p14:tracePt t="77897" x="11253788" y="2551113"/>
          <p14:tracePt t="77916" x="11244263" y="2551113"/>
          <p14:tracePt t="77931" x="11234738" y="2562225"/>
          <p14:tracePt t="77937" x="11223625" y="2571750"/>
          <p14:tracePt t="77947" x="11214100" y="2581275"/>
          <p14:tracePt t="77964" x="11202988" y="2592388"/>
          <p14:tracePt t="77967" x="11183938" y="2592388"/>
          <p14:tracePt t="77981" x="11172825" y="2601913"/>
          <p14:tracePt t="77988" x="11163300" y="2611438"/>
          <p14:tracePt t="77997" x="11142663" y="2622550"/>
          <p14:tracePt t="78016" x="11123613" y="2632075"/>
          <p14:tracePt t="78017" x="11102975" y="2641600"/>
          <p14:tracePt t="78032" x="11072813" y="2652713"/>
          <p14:tracePt t="78037" x="11042650" y="2673350"/>
          <p14:tracePt t="78048" x="11022013" y="2682875"/>
          <p14:tracePt t="78064" x="11001375" y="2692400"/>
          <p14:tracePt t="78067" x="10982325" y="2713038"/>
          <p14:tracePt t="78082" x="10961688" y="2722563"/>
          <p14:tracePt t="78088" x="10952163" y="2733675"/>
          <p14:tracePt t="78099" x="10931525" y="2733675"/>
          <p14:tracePt t="78116" x="10931525" y="2743200"/>
          <p14:tracePt t="78118" x="10922000" y="2752725"/>
          <p14:tracePt t="78132" x="10910888" y="2752725"/>
          <p14:tracePt t="78138" x="10901363" y="2763838"/>
          <p14:tracePt t="78148" x="10891838" y="2763838"/>
          <p14:tracePt t="78164" x="10891838" y="2773363"/>
          <p14:tracePt t="78168" x="10871200" y="2782888"/>
          <p14:tracePt t="78181" x="10871200" y="2794000"/>
          <p14:tracePt t="78188" x="10850563" y="2803525"/>
          <p14:tracePt t="78213" x="10841038" y="2813050"/>
          <p14:tracePt t="78219" x="10829925" y="2824163"/>
          <p14:tracePt t="78231" x="10820400" y="2833688"/>
          <p14:tracePt t="78240" x="10810875" y="2833688"/>
          <p14:tracePt t="78248" x="10799763" y="2854325"/>
          <p14:tracePt t="78264" x="10780713" y="2863850"/>
          <p14:tracePt t="78269" x="10769600" y="2884488"/>
          <p14:tracePt t="78282" x="10750550" y="2894013"/>
          <p14:tracePt t="78290" x="10739438" y="2905125"/>
          <p14:tracePt t="78299" x="10720388" y="2924175"/>
          <p14:tracePt t="78314" x="10699750" y="2935288"/>
          <p14:tracePt t="78319" x="10688638" y="2954338"/>
          <p14:tracePt t="78330" x="10669588" y="2965450"/>
          <p14:tracePt t="78340" x="10658475" y="2974975"/>
          <p14:tracePt t="78350" x="10648950" y="2974975"/>
          <p14:tracePt t="78364" x="10639425" y="2995613"/>
          <p14:tracePt t="78370" x="10628313" y="3005138"/>
          <p14:tracePt t="78381" x="10618788" y="3005138"/>
          <p14:tracePt t="78390" x="10609263" y="3016250"/>
          <p14:tracePt t="78400" x="10588625" y="3025775"/>
          <p14:tracePt t="78414" x="10579100" y="3035300"/>
          <p14:tracePt t="78420" x="10567988" y="3046413"/>
          <p14:tracePt t="78431" x="10548938" y="3065463"/>
          <p14:tracePt t="78447" x="10537825" y="3065463"/>
          <p14:tracePt t="78451" x="10518775" y="3086100"/>
          <p14:tracePt t="78464" x="10498138" y="3095625"/>
          <p14:tracePt t="78471" x="10487025" y="3116263"/>
          <p14:tracePt t="78481" x="10467975" y="3125788"/>
          <p14:tracePt t="78497" x="10456863" y="3136900"/>
          <p14:tracePt t="78500" x="10447338" y="3146425"/>
          <p14:tracePt t="78514" x="10437813" y="3155950"/>
          <p14:tracePt t="78521" x="10426700" y="3155950"/>
          <p14:tracePt t="78531" x="10426700" y="3167063"/>
          <p14:tracePt t="78547" x="10417175" y="3176588"/>
          <p14:tracePt t="78563" x="10407650" y="3176588"/>
          <p14:tracePt t="78582" x="10407650" y="3187700"/>
          <p14:tracePt t="78596" x="10396538" y="3187700"/>
          <p14:tracePt t="78613" x="10387013" y="3187700"/>
          <p14:tracePt t="78652" x="10377488" y="3197225"/>
          <p14:tracePt t="78692" x="10366375" y="3197225"/>
          <p14:tracePt t="78722" x="10356850" y="3197225"/>
          <p14:tracePt t="78753" x="10347325" y="3197225"/>
          <p14:tracePt t="78834" x="10336213" y="3197225"/>
          <p14:tracePt t="78956" x="10326688" y="3197225"/>
          <p14:tracePt t="78995" x="10315575" y="3197225"/>
          <p14:tracePt t="79006" x="10306050" y="3197225"/>
          <p14:tracePt t="79030" x="10296525" y="3187700"/>
          <p14:tracePt t="79035" x="10285413" y="3176588"/>
          <p14:tracePt t="79046" x="10275888" y="3176588"/>
          <p14:tracePt t="79055" x="10266363" y="3176588"/>
          <p14:tracePt t="79065" x="10266363" y="3167063"/>
          <p14:tracePt t="79080" x="10245725" y="3167063"/>
          <p14:tracePt t="79097" x="10236200" y="3167063"/>
          <p14:tracePt t="79106" x="10215563" y="3155950"/>
          <p14:tracePt t="79116" x="10194925" y="3146425"/>
          <p14:tracePt t="79131" x="10185400" y="3146425"/>
          <p14:tracePt t="79136" x="10164763" y="3146425"/>
          <p14:tracePt t="79148" x="10155238" y="3136900"/>
          <p14:tracePt t="79157" x="10144125" y="3136900"/>
          <p14:tracePt t="79166" x="10125075" y="3125788"/>
          <p14:tracePt t="79181" x="10113963" y="3125788"/>
          <p14:tracePt t="79186" x="10104438" y="3125788"/>
          <p14:tracePt t="79198" x="10083800" y="3116263"/>
          <p14:tracePt t="79206" x="10064750" y="3116263"/>
          <p14:tracePt t="79216" x="10044113" y="3106738"/>
          <p14:tracePt t="79230" x="10023475" y="3095625"/>
          <p14:tracePt t="79237" x="10004425" y="3095625"/>
          <p14:tracePt t="79248" x="9983788" y="3095625"/>
          <p14:tracePt t="79264" x="9963150" y="3086100"/>
          <p14:tracePt t="79267" x="9942513" y="3076575"/>
          <p14:tracePt t="79282" x="9932988" y="3076575"/>
          <p14:tracePt t="79286" x="9912350" y="3076575"/>
          <p14:tracePt t="79297" x="9893300" y="3065463"/>
          <p14:tracePt t="79313" x="9882188" y="3055938"/>
          <p14:tracePt t="79317" x="9872663" y="3055938"/>
          <p14:tracePt t="79330" x="9842500" y="3046413"/>
          <p14:tracePt t="79337" x="9821863" y="3046413"/>
          <p14:tracePt t="79347" x="9812338" y="3046413"/>
          <p14:tracePt t="79363" x="9791700" y="3035300"/>
          <p14:tracePt t="79367" x="9771063" y="3025775"/>
          <p14:tracePt t="79380" x="9761538" y="3025775"/>
          <p14:tracePt t="79388" x="9740900" y="3025775"/>
          <p14:tracePt t="79398" x="9721850" y="3016250"/>
          <p14:tracePt t="79413" x="9701213" y="3005138"/>
          <p14:tracePt t="79418" x="9680575" y="2995613"/>
          <p14:tracePt t="79430" x="9671050" y="2984500"/>
          <p14:tracePt t="79437" x="9640888" y="2965450"/>
          <p14:tracePt t="79448" x="9631363" y="2965450"/>
          <p14:tracePt t="79462" x="9610725" y="2944813"/>
          <p14:tracePt t="79468" x="9590088" y="2944813"/>
          <p14:tracePt t="79479" x="9569450" y="2924175"/>
          <p14:tracePt t="79488" x="9559925" y="2914650"/>
          <p14:tracePt t="79499" x="9539288" y="2894013"/>
          <p14:tracePt t="79513" x="9520238" y="2884488"/>
          <p14:tracePt t="79520" x="9509125" y="2863850"/>
          <p14:tracePt t="79529" x="9478963" y="2854325"/>
          <p14:tracePt t="79539" x="9469438" y="2833688"/>
          <p14:tracePt t="79549" x="9448800" y="2813050"/>
          <p14:tracePt t="79563" x="9428163" y="2803525"/>
          <p14:tracePt t="79569" x="9418638" y="2782888"/>
          <p14:tracePt t="79579" x="9398000" y="2773363"/>
          <p14:tracePt t="79589" x="9367838" y="2743200"/>
          <p14:tracePt t="79600" x="9348788" y="2733675"/>
          <p14:tracePt t="79613" x="9328150" y="2713038"/>
          <p14:tracePt t="79619" x="9307513" y="2703513"/>
          <p14:tracePt t="79629" x="9288463" y="2692400"/>
          <p14:tracePt t="79640" x="9277350" y="2673350"/>
          <p14:tracePt t="79649" x="9256713" y="2662238"/>
          <p14:tracePt t="79663" x="9237663" y="2662238"/>
          <p14:tracePt t="79669" x="9226550" y="2652713"/>
          <p14:tracePt t="79680" x="9207500" y="2641600"/>
          <p14:tracePt t="79690" x="9196388" y="2641600"/>
          <p14:tracePt t="79700" x="9186863" y="2632075"/>
          <p14:tracePt t="79713" x="9177338" y="2622550"/>
          <p14:tracePt t="79720" x="9166225" y="2622550"/>
          <p14:tracePt t="79731" x="9156700" y="2622550"/>
          <p14:tracePt t="79746" x="9147175" y="2611438"/>
          <p14:tracePt t="79750" x="9136063" y="2611438"/>
          <p14:tracePt t="79770" x="9126538" y="2611438"/>
          <p14:tracePt t="79781" x="9117013" y="2611438"/>
          <p14:tracePt t="79796" x="9117013" y="2601913"/>
          <p14:tracePt t="79800" x="9105900" y="2601913"/>
          <p14:tracePt t="79814" x="9096375" y="2601913"/>
          <p14:tracePt t="79831" x="9085263" y="2592388"/>
          <p14:tracePt t="79862" x="9075738" y="2592388"/>
          <p14:tracePt t="79895" x="9066213" y="2592388"/>
          <p14:tracePt t="79913" x="9055100" y="2592388"/>
          <p14:tracePt t="79962" x="9045575" y="2592388"/>
          <p14:tracePt t="80063" x="9045575" y="2581275"/>
          <p14:tracePt t="80133" x="9045575" y="2571750"/>
          <p14:tracePt t="80154" x="9045575" y="2562225"/>
          <p14:tracePt t="80164" x="9045575" y="2551113"/>
          <p14:tracePt t="80181" x="9055100" y="2541588"/>
          <p14:tracePt t="80184" x="9066213" y="2532063"/>
          <p14:tracePt t="80197" x="9096375" y="2501900"/>
          <p14:tracePt t="80204" x="9105900" y="2481263"/>
          <p14:tracePt t="80215" x="9147175" y="2451100"/>
          <p14:tracePt t="80230" x="9177338" y="2409825"/>
          <p14:tracePt t="80234" x="9207500" y="2379663"/>
          <p14:tracePt t="80248" x="9226550" y="2349500"/>
          <p14:tracePt t="80254" x="9256713" y="2319338"/>
          <p14:tracePt t="80264" x="9277350" y="2298700"/>
          <p14:tracePt t="80280" x="9297988" y="2268538"/>
          <p14:tracePt t="80284" x="9318625" y="2249488"/>
          <p14:tracePt t="80298" x="9328150" y="2238375"/>
          <p14:tracePt t="80304" x="9358313" y="2208213"/>
          <p14:tracePt t="80314" x="9367838" y="2189163"/>
          <p14:tracePt t="80331" x="9388475" y="2178050"/>
          <p14:tracePt t="80335" x="9398000" y="2159000"/>
          <p14:tracePt t="80347" x="9409113" y="2147888"/>
          <p14:tracePt t="80355" x="9418638" y="2138363"/>
          <p14:tracePt t="80366" x="9439275" y="2117725"/>
          <p14:tracePt t="80380" x="9448800" y="2108200"/>
          <p14:tracePt t="80385" x="9459913" y="2097088"/>
          <p14:tracePt t="80397" x="9469438" y="2087563"/>
          <p14:tracePt t="80405" x="9478963" y="2078038"/>
          <p14:tracePt t="80415" x="9490075" y="2066925"/>
          <p14:tracePt t="80429" x="9499600" y="2047875"/>
          <p14:tracePt t="80435" x="9509125" y="2036763"/>
          <p14:tracePt t="80446" x="9520238" y="2027238"/>
          <p14:tracePt t="80456" x="9539288" y="2017713"/>
          <p14:tracePt t="80466" x="9550400" y="1997075"/>
          <p14:tracePt t="80479" x="9569450" y="1987550"/>
          <p14:tracePt t="80486" x="9590088" y="1976438"/>
          <p14:tracePt t="80496" x="9599613" y="1955800"/>
          <p14:tracePt t="80512" x="9620250" y="1946275"/>
          <p14:tracePt t="80516" x="9631363" y="1925638"/>
          <p14:tracePt t="80529" x="9650413" y="1916113"/>
          <p14:tracePt t="80537" x="9661525" y="1895475"/>
          <p14:tracePt t="80546" x="9680575" y="1876425"/>
          <p14:tracePt t="80562" x="9710738" y="1855788"/>
          <p14:tracePt t="80566" x="9731375" y="1825625"/>
          <p14:tracePt t="80581" x="9740900" y="1804988"/>
          <p14:tracePt t="80587" x="9771063" y="1795463"/>
          <p14:tracePt t="80597" x="9791700" y="1765300"/>
          <p14:tracePt t="80613" x="9812338" y="1744663"/>
          <p14:tracePt t="80617" x="9852025" y="1693863"/>
          <p14:tracePt t="80629" x="9912350" y="1633538"/>
          <p14:tracePt t="80637" x="9993313" y="1563688"/>
          <p14:tracePt t="80647" x="10044113" y="1492250"/>
          <p14:tracePt t="80663" x="10064750" y="1473200"/>
          <p14:tracePt t="80668" x="10094913" y="1452563"/>
          <p14:tracePt t="80679" x="10094913" y="1431925"/>
          <p14:tracePt t="80688" x="10113963" y="1431925"/>
          <p14:tracePt t="80698" x="10113963" y="1422400"/>
          <p14:tracePt t="80738" x="10125075" y="1422400"/>
          <p14:tracePt t="80748" x="10125075" y="1411288"/>
          <p14:tracePt t="80769" x="10125075" y="1401763"/>
          <p14:tracePt t="80789" x="10134600" y="1401763"/>
          <p14:tracePt t="80813" x="10134600" y="1392238"/>
          <p14:tracePt t="80819" x="10144125" y="1392238"/>
          <p14:tracePt t="80840" x="10144125" y="1381125"/>
          <p14:tracePt t="80870" x="10155238" y="1381125"/>
          <p14:tracePt t="80880" x="10155238" y="1371600"/>
          <p14:tracePt t="80929" x="10164763" y="1362075"/>
          <p14:tracePt t="80960" x="10164763" y="1350963"/>
          <p14:tracePt t="81000" x="10175875" y="1350963"/>
          <p14:tracePt t="81041" x="10185400" y="1350963"/>
          <p14:tracePt t="81111" x="10194925" y="1350963"/>
          <p14:tracePt t="81141" x="10206038" y="1350963"/>
          <p14:tracePt t="81163" x="10215563" y="1350963"/>
          <p14:tracePt t="81182" x="10236200" y="1350963"/>
          <p14:tracePt t="81196" x="10245725" y="1362075"/>
          <p14:tracePt t="81202" x="10255250" y="1362075"/>
          <p14:tracePt t="81212" x="10275888" y="1371600"/>
          <p14:tracePt t="81222" x="10285413" y="1381125"/>
          <p14:tracePt t="81232" x="10306050" y="1392238"/>
          <p14:tracePt t="81247" x="10326688" y="1411288"/>
          <p14:tracePt t="81253" x="10347325" y="1431925"/>
          <p14:tracePt t="81265" x="10366375" y="1441450"/>
          <p14:tracePt t="81273" x="10396538" y="1473200"/>
          <p14:tracePt t="81283" x="10426700" y="1492250"/>
          <p14:tracePt t="81297" x="10477500" y="1543050"/>
          <p14:tracePt t="81302" x="10537825" y="1603375"/>
          <p14:tracePt t="81313" x="10658475" y="1714500"/>
          <p14:tracePt t="81323" x="10739438" y="1795463"/>
          <p14:tracePt t="81333" x="10780713" y="1835150"/>
          <p14:tracePt t="81347" x="10820400" y="1876425"/>
          <p14:tracePt t="81352" x="10850563" y="1906588"/>
          <p14:tracePt t="81363" x="10871200" y="1925638"/>
          <p14:tracePt t="81380" x="10880725" y="1946275"/>
          <p14:tracePt t="81383" x="10910888" y="1966913"/>
          <p14:tracePt t="81397" x="10931525" y="1997075"/>
          <p14:tracePt t="81403" x="10971213" y="2036763"/>
          <p14:tracePt t="81413" x="11022013" y="2078038"/>
          <p14:tracePt t="81430" x="11082338" y="2147888"/>
          <p14:tracePt t="81433" x="11123613" y="2208213"/>
          <p14:tracePt t="81448" x="11153775" y="2249488"/>
          <p14:tracePt t="81453" x="11172825" y="2279650"/>
          <p14:tracePt t="81463" x="11193463" y="2298700"/>
          <p14:tracePt t="81479" x="11214100" y="2319338"/>
          <p14:tracePt t="81484" x="11223625" y="2339975"/>
          <p14:tracePt t="81497" x="11253788" y="2360613"/>
          <p14:tracePt t="81505" x="11264900" y="2370138"/>
          <p14:tracePt t="81514" x="11283950" y="2400300"/>
          <p14:tracePt t="81531" x="11314113" y="2409825"/>
          <p14:tracePt t="81535" x="11334750" y="2439988"/>
          <p14:tracePt t="81547" x="11355388" y="2451100"/>
          <p14:tracePt t="87363" x="11355388" y="2460625"/>
          <p14:tracePt t="87378" x="11344275" y="2470150"/>
          <p14:tracePt t="87382" x="11334750" y="2481263"/>
          <p14:tracePt t="87395" x="11325225" y="2490788"/>
          <p14:tracePt t="87400" x="11314113" y="2501900"/>
          <p14:tracePt t="87412" x="11295063" y="2511425"/>
          <p14:tracePt t="87419" x="11283950" y="2520950"/>
          <p14:tracePt t="87428" x="11264900" y="2532063"/>
          <p14:tracePt t="87445" x="11253788" y="2551113"/>
          <p14:tracePt t="87448" x="11234738" y="2562225"/>
          <p14:tracePt t="87462" x="11202988" y="2592388"/>
          <p14:tracePt t="87466" x="11172825" y="2611438"/>
          <p14:tracePt t="87478" x="11133138" y="2652713"/>
          <p14:tracePt t="87485" x="11093450" y="2682875"/>
          <p14:tracePt t="87494" x="11052175" y="2713038"/>
          <p14:tracePt t="87504" x="11001375" y="2752725"/>
          <p14:tracePt t="87513" x="10952163" y="2794000"/>
          <p14:tracePt t="87527" x="10910888" y="2824163"/>
          <p14:tracePt t="87533" x="10871200" y="2844800"/>
          <p14:tracePt t="87544" x="10841038" y="2874963"/>
          <p14:tracePt t="87551" x="10810875" y="2894013"/>
          <p14:tracePt t="87561" x="10769600" y="2914650"/>
          <p14:tracePt t="87571" x="10750550" y="2935288"/>
          <p14:tracePt t="87579" x="10729913" y="2954338"/>
          <p14:tracePt t="87595" x="10699750" y="2965450"/>
          <p14:tracePt t="87598" x="10679113" y="2984500"/>
          <p14:tracePt t="87610" x="10669588" y="2995613"/>
          <p14:tracePt t="87617" x="10648950" y="2995613"/>
          <p14:tracePt t="87627" x="10639425" y="3005138"/>
          <p14:tracePt t="87646" x="10628313" y="3016250"/>
          <p14:tracePt t="87665" x="10618788" y="3016250"/>
          <p14:tracePt t="89536" x="10579100" y="3016250"/>
          <p14:tracePt t="89544" x="10537825" y="2995613"/>
          <p14:tracePt t="89560" x="10507663" y="2974975"/>
          <p14:tracePt t="89564" x="10498138" y="2974975"/>
          <p14:tracePt t="89577" x="10477500" y="2965450"/>
          <p14:tracePt t="89582" x="10467975" y="2965450"/>
          <p14:tracePt t="89593" x="10456863" y="2954338"/>
          <p14:tracePt t="89629" x="10447338" y="2954338"/>
          <p14:tracePt t="89648" x="10447338" y="2944813"/>
          <p14:tracePt t="89704" x="10437813" y="2944813"/>
          <p14:tracePt t="89835" x="10426700" y="2944813"/>
          <p14:tracePt t="90013" x="10426700" y="2935288"/>
          <p14:tracePt t="90070" x="10426700" y="2924175"/>
          <p14:tracePt t="90144" x="10426700" y="2914650"/>
          <p14:tracePt t="90267" x="10426700" y="2905125"/>
          <p14:tracePt t="90490" x="10426700" y="2894013"/>
          <p14:tracePt t="90528" x="10426700" y="2884488"/>
          <p14:tracePt t="90545" x="10426700" y="2874963"/>
          <p14:tracePt t="90583" x="10426700" y="2863850"/>
          <p14:tracePt t="90612" x="10426700" y="2854325"/>
          <p14:tracePt t="90627" x="10426700" y="2844800"/>
          <p14:tracePt t="90630" x="10426700" y="2833688"/>
          <p14:tracePt t="90643" x="10426700" y="2803525"/>
          <p14:tracePt t="90648" x="10426700" y="2782888"/>
          <p14:tracePt t="90661" x="10426700" y="2763838"/>
          <p14:tracePt t="90668" x="10426700" y="2752725"/>
          <p14:tracePt t="90677" x="10426700" y="2733675"/>
          <p14:tracePt t="90695" x="10426700" y="2703513"/>
          <p14:tracePt t="90696" x="10426700" y="2682875"/>
          <p14:tracePt t="90710" x="10426700" y="2632075"/>
          <p14:tracePt t="90715" x="10426700" y="2520950"/>
          <p14:tracePt t="90727" x="10426700" y="2339975"/>
          <p14:tracePt t="90734" x="10426700" y="2117725"/>
          <p14:tracePt t="90744" x="10426700" y="1895475"/>
          <p14:tracePt t="90753" x="10417175" y="1744663"/>
          <p14:tracePt t="90763" x="10396538" y="1593850"/>
          <p14:tracePt t="90777" x="10387013" y="1492250"/>
          <p14:tracePt t="90782" x="10377488" y="1422400"/>
          <p14:tracePt t="90795" x="10366375" y="1350963"/>
          <p14:tracePt t="90802" x="10356850" y="1311275"/>
          <p14:tracePt t="90810" x="10336213" y="1270000"/>
          <p14:tracePt t="90827" x="10326688" y="1239838"/>
          <p14:tracePt t="90830" x="10326688" y="1220788"/>
          <p14:tracePt t="90844" x="10315575" y="1200150"/>
          <p14:tracePt t="90849" x="10306050" y="1179513"/>
          <p14:tracePt t="90861" x="10296525" y="1169988"/>
          <p14:tracePt t="90870" x="10296525" y="1160463"/>
          <p14:tracePt t="90890" x="10285413" y="1149350"/>
          <p14:tracePt t="90898" x="10285413" y="1139825"/>
          <p14:tracePt t="90911" x="10285413" y="1130300"/>
          <p14:tracePt t="91853" x="10266363" y="1130300"/>
          <p14:tracePt t="91862" x="10266363" y="1139825"/>
          <p14:tracePt t="91877" x="10255250" y="1139825"/>
          <p14:tracePt t="91895" x="10236200" y="1139825"/>
          <p14:tracePt t="91905" x="10236200" y="1149350"/>
          <p14:tracePt t="91912" x="10225088" y="1149350"/>
          <p14:tracePt t="91919" x="10225088" y="1160463"/>
          <p14:tracePt t="91930" x="10215563" y="1160463"/>
          <p14:tracePt t="91947" x="10206038" y="1169988"/>
          <p14:tracePt t="91960" x="10194925" y="1179513"/>
          <p14:tracePt t="91978" x="10185400" y="1190625"/>
          <p14:tracePt t="91984" x="10175875" y="1190625"/>
          <p14:tracePt t="91994" x="10175875" y="1200150"/>
          <p14:tracePt t="92003" x="10164763" y="1209675"/>
          <p14:tracePt t="92012" x="10155238" y="1220788"/>
          <p14:tracePt t="92031" x="10144125" y="1230313"/>
          <p14:tracePt t="92043" x="10134600" y="1239838"/>
          <p14:tracePt t="92050" x="10125075" y="1250950"/>
          <p14:tracePt t="92068" x="10113963" y="1260475"/>
          <p14:tracePt t="92078" x="10104438" y="1270000"/>
          <p14:tracePt t="92094" x="10094913" y="1270000"/>
          <p14:tracePt t="92097" x="10094913" y="1281113"/>
          <p14:tracePt t="92110" x="10083800" y="1281113"/>
          <p14:tracePt t="92115" x="10083800" y="1290638"/>
          <p14:tracePt t="92127" x="10074275" y="1301750"/>
          <p14:tracePt t="92134" x="10064750" y="1311275"/>
          <p14:tracePt t="92144" x="10053638" y="1311275"/>
          <p14:tracePt t="92161" x="10053638" y="1320800"/>
          <p14:tracePt t="92162" x="10034588" y="1331913"/>
          <p14:tracePt t="92177" x="10023475" y="1350963"/>
          <p14:tracePt t="92182" x="10013950" y="1371600"/>
          <p14:tracePt t="92194" x="10004425" y="1381125"/>
          <p14:tracePt t="92200" x="9983788" y="1401763"/>
          <p14:tracePt t="92210" x="9963150" y="1422400"/>
          <p14:tracePt t="92220" x="9953625" y="1441450"/>
          <p14:tracePt t="92228" x="9942513" y="1462088"/>
          <p14:tracePt t="92244" x="9923463" y="1473200"/>
          <p14:tracePt t="92247" x="9912350" y="1482725"/>
          <p14:tracePt t="92260" x="9902825" y="1503363"/>
          <p14:tracePt t="92265" x="9893300" y="1522413"/>
          <p14:tracePt t="92277" x="9872663" y="1533525"/>
          <p14:tracePt t="92284" x="9863138" y="1552575"/>
          <p14:tracePt t="92295" x="9852025" y="1563688"/>
          <p14:tracePt t="92311" x="9842500" y="1582738"/>
          <p14:tracePt t="92313" x="9821863" y="1603375"/>
          <p14:tracePt t="92331" x="9812338" y="1612900"/>
          <p14:tracePt t="92331" x="9801225" y="1633538"/>
          <p14:tracePt t="92345" x="9782175" y="1654175"/>
          <p14:tracePt t="92350" x="9771063" y="1663700"/>
          <p14:tracePt t="92361" x="9740900" y="1684338"/>
          <p14:tracePt t="92369" x="9731375" y="1704975"/>
          <p14:tracePt t="92377" x="9710738" y="1724025"/>
          <p14:tracePt t="92393" x="9680575" y="1754188"/>
          <p14:tracePt t="92396" x="9650413" y="1784350"/>
          <p14:tracePt t="92410" x="9610725" y="1825625"/>
          <p14:tracePt t="92415" x="9580563" y="1855788"/>
          <p14:tracePt t="92427" x="9559925" y="1895475"/>
          <p14:tracePt t="92434" x="9539288" y="1916113"/>
          <p14:tracePt t="92443" x="9529763" y="1936750"/>
          <p14:tracePt t="92461" x="9509125" y="1955800"/>
          <p14:tracePt t="92463" x="9499600" y="1966913"/>
          <p14:tracePt t="92477" x="9490075" y="1987550"/>
          <p14:tracePt t="92482" x="9478963" y="1997075"/>
          <p14:tracePt t="92493" x="9469438" y="2017713"/>
          <p14:tracePt t="92501" x="9459913" y="2036763"/>
          <p14:tracePt t="92510" x="9448800" y="2047875"/>
          <p14:tracePt t="92519" x="9439275" y="2057400"/>
          <p14:tracePt t="92528" x="9428163" y="2078038"/>
          <p14:tracePt t="92543" x="9409113" y="2097088"/>
          <p14:tracePt t="92547" x="9398000" y="2108200"/>
          <p14:tracePt t="92559" x="9388475" y="2127250"/>
          <p14:tracePt t="92566" x="9378950" y="2138363"/>
          <p14:tracePt t="92576" x="9367838" y="2159000"/>
          <p14:tracePt t="92586" x="9367838" y="2178050"/>
          <p14:tracePt t="92594" x="9358313" y="2178050"/>
          <p14:tracePt t="92609" x="9348788" y="2198688"/>
          <p14:tracePt t="92614" x="9337675" y="2208213"/>
          <p14:tracePt t="92626" x="9328150" y="2219325"/>
          <p14:tracePt t="92643" x="9328150" y="2228850"/>
          <p14:tracePt t="92651" x="9318625" y="2238375"/>
          <p14:tracePt t="92660" x="9318625" y="2249488"/>
          <p14:tracePt t="92676" x="9297988" y="2249488"/>
          <p14:tracePt t="92679" x="9297988" y="2259013"/>
          <p14:tracePt t="92693" x="9288463" y="2268538"/>
          <p14:tracePt t="92699" x="9288463" y="2279650"/>
          <p14:tracePt t="92709" x="9267825" y="2289175"/>
          <p14:tracePt t="92718" x="9256713" y="2298700"/>
          <p14:tracePt t="92726" x="9237663" y="2319338"/>
          <p14:tracePt t="92736" x="9226550" y="2330450"/>
          <p14:tracePt t="92746" x="9207500" y="2349500"/>
          <p14:tracePt t="92759" x="9196388" y="2370138"/>
          <p14:tracePt t="92764" x="9186863" y="2379663"/>
          <p14:tracePt t="92776" x="9166225" y="2400300"/>
          <p14:tracePt t="92783" x="9166225" y="2409825"/>
          <p14:tracePt t="92793" x="9147175" y="2430463"/>
          <p14:tracePt t="92812" x="9136063" y="2439988"/>
          <p14:tracePt t="92828" x="9126538" y="2451100"/>
          <p14:tracePt t="92831" x="9126538" y="2460625"/>
          <p14:tracePt t="92842" x="9117013" y="2470150"/>
          <p14:tracePt t="92850" x="9105900" y="2481263"/>
          <p14:tracePt t="92859" x="9105900" y="2490788"/>
          <p14:tracePt t="92868" x="9096375" y="2501900"/>
          <p14:tracePt t="92878" x="9096375" y="2511425"/>
          <p14:tracePt t="92893" x="9075738" y="2520950"/>
          <p14:tracePt t="92897" x="9075738" y="2532063"/>
          <p14:tracePt t="92910" x="9066213" y="2551113"/>
          <p14:tracePt t="92926" x="9055100" y="2562225"/>
          <p14:tracePt t="92943" x="9055100" y="2571750"/>
          <p14:tracePt t="92959" x="9045575" y="2571750"/>
          <p14:tracePt t="92963" x="9045575" y="2581275"/>
          <p14:tracePt t="92982" x="9045575" y="2592388"/>
          <p14:tracePt t="92993" x="9036050" y="2592388"/>
          <p14:tracePt t="93001" x="9036050" y="2601913"/>
          <p14:tracePt t="93011" x="9024938" y="2601913"/>
          <p14:tracePt t="93041" x="9024938" y="2611438"/>
          <p14:tracePt t="93087" x="9015413" y="2611438"/>
          <p14:tracePt t="93111" x="9015413" y="2622550"/>
          <p14:tracePt t="93210" x="9024938" y="2622550"/>
          <p14:tracePt t="93219" x="9036050" y="2632075"/>
          <p14:tracePt t="93228" x="9045575" y="2632075"/>
          <p14:tracePt t="93243" x="9055100" y="2632075"/>
          <p14:tracePt t="93247" x="9075738" y="2632075"/>
          <p14:tracePt t="93260" x="9105900" y="2632075"/>
          <p14:tracePt t="93266" x="9166225" y="2641600"/>
          <p14:tracePt t="93276" x="9237663" y="2652713"/>
          <p14:tracePt t="93285" x="9318625" y="2673350"/>
          <p14:tracePt t="93294" x="9358313" y="2682875"/>
          <p14:tracePt t="93311" x="9409113" y="2692400"/>
          <p14:tracePt t="93313" x="9428163" y="2703513"/>
          <p14:tracePt t="93327" x="9459913" y="2713038"/>
          <p14:tracePt t="93332" x="9478963" y="2713038"/>
          <p14:tracePt t="93344" x="9499600" y="2722563"/>
          <p14:tracePt t="93351" x="9520238" y="2733675"/>
          <p14:tracePt t="93360" x="9539288" y="2743200"/>
          <p14:tracePt t="93369" x="9559925" y="2752725"/>
          <p14:tracePt t="93379" x="9580563" y="2763838"/>
          <p14:tracePt t="93394" x="9590088" y="2763838"/>
          <p14:tracePt t="93398" x="9599613" y="2773363"/>
          <p14:tracePt t="93410" x="9620250" y="2782888"/>
          <p14:tracePt t="93416" x="9631363" y="2782888"/>
          <p14:tracePt t="93427" x="9640888" y="2803525"/>
          <p14:tracePt t="93436" x="9661525" y="2803525"/>
          <p14:tracePt t="93446" x="9671050" y="2813050"/>
          <p14:tracePt t="93460" x="9691688" y="2824163"/>
          <p14:tracePt t="93464" x="9701213" y="2824163"/>
          <p14:tracePt t="93477" x="9721850" y="2833688"/>
          <p14:tracePt t="93483" x="9740900" y="2854325"/>
          <p14:tracePt t="93493" x="9752013" y="2854325"/>
          <p14:tracePt t="93502" x="9761538" y="2863850"/>
          <p14:tracePt t="93511" x="9782175" y="2874963"/>
          <p14:tracePt t="93527" x="9801225" y="2874963"/>
          <p14:tracePt t="93529" x="9812338" y="2894013"/>
          <p14:tracePt t="93543" x="9832975" y="2905125"/>
          <p14:tracePt t="93548" x="9852025" y="2905125"/>
          <p14:tracePt t="93559" x="9863138" y="2914650"/>
          <p14:tracePt t="93566" x="9882188" y="2924175"/>
          <p14:tracePt t="93575" x="9902825" y="2935288"/>
          <p14:tracePt t="93586" x="9923463" y="2944813"/>
          <p14:tracePt t="93595" x="9932988" y="2954338"/>
          <p14:tracePt t="93609" x="9953625" y="2954338"/>
          <p14:tracePt t="93614" x="9963150" y="2965450"/>
          <p14:tracePt t="93626" x="9972675" y="2974975"/>
          <p14:tracePt t="93632" x="10004425" y="2974975"/>
          <p14:tracePt t="93642" x="10013950" y="2984500"/>
          <p14:tracePt t="93651" x="10023475" y="2995613"/>
          <p14:tracePt t="93660" x="10044113" y="2995613"/>
          <p14:tracePt t="93676" x="10053638" y="3005138"/>
          <p14:tracePt t="93679" x="10074275" y="3016250"/>
          <p14:tracePt t="93692" x="10094913" y="3016250"/>
          <p14:tracePt t="93697" x="10104438" y="3025775"/>
          <p14:tracePt t="93709" x="10125075" y="3035300"/>
          <p14:tracePt t="93716" x="10155238" y="3046413"/>
          <p14:tracePt t="93726" x="10175875" y="3055938"/>
          <p14:tracePt t="93735" x="10185400" y="3065463"/>
          <p14:tracePt t="93742" x="10194925" y="3065463"/>
          <p14:tracePt t="93752" x="10215563" y="3076575"/>
          <p14:tracePt t="93761" x="10225088" y="3086100"/>
          <p14:tracePt t="93776" x="10245725" y="3095625"/>
          <p14:tracePt t="93793" x="10255250" y="3095625"/>
          <p14:tracePt t="93799" x="10266363" y="3106738"/>
          <p14:tracePt t="93809" x="10275888" y="3106738"/>
          <p14:tracePt t="93827" x="10285413" y="3116263"/>
          <p14:tracePt t="93835" x="10296525" y="3116263"/>
          <p14:tracePt t="93860" x="10306050" y="3125788"/>
          <p14:tracePt t="93864" x="10315575" y="3125788"/>
          <p14:tracePt t="93878" x="10315575" y="3136900"/>
          <p14:tracePt t="93889" x="10326688" y="3136900"/>
          <p14:tracePt t="93911" x="10336213" y="3146425"/>
          <p14:tracePt t="93927" x="10347325" y="3146425"/>
          <p14:tracePt t="93945" x="10356850" y="3155950"/>
          <p14:tracePt t="93964" x="10366375" y="3155950"/>
          <p14:tracePt t="93993" x="10377488" y="3155950"/>
          <p14:tracePt t="94018" x="10387013" y="3167063"/>
          <p14:tracePt t="94044" x="10396538" y="3167063"/>
          <p14:tracePt t="94072" x="10407650" y="3167063"/>
          <p14:tracePt t="94101" x="10417175" y="3167063"/>
          <p14:tracePt t="94128" x="10426700" y="3167063"/>
          <p14:tracePt t="94142" x="10437813" y="3167063"/>
          <p14:tracePt t="94159" x="10447338" y="3155950"/>
          <p14:tracePt t="94165" x="10456863" y="3146425"/>
          <p14:tracePt t="94176" x="10467975" y="3136900"/>
          <p14:tracePt t="94185" x="10487025" y="3125788"/>
          <p14:tracePt t="94193" x="10498138" y="3106738"/>
          <p14:tracePt t="94203" x="10518775" y="3095625"/>
          <p14:tracePt t="94212" x="10537825" y="3086100"/>
          <p14:tracePt t="94226" x="10558463" y="3055938"/>
          <p14:tracePt t="94230" x="10579100" y="3046413"/>
          <p14:tracePt t="94243" x="10598150" y="3025775"/>
          <p14:tracePt t="94249" x="10618788" y="3005138"/>
          <p14:tracePt t="94260" x="10639425" y="2984500"/>
          <p14:tracePt t="94267" x="10669588" y="2954338"/>
          <p14:tracePt t="94277" x="10688638" y="2944813"/>
          <p14:tracePt t="94295" x="10729913" y="2914650"/>
          <p14:tracePt t="94312" x="10739438" y="2905125"/>
          <p14:tracePt t="94314" x="10750550" y="2884488"/>
          <p14:tracePt t="94328" x="10769600" y="2874963"/>
          <p14:tracePt t="94333" x="10790238" y="2854325"/>
          <p14:tracePt t="94345" x="10810875" y="2844800"/>
          <p14:tracePt t="94350" x="10829925" y="2824163"/>
          <p14:tracePt t="94360" x="10841038" y="2803525"/>
          <p14:tracePt t="94370" x="10871200" y="2794000"/>
          <p14:tracePt t="94378" x="10880725" y="2773363"/>
          <p14:tracePt t="94393" x="10901363" y="2763838"/>
          <p14:tracePt t="94398" x="10922000" y="2743200"/>
          <p14:tracePt t="94411" x="10931525" y="2733675"/>
          <p14:tracePt t="94415" x="10941050" y="2713038"/>
          <p14:tracePt t="94426" x="10961688" y="2703513"/>
          <p14:tracePt t="94433" x="10971213" y="2692400"/>
          <p14:tracePt t="94443" x="10991850" y="2673350"/>
          <p14:tracePt t="94453" x="11001375" y="2662238"/>
          <p14:tracePt t="94462" x="11022013" y="2641600"/>
          <p14:tracePt t="94476" x="11031538" y="2632075"/>
          <p14:tracePt t="94479" x="11042650" y="2611438"/>
          <p14:tracePt t="94492" x="11063288" y="2601913"/>
          <p14:tracePt t="94498" x="11072813" y="2592388"/>
          <p14:tracePt t="94510" x="11082338" y="2571750"/>
          <p14:tracePt t="94517" x="11093450" y="2571750"/>
          <p14:tracePt t="94528" x="11112500" y="2551113"/>
          <p14:tracePt t="94543" x="11112500" y="2541588"/>
          <p14:tracePt t="94545" x="11133138" y="2532063"/>
          <p14:tracePt t="94559" x="11142663" y="2520950"/>
          <p14:tracePt t="94563" x="11153775" y="2511425"/>
          <p14:tracePt t="94576" x="11163300" y="2501900"/>
          <p14:tracePt t="94581" x="11172825" y="2490788"/>
          <p14:tracePt t="94593" x="11172825" y="2481263"/>
          <p14:tracePt t="94600" x="11193463" y="2470150"/>
          <p14:tracePt t="94611" x="11202988" y="2460625"/>
          <p14:tracePt t="94618" x="11214100" y="2460625"/>
          <p14:tracePt t="94627" x="11223625" y="2451100"/>
          <p14:tracePt t="94644" x="11234738" y="2451100"/>
          <p14:tracePt t="94645" x="11244263" y="2439988"/>
          <p14:tracePt t="94663" x="11264900" y="2430463"/>
          <p14:tracePt t="94677" x="11264900" y="2420938"/>
          <p14:tracePt t="94681" x="11283950" y="2420938"/>
          <p14:tracePt t="94699" x="11283950" y="2409825"/>
          <p14:tracePt t="94700" x="11295063" y="2409825"/>
          <p14:tracePt t="94711" x="11295063" y="2400300"/>
          <p14:tracePt t="94719" x="11304588" y="2400300"/>
          <p14:tracePt t="94728" x="11304588" y="2390775"/>
          <p14:tracePt t="94744" x="11314113" y="2390775"/>
          <p14:tracePt t="94746" x="11325225" y="2379663"/>
          <p14:tracePt t="94764" x="11334750" y="2379663"/>
          <p14:tracePt t="94776" x="11334750" y="2370138"/>
          <p14:tracePt t="94801" x="11344275" y="2360613"/>
          <p14:tracePt t="94819" x="11344275" y="2349500"/>
          <p14:tracePt t="94860" x="11355388" y="2349500"/>
          <p14:tracePt t="94892" x="11355388" y="2339975"/>
          <p14:tracePt t="94939" x="11355388" y="2330450"/>
          <p14:tracePt t="94947" x="11344275" y="2330450"/>
          <p14:tracePt t="94961" x="11334750" y="2330450"/>
          <p14:tracePt t="94966" x="11325225" y="2319338"/>
          <p14:tracePt t="94978" x="11304588" y="2309813"/>
          <p14:tracePt t="94994" x="11295063" y="2309813"/>
          <p14:tracePt t="95010" x="11274425" y="2298700"/>
          <p14:tracePt t="95013" x="11264900" y="2298700"/>
          <p14:tracePt t="95028" x="11253788" y="2289175"/>
          <p14:tracePt t="95032" x="11223625" y="2279650"/>
          <p14:tracePt t="95044" x="11214100" y="2279650"/>
          <p14:tracePt t="95050" x="11202988" y="2268538"/>
          <p14:tracePt t="95060" x="11172825" y="2259013"/>
          <p14:tracePt t="95069" x="11163300" y="2259013"/>
          <p14:tracePt t="95078" x="11153775" y="2249488"/>
          <p14:tracePt t="95094" x="11133138" y="2238375"/>
          <p14:tracePt t="95097" x="11123613" y="2228850"/>
          <p14:tracePt t="95110" x="11112500" y="2219325"/>
          <p14:tracePt t="95115" x="11093450" y="2208213"/>
          <p14:tracePt t="95127" x="11072813" y="2189163"/>
          <p14:tracePt t="95134" x="11052175" y="2178050"/>
          <p14:tracePt t="95145" x="11052175" y="2159000"/>
          <p14:tracePt t="95152" x="11031538" y="2147888"/>
          <p14:tracePt t="95160" x="11022013" y="2138363"/>
          <p14:tracePt t="95178" x="11012488" y="2127250"/>
          <p14:tracePt t="95179" x="11001375" y="2117725"/>
          <p14:tracePt t="95194" x="10991850" y="2108200"/>
          <p14:tracePt t="95198" x="10991850" y="2097088"/>
          <p14:tracePt t="95211" x="10971213" y="2087563"/>
          <p14:tracePt t="95217" x="10971213" y="2078038"/>
          <p14:tracePt t="95229" x="10952163" y="2057400"/>
          <p14:tracePt t="95236" x="10941050" y="2047875"/>
          <p14:tracePt t="95246" x="10910888" y="2017713"/>
          <p14:tracePt t="95261" x="10901363" y="1987550"/>
          <p14:tracePt t="95262" x="10880725" y="1955800"/>
          <p14:tracePt t="95277" x="10850563" y="1925638"/>
          <p14:tracePt t="95281" x="10829925" y="1895475"/>
          <p14:tracePt t="95293" x="10820400" y="1885950"/>
          <p14:tracePt t="95300" x="10810875" y="1865313"/>
          <p14:tracePt t="95310" x="10790238" y="1846263"/>
          <p14:tracePt t="95319" x="10780713" y="1835150"/>
          <p14:tracePt t="95328" x="10750550" y="1816100"/>
          <p14:tracePt t="95344" x="10739438" y="1804988"/>
          <p14:tracePt t="95346" x="10720388" y="1784350"/>
          <p14:tracePt t="95360" x="10699750" y="1754188"/>
          <p14:tracePt t="95364" x="10688638" y="1735138"/>
          <p14:tracePt t="95376" x="10658475" y="1714500"/>
          <p14:tracePt t="95383" x="10639425" y="1693863"/>
          <p14:tracePt t="95393" x="10618788" y="1663700"/>
          <p14:tracePt t="95403" x="10598150" y="1654175"/>
          <p14:tracePt t="95411" x="10579100" y="1633538"/>
          <p14:tracePt t="95429" x="10567988" y="1612900"/>
          <p14:tracePt t="95430" x="10548938" y="1603375"/>
          <p14:tracePt t="95444" x="10537825" y="1582738"/>
          <p14:tracePt t="95447" x="10528300" y="1573213"/>
          <p14:tracePt t="95460" x="10518775" y="1552575"/>
          <p14:tracePt t="95466" x="10498138" y="1543050"/>
          <p14:tracePt t="95476" x="10498138" y="1533525"/>
          <p14:tracePt t="95484" x="10477500" y="1512888"/>
          <p14:tracePt t="95495" x="10467975" y="1503363"/>
          <p14:tracePt t="95510" x="10456863" y="1482725"/>
          <p14:tracePt t="95513" x="10447338" y="1473200"/>
          <p14:tracePt t="95526" x="10447338" y="1462088"/>
          <p14:tracePt t="95532" x="10437813" y="1441450"/>
          <p14:tracePt t="95551" x="10426700" y="1431925"/>
          <p14:tracePt t="95560" x="10417175" y="1431925"/>
          <p14:tracePt t="95577" x="10417175" y="1422400"/>
          <p14:tracePt t="95593" x="10407650" y="1422400"/>
          <p14:tracePt t="95597" x="10407650" y="1411288"/>
          <p14:tracePt t="95609" x="10396538" y="1401763"/>
          <p14:tracePt t="95626" x="10396538" y="1392238"/>
          <p14:tracePt t="95635" x="10387013" y="1392238"/>
          <p14:tracePt t="95643" x="10377488" y="1381125"/>
          <p14:tracePt t="95659" x="10377488" y="1371600"/>
          <p14:tracePt t="95663" x="10366375" y="1362075"/>
          <p14:tracePt t="95676" x="10366375" y="1350963"/>
          <p14:tracePt t="95681" x="10347325" y="1341438"/>
          <p14:tracePt t="95701" x="10336213" y="1331913"/>
          <p14:tracePt t="95725" x="10336213" y="1320800"/>
          <p14:tracePt t="95729" x="10326688" y="1320800"/>
          <p14:tracePt t="95742" x="10315575" y="1311275"/>
          <p14:tracePt t="95759" x="10315575" y="1301750"/>
          <p14:tracePt t="95765" x="10306050" y="1301750"/>
          <p14:tracePt t="95784" x="10306050" y="1290638"/>
          <p14:tracePt t="95794" x="10296525" y="1290638"/>
          <p14:tracePt t="95824" x="10285413" y="1281113"/>
          <p14:tracePt t="95831" x="10275888" y="1281113"/>
          <p14:tracePt t="95842" x="10275888" y="1270000"/>
          <p14:tracePt t="95850" x="10266363" y="1260475"/>
          <p14:tracePt t="95868" x="10255250" y="1250950"/>
          <p14:tracePt t="95891" x="10245725" y="1239838"/>
          <p14:tracePt t="95903" x="10236200" y="1239838"/>
          <p14:tracePt t="95909" x="10236200" y="1230313"/>
          <p14:tracePt t="95915" x="10236200" y="1220788"/>
          <p14:tracePt t="95926" x="10225088" y="1220788"/>
          <p14:tracePt t="95934" x="10225088" y="1209675"/>
          <p14:tracePt t="95943" x="10215563" y="1209675"/>
          <p14:tracePt t="95962" x="10215563" y="1200150"/>
          <p14:tracePt t="95976" x="10206038" y="1200150"/>
          <p14:tracePt t="95992" x="10194925" y="1190625"/>
          <p14:tracePt t="96019" x="10194925" y="1179513"/>
          <p14:tracePt t="96041" x="10185400" y="1179513"/>
          <p14:tracePt t="96216" x="10185400" y="1190625"/>
          <p14:tracePt t="96254" x="10185400" y="1200150"/>
          <p14:tracePt t="96263" x="10175875" y="1200150"/>
          <p14:tracePt t="96277" x="10175875" y="1209675"/>
          <p14:tracePt t="96282" x="10175875" y="1220788"/>
          <p14:tracePt t="96292" x="10164763" y="1230313"/>
          <p14:tracePt t="96310" x="10155238" y="1239838"/>
          <p14:tracePt t="96327" x="10155238" y="1250950"/>
          <p14:tracePt t="96330" x="10155238" y="1260475"/>
          <p14:tracePt t="96343" x="10144125" y="1260475"/>
          <p14:tracePt t="96347" x="10144125" y="1270000"/>
          <p14:tracePt t="96361" x="10134600" y="1281113"/>
          <p14:tracePt t="96367" x="10125075" y="1290638"/>
          <p14:tracePt t="96377" x="10125075" y="1311275"/>
          <p14:tracePt t="96394" x="10113963" y="1331913"/>
          <p14:tracePt t="96395" x="10094913" y="1350963"/>
          <p14:tracePt t="96411" x="10094913" y="1371600"/>
          <p14:tracePt t="96414" x="10074275" y="1401763"/>
          <p14:tracePt t="96426" x="10064750" y="1431925"/>
          <p14:tracePt t="96432" x="10053638" y="1452563"/>
          <p14:tracePt t="96443" x="10044113" y="1473200"/>
          <p14:tracePt t="96452" x="10034588" y="1492250"/>
          <p14:tracePt t="96462" x="10023475" y="1512888"/>
          <p14:tracePt t="96476" x="10004425" y="1533525"/>
          <p14:tracePt t="96480" x="9993313" y="1563688"/>
          <p14:tracePt t="96494" x="9972675" y="1603375"/>
          <p14:tracePt t="96497" x="9963150" y="1633538"/>
          <p14:tracePt t="96508" x="9953625" y="1663700"/>
          <p14:tracePt t="96517" x="9932988" y="1693863"/>
          <p14:tracePt t="96526" x="9923463" y="1714500"/>
          <p14:tracePt t="96542" x="9912350" y="1754188"/>
          <p14:tracePt t="96545" x="9902825" y="1774825"/>
          <p14:tracePt t="96558" x="9893300" y="1804988"/>
          <p14:tracePt t="96563" x="9882188" y="1825625"/>
          <p14:tracePt t="96575" x="9872663" y="1855788"/>
          <p14:tracePt t="96582" x="9852025" y="1895475"/>
          <p14:tracePt t="96591" x="9842500" y="1936750"/>
          <p14:tracePt t="96601" x="9832975" y="1976438"/>
          <p14:tracePt t="96610" x="9812338" y="2027238"/>
          <p14:tracePt t="96625" x="9801225" y="2057400"/>
          <p14:tracePt t="96630" x="9782175" y="2087563"/>
          <p14:tracePt t="96642" x="9782175" y="2117725"/>
          <p14:tracePt t="96648" x="9761538" y="2147888"/>
          <p14:tracePt t="96658" x="9752013" y="2168525"/>
          <p14:tracePt t="96667" x="9740900" y="2189163"/>
          <p14:tracePt t="96676" x="9721850" y="2208213"/>
          <p14:tracePt t="96685" x="9721850" y="2228850"/>
          <p14:tracePt t="96694" x="9701213" y="2238375"/>
          <p14:tracePt t="96708" x="9701213" y="2249488"/>
          <p14:tracePt t="96714" x="9691688" y="2268538"/>
          <p14:tracePt t="96725" x="9680575" y="2279650"/>
          <p14:tracePt t="96731" x="9680575" y="2289175"/>
          <p14:tracePt t="96751" x="9671050" y="2309813"/>
          <p14:tracePt t="96774" x="9671050" y="2319338"/>
          <p14:tracePt t="96791" x="9671050" y="2330450"/>
          <p14:tracePt t="97692" x="9580563" y="2430463"/>
          <p14:tracePt t="97702" x="9318625" y="2673350"/>
          <p14:tracePt t="97711" x="8955088" y="2984500"/>
          <p14:tracePt t="97725" x="8651875" y="3197225"/>
          <p14:tracePt t="97729" x="8299450" y="3419475"/>
          <p14:tracePt t="97743" x="7996238" y="3621088"/>
          <p14:tracePt t="97747" x="7543800" y="3873500"/>
          <p14:tracePt t="97759" x="7059613" y="4114800"/>
          <p14:tracePt t="97766" x="6524625" y="4406900"/>
          <p14:tracePt t="97775" x="5989638" y="4668838"/>
          <p14:tracePt t="97785" x="5456238" y="4911725"/>
          <p14:tracePt t="97794" x="4951413" y="5153025"/>
          <p14:tracePt t="97809" x="4568825" y="5305425"/>
          <p14:tracePt t="97814" x="4305300" y="5405438"/>
          <p14:tracePt t="97825" x="4114800" y="5476875"/>
          <p14:tracePt t="97832" x="4013200" y="5495925"/>
          <p14:tracePt t="97841" x="3973513" y="5516563"/>
          <p14:tracePt t="98151" x="3781425" y="5607050"/>
          <p14:tracePt t="98159" x="3278188" y="5808663"/>
          <p14:tracePt t="98168" x="2813050" y="5940425"/>
          <p14:tracePt t="98177" x="2470150" y="6010275"/>
          <p14:tracePt t="98193" x="2219325" y="6030913"/>
          <p14:tracePt t="98198" x="2047875" y="6030913"/>
          <p14:tracePt t="98209" x="1916113" y="6030913"/>
          <p14:tracePt t="98215" x="1844675" y="6030913"/>
          <p14:tracePt t="98224" x="1804988" y="6030913"/>
          <p14:tracePt t="98233" x="1784350" y="6030913"/>
          <p14:tracePt t="98243" x="1765300" y="6021388"/>
          <p14:tracePt t="98257" x="1735138" y="6021388"/>
          <p14:tracePt t="98261" x="1724025" y="6021388"/>
          <p14:tracePt t="98275" x="1714500" y="6021388"/>
          <p14:tracePt t="98280" x="1704975" y="6021388"/>
          <p14:tracePt t="98291" x="1693863" y="6021388"/>
          <p14:tracePt t="98298" x="1684338" y="6021388"/>
          <p14:tracePt t="98308" x="1673225" y="6021388"/>
          <p14:tracePt t="98318" x="1654175" y="6021388"/>
          <p14:tracePt t="98327" x="1643063" y="6021388"/>
          <p14:tracePt t="98342" x="1633538" y="6010275"/>
          <p14:tracePt t="98346" x="1612900" y="6010275"/>
          <p14:tracePt t="98358" x="1603375" y="6010275"/>
          <p14:tracePt t="98374" x="1582738" y="6010275"/>
          <p14:tracePt t="98747" x="1582738" y="5991225"/>
          <p14:tracePt t="98756" x="1582738" y="5980113"/>
          <p14:tracePt t="98766" x="1582738" y="5970588"/>
          <p14:tracePt t="98775" x="1582738" y="5961063"/>
          <p14:tracePt t="98784" x="1573213" y="5949950"/>
          <p14:tracePt t="98794" x="1573213" y="5940425"/>
          <p14:tracePt t="98809" x="1573213" y="5919788"/>
          <p14:tracePt t="98812" x="1573213" y="5899150"/>
          <p14:tracePt t="98825" x="1563688" y="5868988"/>
          <p14:tracePt t="98831" x="1563688" y="5838825"/>
          <p14:tracePt t="98843" x="1563688" y="5819775"/>
          <p14:tracePt t="98850" x="1563688" y="5789613"/>
          <p14:tracePt t="98859" x="1563688" y="5768975"/>
          <p14:tracePt t="98876" x="1552575" y="5759450"/>
          <p14:tracePt t="98879" x="1552575" y="5748338"/>
          <p14:tracePt t="98903" x="1543050" y="5718175"/>
          <p14:tracePt t="98909" x="1543050" y="5708650"/>
          <p14:tracePt t="98915" x="1543050" y="5697538"/>
          <p14:tracePt t="98926" x="1533525" y="5688013"/>
          <p14:tracePt t="98941" x="1533525" y="5678488"/>
          <p14:tracePt t="98944" x="1522413" y="5678488"/>
          <p14:tracePt t="98958" x="1522413" y="5667375"/>
          <p14:tracePt t="98976" x="1522413" y="5657850"/>
          <p14:tracePt t="98981" x="1522413" y="5648325"/>
          <p14:tracePt t="99010" x="1522413" y="5637213"/>
          <p14:tracePt t="99025" x="1512888" y="5637213"/>
          <p14:tracePt t="99047" x="1512888" y="5627688"/>
          <p14:tracePt t="99495" x="1533525" y="5627688"/>
          <p14:tracePt t="99510" x="1573213" y="5618163"/>
          <p14:tracePt t="99513" x="1612900" y="5618163"/>
          <p14:tracePt t="99525" x="1654175" y="5607050"/>
          <p14:tracePt t="99533" x="1714500" y="5597525"/>
          <p14:tracePt t="99542" x="1784350" y="5588000"/>
          <p14:tracePt t="99557" x="1855788" y="5567363"/>
          <p14:tracePt t="99562" x="1955800" y="5537200"/>
          <p14:tracePt t="99574" x="2036763" y="5516563"/>
          <p14:tracePt t="99580" x="2078038" y="5507038"/>
          <p14:tracePt t="99591" x="2138363" y="5495925"/>
          <p14:tracePt t="99599" x="2168525" y="5495925"/>
          <p14:tracePt t="99608" x="2208213" y="5486400"/>
          <p14:tracePt t="99617" x="2259013" y="5486400"/>
          <p14:tracePt t="99627" x="2298700" y="5486400"/>
          <p14:tracePt t="99643" x="2349500" y="5486400"/>
          <p14:tracePt t="99646" x="2400300" y="5486400"/>
          <p14:tracePt t="99658" x="2460625" y="5486400"/>
          <p14:tracePt t="99665" x="2511425" y="5486400"/>
          <p14:tracePt t="99674" x="2551113" y="5486400"/>
          <p14:tracePt t="99684" x="2571750" y="5486400"/>
          <p14:tracePt t="99693" x="2601913" y="5486400"/>
          <p14:tracePt t="99709" x="2632075" y="5495925"/>
          <p14:tracePt t="99711" x="2641600" y="5495925"/>
          <p14:tracePt t="99725" x="2671763" y="5507038"/>
          <p14:tracePt t="99730" x="2692400" y="5507038"/>
          <p14:tracePt t="99741" x="2722563" y="5507038"/>
          <p14:tracePt t="99749" x="2752725" y="5507038"/>
          <p14:tracePt t="99758" x="2782888" y="5507038"/>
          <p14:tracePt t="99767" x="2813050" y="5507038"/>
          <p14:tracePt t="99777" x="2843213" y="5507038"/>
          <p14:tracePt t="99791" x="2884488" y="5516563"/>
          <p14:tracePt t="99795" x="2914650" y="5516563"/>
          <p14:tracePt t="99808" x="2944813" y="5516563"/>
          <p14:tracePt t="99814" x="2974975" y="5516563"/>
          <p14:tracePt t="99824" x="3005138" y="5516563"/>
          <p14:tracePt t="99834" x="3035300" y="5516563"/>
          <p14:tracePt t="99843" x="3065463" y="5516563"/>
          <p14:tracePt t="99859" x="3106738" y="5516563"/>
          <p14:tracePt t="99861" x="3176588" y="5516563"/>
          <p14:tracePt t="99876" x="3267075" y="5516563"/>
          <p14:tracePt t="99879" x="3387725" y="5507038"/>
          <p14:tracePt t="99891" x="3498850" y="5507038"/>
          <p14:tracePt t="99897" x="3589338" y="5495925"/>
          <p14:tracePt t="99908" x="3670300" y="5495925"/>
          <p14:tracePt t="99916" x="3741738" y="5495925"/>
          <p14:tracePt t="99925" x="3811588" y="5495925"/>
          <p14:tracePt t="99941" x="3883025" y="5495925"/>
          <p14:tracePt t="99944" x="3932238" y="5486400"/>
          <p14:tracePt t="99958" x="3994150" y="5486400"/>
          <p14:tracePt t="99962" x="4033838" y="5486400"/>
          <p14:tracePt t="99975" x="4084638" y="5486400"/>
          <p14:tracePt t="99980" x="4144963" y="5486400"/>
          <p14:tracePt t="99992" x="4235450" y="5486400"/>
          <p14:tracePt t="100000" x="4367213" y="5486400"/>
          <p14:tracePt t="100008" x="4518025" y="5486400"/>
          <p14:tracePt t="100025" x="4638675" y="5486400"/>
          <p14:tracePt t="100026" x="4710113" y="5476875"/>
          <p14:tracePt t="101032" x="4568825" y="5465763"/>
          <p14:tracePt t="101042" x="4214813" y="5416550"/>
          <p14:tracePt t="101057" x="3690938" y="5354638"/>
          <p14:tracePt t="101061" x="3236913" y="5284788"/>
          <p14:tracePt t="101074" x="2884488" y="5213350"/>
          <p14:tracePt t="101079" x="2541588" y="5164138"/>
          <p14:tracePt t="101090" x="2198688" y="5113338"/>
          <p14:tracePt t="101098" x="1916113" y="5083175"/>
          <p14:tracePt t="101108" x="1714500" y="5083175"/>
          <p14:tracePt t="101117" x="1573213" y="5083175"/>
          <p14:tracePt t="101126" x="1422400" y="5083175"/>
          <p14:tracePt t="101141" x="1331913" y="5092700"/>
          <p14:tracePt t="101145" x="1270000" y="5092700"/>
          <p14:tracePt t="101157" x="1220788" y="5092700"/>
          <p14:tracePt t="101164" x="1190625" y="5092700"/>
          <p14:tracePt t="101173" x="1160463" y="5092700"/>
          <p14:tracePt t="101184" x="1128713" y="5092700"/>
          <p14:tracePt t="101192" x="1109663" y="5092700"/>
          <p14:tracePt t="101207" x="1089025" y="5092700"/>
          <p14:tracePt t="101212" x="1068388" y="5092700"/>
          <p14:tracePt t="101224" x="1049338" y="5092700"/>
          <p14:tracePt t="101231" x="1028700" y="5092700"/>
          <p14:tracePt t="101241" x="1019175" y="5092700"/>
          <p14:tracePt t="101250" x="998538" y="5092700"/>
          <p14:tracePt t="101260" x="989013" y="5092700"/>
          <p14:tracePt t="101275" x="977900" y="5092700"/>
          <p14:tracePt t="101279" x="957263" y="5103813"/>
          <p14:tracePt t="101298" x="947738" y="5113338"/>
          <p14:tracePt t="101307" x="927100" y="5113338"/>
          <p14:tracePt t="101326" x="917575" y="5113338"/>
          <p14:tracePt t="101357" x="908050" y="5122863"/>
          <p14:tracePt t="101373" x="896938" y="5122863"/>
          <p14:tracePt t="101461" x="896938" y="5133975"/>
          <p14:tracePt t="101518" x="896938" y="5143500"/>
          <p14:tracePt t="101547" x="908050" y="5143500"/>
          <p14:tracePt t="101729" x="917575" y="5143500"/>
          <p14:tracePt t="101778" x="917575" y="5153025"/>
          <p14:tracePt t="101790" x="927100" y="5153025"/>
          <p14:tracePt t="101807" x="938213" y="5153025"/>
          <p14:tracePt t="101816" x="947738" y="5164138"/>
          <p14:tracePt t="101826" x="968375" y="5173663"/>
          <p14:tracePt t="101841" x="977900" y="5173663"/>
          <p14:tracePt t="101845" x="998538" y="5194300"/>
          <p14:tracePt t="101858" x="1019175" y="5194300"/>
          <p14:tracePt t="101865" x="1058863" y="5224463"/>
          <p14:tracePt t="101874" x="1128713" y="5254625"/>
          <p14:tracePt t="101888" x="1200150" y="5284788"/>
          <p14:tracePt t="101893" x="1270000" y="5314950"/>
          <p14:tracePt t="101909" x="1331913" y="5335588"/>
          <p14:tracePt t="101912" x="1401763" y="5365750"/>
          <p14:tracePt t="101925" x="1471613" y="5395913"/>
          <p14:tracePt t="101931" x="1533525" y="5416550"/>
          <p14:tracePt t="101942" x="1582738" y="5435600"/>
          <p14:tracePt t="101951" x="1612900" y="5446713"/>
          <p14:tracePt t="101959" x="1643063" y="5456238"/>
          <p14:tracePt t="101974" x="1663700" y="5456238"/>
          <p14:tracePt t="102291" x="1774825" y="5456238"/>
          <p14:tracePt t="102300" x="1955800" y="5446713"/>
          <p14:tracePt t="102310" x="2187575" y="5426075"/>
          <p14:tracePt t="102325" x="2420938" y="5405438"/>
          <p14:tracePt t="102329" x="2592388" y="5405438"/>
          <p14:tracePt t="102342" x="2732088" y="5384800"/>
          <p14:tracePt t="102347" x="2854325" y="5375275"/>
          <p14:tracePt t="102357" x="2974975" y="5365750"/>
          <p14:tracePt t="102368" x="3116263" y="5345113"/>
          <p14:tracePt t="102376" x="3246438" y="5324475"/>
          <p14:tracePt t="102392" x="3357563" y="5305425"/>
          <p14:tracePt t="102395" x="3459163" y="5264150"/>
          <p14:tracePt t="102408" x="3519488" y="5254625"/>
          <p14:tracePt t="102413" x="3589338" y="5233988"/>
          <p14:tracePt t="102425" x="3640138" y="5224463"/>
          <p14:tracePt t="102432" x="3670300" y="5224463"/>
          <p14:tracePt t="102442" x="3700463" y="5213350"/>
          <p14:tracePt t="102458" x="3741738" y="5203825"/>
          <p14:tracePt t="102461" x="3771900" y="5194300"/>
          <p14:tracePt t="102475" x="3822700" y="5173663"/>
          <p14:tracePt t="102479" x="3871913" y="5153025"/>
          <p14:tracePt t="102491" x="3922713" y="5133975"/>
          <p14:tracePt t="102497" x="3962400" y="5103813"/>
          <p14:tracePt t="102508" x="3983038" y="5083175"/>
          <p14:tracePt t="102793" x="4094163" y="5083175"/>
          <p14:tracePt t="102807" x="4214813" y="5083175"/>
          <p14:tracePt t="102812" x="4337050" y="5092700"/>
          <p14:tracePt t="102824" x="4406900" y="5092700"/>
          <p14:tracePt t="102830" x="4446588" y="5103813"/>
          <p14:tracePt t="102840" x="4487863" y="5103813"/>
          <p14:tracePt t="102849" x="4518025" y="5113338"/>
          <p14:tracePt t="102859" x="4548188" y="5113338"/>
          <p14:tracePt t="102874" x="4568825" y="5113338"/>
          <p14:tracePt t="102877" x="4587875" y="5122863"/>
          <p14:tracePt t="102902" x="4608513" y="5133975"/>
          <p14:tracePt t="102907" x="4629150" y="5133975"/>
          <p14:tracePt t="102924" x="4638675" y="5133975"/>
          <p14:tracePt t="106619" x="4457700" y="5153025"/>
          <p14:tracePt t="106627" x="4265613" y="5153025"/>
          <p14:tracePt t="106640" x="4114800" y="5153025"/>
          <p14:tracePt t="106646" x="4003675" y="5133975"/>
          <p14:tracePt t="106657" x="3902075" y="5122863"/>
          <p14:tracePt t="106666" x="3802063" y="5103813"/>
          <p14:tracePt t="106674" x="3721100" y="5092700"/>
          <p14:tracePt t="106692" x="3640138" y="5073650"/>
          <p14:tracePt t="106694" x="3570288" y="5062538"/>
          <p14:tracePt t="106708" x="3479800" y="5041900"/>
          <p14:tracePt t="106712" x="3387725" y="5022850"/>
          <p14:tracePt t="106724" x="3308350" y="5011738"/>
          <p14:tracePt t="106731" x="3216275" y="4992688"/>
          <p14:tracePt t="106741" x="3146425" y="4981575"/>
          <p14:tracePt t="106757" x="3086100" y="4972050"/>
          <p14:tracePt t="106759" x="3035300" y="4962525"/>
          <p14:tracePt t="106773" x="2984500" y="4951413"/>
          <p14:tracePt t="106778" x="2914650" y="4941888"/>
          <p14:tracePt t="106791" x="2843213" y="4941888"/>
          <p14:tracePt t="106797" x="2732088" y="4941888"/>
          <p14:tracePt t="106807" x="2592388" y="4941888"/>
          <p14:tracePt t="106823" x="2460625" y="4941888"/>
          <p14:tracePt t="106826" x="2319338" y="4962525"/>
          <p14:tracePt t="106841" x="2238375" y="4981575"/>
          <p14:tracePt t="106845" x="2187575" y="4981575"/>
          <p14:tracePt t="106856" x="2147888" y="4981575"/>
          <p14:tracePt t="106864" x="2127250" y="4981575"/>
          <p14:tracePt t="106873" x="2108200" y="4981575"/>
          <p14:tracePt t="106891" x="2097088" y="4981575"/>
          <p14:tracePt t="106892" x="2087563" y="4981575"/>
          <p14:tracePt t="117497" x="2117725" y="4981575"/>
          <p14:tracePt t="117506" x="2178050" y="4981575"/>
          <p14:tracePt t="117521" x="2238375" y="4981575"/>
          <p14:tracePt t="117525" x="2349500" y="4981575"/>
          <p14:tracePt t="117538" x="2500313" y="5011738"/>
          <p14:tracePt t="117544" x="2652713" y="5022850"/>
          <p14:tracePt t="117554" x="2833688" y="5041900"/>
          <p14:tracePt t="117562" x="3074988" y="5073650"/>
          <p14:tracePt t="117573" x="3338513" y="5133975"/>
          <p14:tracePt t="117589" x="3589338" y="5194300"/>
          <p14:tracePt t="117590" x="3852863" y="5245100"/>
          <p14:tracePt t="117605" x="4124325" y="5305425"/>
          <p14:tracePt t="117610" x="4367213" y="5365750"/>
          <p14:tracePt t="117621" x="4578350" y="5416550"/>
          <p14:tracePt t="117627" x="4759325" y="5435600"/>
          <p14:tracePt t="117638" x="4941888" y="5465763"/>
          <p14:tracePt t="117646" x="5053013" y="5476875"/>
          <p14:tracePt t="117655" x="5153025" y="5486400"/>
          <p14:tracePt t="117672" x="5224463" y="5486400"/>
          <p14:tracePt t="118008" x="5233988" y="5465763"/>
          <p14:tracePt t="118021" x="5264150" y="5416550"/>
          <p14:tracePt t="118026" x="5284788" y="5345113"/>
          <p14:tracePt t="118037" x="5303838" y="5275263"/>
          <p14:tracePt t="118045" x="5324475" y="5203825"/>
          <p14:tracePt t="118055" x="5345113" y="5143500"/>
          <p14:tracePt t="118072" x="5345113" y="5103813"/>
          <p14:tracePt t="118073" x="5364163" y="5062538"/>
          <p14:tracePt t="118088" x="5375275" y="5022850"/>
          <p14:tracePt t="118093" x="5384800" y="4992688"/>
          <p14:tracePt t="118105" x="5395913" y="4962525"/>
          <p14:tracePt t="118110" x="5395913" y="4941888"/>
          <p14:tracePt t="118121" x="5405438" y="4921250"/>
          <p14:tracePt t="118130" x="5405438" y="4902200"/>
          <p14:tracePt t="118138" x="5414963" y="4881563"/>
          <p14:tracePt t="118153" x="5414963" y="4840288"/>
          <p14:tracePt t="118157" x="5414963" y="4821238"/>
          <p14:tracePt t="118171" x="5414963" y="4779963"/>
          <p14:tracePt t="118176" x="5414963" y="4749800"/>
          <p14:tracePt t="118186" x="5414963" y="4719638"/>
          <p14:tracePt t="118195" x="5414963" y="4699000"/>
          <p14:tracePt t="118205" x="5414963" y="4668838"/>
          <p14:tracePt t="118221" x="5414963" y="4649788"/>
          <p14:tracePt t="118223" x="5414963" y="4629150"/>
          <p14:tracePt t="118236" x="5414963" y="4619625"/>
          <p14:tracePt t="118242" x="5405438" y="4589463"/>
          <p14:tracePt t="118253" x="5405438" y="4568825"/>
          <p14:tracePt t="118261" x="5405438" y="4548188"/>
          <p14:tracePt t="118271" x="5395913" y="4527550"/>
          <p14:tracePt t="118287" x="5395913" y="4487863"/>
          <p14:tracePt t="118289" x="5384800" y="4457700"/>
          <p14:tracePt t="118303" x="5364163" y="4367213"/>
          <p14:tracePt t="118308" x="5345113" y="4286250"/>
          <p14:tracePt t="118320" x="5294313" y="4124325"/>
          <p14:tracePt t="118327" x="5273675" y="4024313"/>
          <p14:tracePt t="118337" x="5243513" y="3922713"/>
          <p14:tracePt t="118347" x="5233988" y="3841750"/>
          <p14:tracePt t="118355" x="5213350" y="3792538"/>
          <p14:tracePt t="118371" x="5203825" y="3751263"/>
          <p14:tracePt t="118375" x="5192713" y="3721100"/>
          <p14:tracePt t="118387" x="5192713" y="3702050"/>
          <p14:tracePt t="118393" x="5183188" y="3681413"/>
          <p14:tracePt t="118404" x="5173663" y="3670300"/>
          <p14:tracePt t="118413" x="5162550" y="3651250"/>
          <p14:tracePt t="118439" x="5153025" y="3640138"/>
          <p14:tracePt t="118454" x="5153025" y="3630613"/>
          <p14:tracePt t="118460" x="5143500" y="3621088"/>
          <p14:tracePt t="118470" x="5143500" y="3609975"/>
          <p14:tracePt t="118487" x="5132388" y="3609975"/>
          <p14:tracePt t="118489" x="5122863" y="3600450"/>
          <p14:tracePt t="118504" x="5122863" y="3590925"/>
          <p14:tracePt t="118508" x="5113338" y="3579813"/>
          <p14:tracePt t="118521" x="5102225" y="3579813"/>
          <p14:tracePt t="118528" x="5092700" y="3570288"/>
          <p14:tracePt t="118538" x="5083175" y="3570288"/>
          <p14:tracePt t="118553" x="5083175" y="3560763"/>
          <p14:tracePt t="118557" x="5062538" y="3549650"/>
          <p14:tracePt t="118575" x="5053013" y="3540125"/>
          <p14:tracePt t="118586" x="5041900" y="3540125"/>
          <p14:tracePt t="118595" x="5032375" y="3540125"/>
          <p14:tracePt t="118605" x="5032375" y="3530600"/>
          <p14:tracePt t="118619" x="5021263" y="3530600"/>
          <p14:tracePt t="118637" x="5002213" y="3519488"/>
          <p14:tracePt t="118653" x="4991100" y="3519488"/>
          <p14:tracePt t="118672" x="4981575" y="3519488"/>
          <p14:tracePt t="118687" x="4951413" y="3519488"/>
          <p14:tracePt t="118692" x="4930775" y="3540125"/>
          <p14:tracePt t="118704" x="4891088" y="3570288"/>
          <p14:tracePt t="118711" x="4830763" y="3621088"/>
          <p14:tracePt t="118720" x="4789488" y="3660775"/>
          <p14:tracePt t="118730" x="4749800" y="3690938"/>
          <p14:tracePt t="118739" x="4740275" y="3702050"/>
          <p14:tracePt t="118754" x="4729163" y="3711575"/>
          <p14:tracePt t="118758" x="4710113" y="3721100"/>
          <p14:tracePt t="118770" x="4710113" y="3732213"/>
          <p14:tracePt t="118787" x="4699000" y="3732213"/>
          <p14:tracePt t="118803" x="4699000" y="3741738"/>
          <p14:tracePt t="118854" x="4689475" y="3741738"/>
          <p14:tracePt t="118869" x="4689475" y="3751263"/>
          <p14:tracePt t="118893" x="4678363" y="3751263"/>
          <p14:tracePt t="118942" x="4678363" y="3762375"/>
          <p14:tracePt t="118981" x="4678363" y="3771900"/>
          <p14:tracePt t="119020" x="4678363" y="3781425"/>
          <p14:tracePt t="119039" x="4678363" y="3802063"/>
          <p14:tracePt t="119054" x="4678363" y="3811588"/>
          <p14:tracePt t="119058" x="4678363" y="3822700"/>
          <p14:tracePt t="119069" x="4678363" y="3841750"/>
          <p14:tracePt t="119077" x="4678363" y="3862388"/>
          <p14:tracePt t="119088" x="4678363" y="3892550"/>
          <p14:tracePt t="119104" x="4678363" y="3922713"/>
          <p14:tracePt t="119106" x="4678363" y="3952875"/>
          <p14:tracePt t="119120" x="4678363" y="3983038"/>
          <p14:tracePt t="119125" x="4678363" y="4003675"/>
          <p14:tracePt t="119136" x="4678363" y="4033838"/>
          <p14:tracePt t="119144" x="4678363" y="4054475"/>
          <p14:tracePt t="119153" x="4678363" y="4075113"/>
          <p14:tracePt t="119163" x="4678363" y="4084638"/>
          <p14:tracePt t="119173" x="4678363" y="4094163"/>
          <p14:tracePt t="119186" x="4678363" y="4105275"/>
          <p14:tracePt t="123361" x="4719638" y="4114800"/>
          <p14:tracePt t="123371" x="4800600" y="4135438"/>
          <p14:tracePt t="123387" x="4972050" y="4165600"/>
          <p14:tracePt t="123390" x="5213350" y="4216400"/>
          <p14:tracePt t="123404" x="5486400" y="4276725"/>
          <p14:tracePt t="123409" x="5778500" y="4346575"/>
          <p14:tracePt t="123419" x="5989638" y="4387850"/>
          <p14:tracePt t="123427" x="6211888" y="4448175"/>
          <p14:tracePt t="123436" x="6423025" y="4508500"/>
          <p14:tracePt t="123453" x="6656388" y="4578350"/>
          <p14:tracePt t="123454" x="6927850" y="4659313"/>
          <p14:tracePt t="123469" x="7231063" y="4740275"/>
          <p14:tracePt t="123472" x="7583488" y="4851400"/>
          <p14:tracePt t="123486" x="8026400" y="5002213"/>
          <p14:tracePt t="123492" x="8521700" y="5183188"/>
          <p14:tracePt t="123502" x="9024938" y="5384800"/>
          <p14:tracePt t="123509" x="9478963" y="5597525"/>
          <p14:tracePt t="123519" x="9842500" y="5778500"/>
          <p14:tracePt t="123536" x="10113963" y="5930900"/>
          <p14:tracePt t="124277" x="10134600" y="5940425"/>
          <p14:tracePt t="124286" x="10155238" y="5961063"/>
          <p14:tracePt t="124300" x="10185400" y="5961063"/>
          <p14:tracePt t="124306" x="10194925" y="5970588"/>
          <p14:tracePt t="124317" x="10215563" y="5991225"/>
          <p14:tracePt t="124325" x="10236200" y="5991225"/>
          <p14:tracePt t="124336" x="10255250" y="6000750"/>
          <p14:tracePt t="124343" x="10275888" y="6010275"/>
          <p14:tracePt t="124352" x="10285413" y="6010275"/>
          <p14:tracePt t="124368" x="10306050" y="6021388"/>
          <p14:tracePt t="124371" x="10326688" y="6030913"/>
          <p14:tracePt t="124386" x="10336213" y="6030913"/>
          <p14:tracePt t="124390" x="10356850" y="6040438"/>
          <p14:tracePt t="124401" x="10377488" y="6051550"/>
          <p14:tracePt t="124408" x="10387013" y="6061075"/>
          <p14:tracePt t="124418" x="10396538" y="6061075"/>
          <p14:tracePt t="124428" x="10417175" y="6061075"/>
          <p14:tracePt t="124437" x="10426700" y="6070600"/>
          <p14:tracePt t="124453" x="10437813" y="6070600"/>
          <p14:tracePt t="124467" x="10456863" y="6070600"/>
          <p14:tracePt t="125054" x="10437813" y="6061075"/>
          <p14:tracePt t="125068" x="10407650" y="6040438"/>
          <p14:tracePt t="125073" x="10387013" y="6021388"/>
          <p14:tracePt t="125084" x="10356850" y="6010275"/>
          <p14:tracePt t="125092" x="10347325" y="6000750"/>
          <p14:tracePt t="125101" x="10336213" y="5991225"/>
          <p14:tracePt t="125110" x="10315575" y="5980113"/>
          <p14:tracePt t="125120" x="10296525" y="5970588"/>
          <p14:tracePt t="125137" x="10215563" y="5919788"/>
          <p14:tracePt t="125154" x="10104438" y="5849938"/>
          <p14:tracePt t="125157" x="9983788" y="5789613"/>
          <p14:tracePt t="125168" x="9882188" y="5727700"/>
          <p14:tracePt t="125175" x="9821863" y="5697538"/>
          <p14:tracePt t="125186" x="9771063" y="5678488"/>
          <p14:tracePt t="125195" x="9740900" y="5657850"/>
          <p14:tracePt t="125203" x="9721850" y="5648325"/>
          <p14:tracePt t="125220" x="9691688" y="5637213"/>
          <p14:tracePt t="125222" x="9671050" y="5627688"/>
          <p14:tracePt t="125235" x="9650413" y="5627688"/>
          <p14:tracePt t="125241" x="9640888" y="5607050"/>
          <p14:tracePt t="125252" x="9610725" y="5607050"/>
          <p14:tracePt t="125259" x="9580563" y="5597525"/>
          <p14:tracePt t="125269" x="9539288" y="5576888"/>
          <p14:tracePt t="125286" x="9509125" y="5567363"/>
          <p14:tracePt t="125288" x="9490075" y="5567363"/>
          <p14:tracePt t="125303" x="9459913" y="5556250"/>
          <p14:tracePt t="125306" x="9428163" y="5546725"/>
          <p14:tracePt t="125320" x="9418638" y="5546725"/>
          <p14:tracePt t="125325" x="9398000" y="5546725"/>
          <p14:tracePt t="125335" x="9388475" y="5546725"/>
          <p14:tracePt t="125352" x="9367838" y="5546725"/>
          <p14:tracePt t="125355" x="9348788" y="5546725"/>
          <p14:tracePt t="125369" x="9328150" y="5546725"/>
          <p14:tracePt t="125374" x="9307513" y="5546725"/>
          <p14:tracePt t="125386" x="9297988" y="5546725"/>
          <p14:tracePt t="125393" x="9277350" y="5546725"/>
          <p14:tracePt t="125402" x="9267825" y="5546725"/>
          <p14:tracePt t="125419" x="9256713" y="5546725"/>
          <p14:tracePt t="125421" x="9247188" y="5546725"/>
          <p14:tracePt t="125912" x="9237663" y="5588000"/>
          <p14:tracePt t="125921" x="9226550" y="5627688"/>
          <p14:tracePt t="125934" x="9226550" y="5667375"/>
          <p14:tracePt t="125941" x="9217025" y="5697538"/>
          <p14:tracePt t="125950" x="9217025" y="5708650"/>
          <p14:tracePt t="125959" x="9217025" y="5718175"/>
          <p14:tracePt t="125968" x="9217025" y="5727700"/>
          <p14:tracePt t="125983" x="9217025" y="5738813"/>
          <p14:tracePt t="126000" x="9217025" y="5748338"/>
          <p14:tracePt t="126006" x="9217025" y="5759450"/>
          <p14:tracePt t="126017" x="9217025" y="5778500"/>
          <p14:tracePt t="126024" x="9217025" y="5799138"/>
          <p14:tracePt t="126033" x="9226550" y="5829300"/>
          <p14:tracePt t="126043" x="9237663" y="5859463"/>
          <p14:tracePt t="126052" x="9247188" y="5899150"/>
          <p14:tracePt t="126067" x="9267825" y="5940425"/>
          <p14:tracePt t="126071" x="9277350" y="5961063"/>
          <p14:tracePt t="126084" x="9277350" y="5970588"/>
          <p14:tracePt t="126090" x="9277350" y="5991225"/>
          <p14:tracePt t="126117" x="9288463" y="6000750"/>
          <p14:tracePt t="126150" x="9288463" y="6010275"/>
          <p14:tracePt t="126166" x="9288463" y="6021388"/>
          <p14:tracePt t="126171" x="9297988" y="6030913"/>
          <p14:tracePt t="126190" x="9307513" y="6040438"/>
          <p14:tracePt t="126227" x="9318625" y="6051550"/>
          <p14:tracePt t="126264" x="9328150" y="6051550"/>
          <p14:tracePt t="126285" x="9337675" y="6051550"/>
          <p14:tracePt t="126293" x="9348788" y="6040438"/>
          <p14:tracePt t="126301" x="9367838" y="6021388"/>
          <p14:tracePt t="126317" x="9388475" y="5980113"/>
          <p14:tracePt t="126321" x="9428163" y="5910263"/>
          <p14:tracePt t="126335" x="9490075" y="5799138"/>
          <p14:tracePt t="126339" x="9559925" y="5667375"/>
          <p14:tracePt t="126351" x="9610725" y="5597525"/>
          <p14:tracePt t="126357" x="9650413" y="5526088"/>
          <p14:tracePt t="126367" x="9680575" y="5476875"/>
          <p14:tracePt t="126376" x="9721850" y="5426075"/>
          <p14:tracePt t="126385" x="9740900" y="5395913"/>
          <p14:tracePt t="126401" x="9771063" y="5365750"/>
          <p14:tracePt t="126403" x="9782175" y="5345113"/>
          <p14:tracePt t="126417" x="9812338" y="5324475"/>
          <p14:tracePt t="126422" x="9821863" y="5305425"/>
          <p14:tracePt t="126435" x="9842500" y="5275263"/>
          <p14:tracePt t="126441" x="9863138" y="5264150"/>
          <p14:tracePt t="126451" x="9882188" y="5245100"/>
          <p14:tracePt t="126460" x="9902825" y="5203825"/>
          <p14:tracePt t="126468" x="9923463" y="5194300"/>
          <p14:tracePt t="126485" x="9932988" y="5173663"/>
          <p14:tracePt t="126487" x="9953625" y="5153025"/>
          <p14:tracePt t="126501" x="9963150" y="5143500"/>
          <p14:tracePt t="126505" x="9983788" y="5122863"/>
          <p14:tracePt t="126525" x="9993313" y="5113338"/>
          <p14:tracePt t="126543" x="10004425" y="5103813"/>
          <p14:tracePt t="126553" x="10013950" y="5092700"/>
          <p14:tracePt t="126567" x="10013950" y="5083175"/>
          <p14:tracePt t="126571" x="10013950" y="5073650"/>
          <p14:tracePt t="126585" x="10023475" y="5062538"/>
          <p14:tracePt t="126589" x="10023475" y="5041900"/>
          <p14:tracePt t="126601" x="10023475" y="5022850"/>
          <p14:tracePt t="126608" x="10034588" y="5011738"/>
          <p14:tracePt t="126618" x="10034588" y="4992688"/>
          <p14:tracePt t="126626" x="10034588" y="4962525"/>
          <p14:tracePt t="126636" x="10034588" y="4921250"/>
          <p14:tracePt t="126651" x="10034588" y="4851400"/>
          <p14:tracePt t="126655" x="10004425" y="4749800"/>
          <p14:tracePt t="126669" x="9983788" y="4598988"/>
          <p14:tracePt t="126674" x="9942513" y="4437063"/>
          <p14:tracePt t="126684" x="9923463" y="4256088"/>
          <p14:tracePt t="126692" x="9902825" y="4105275"/>
          <p14:tracePt t="126701" x="9872663" y="3994150"/>
          <p14:tracePt t="126717" x="9872663" y="3943350"/>
          <p14:tracePt t="126719" x="9872663" y="3913188"/>
          <p14:tracePt t="126735" x="9872663" y="3892550"/>
          <p14:tracePt t="126739" x="9863138" y="3883025"/>
          <p14:tracePt t="126751" x="9863138" y="3873500"/>
          <p14:tracePt t="126768" x="9863138" y="3862388"/>
          <p14:tracePt t="126776" x="9852025" y="3862388"/>
          <p14:tracePt t="126831" x="9852025" y="3852863"/>
          <p14:tracePt t="126841" x="9852025" y="3841750"/>
          <p14:tracePt t="126852" x="9852025" y="3832225"/>
          <p14:tracePt t="126860" x="9852025" y="3811588"/>
          <p14:tracePt t="126869" x="9852025" y="3792538"/>
          <p14:tracePt t="126885" x="9852025" y="3762375"/>
          <p14:tracePt t="126887" x="9842500" y="3741738"/>
          <p14:tracePt t="126902" x="9842500" y="3732213"/>
          <p14:tracePt t="126906" x="9842500" y="3711575"/>
          <p14:tracePt t="126919" x="9842500" y="3702050"/>
          <p14:tracePt t="126935" x="9832975" y="3690938"/>
          <p14:tracePt t="126967" x="9832975" y="3681413"/>
          <p14:tracePt t="127000" x="9821863" y="3681413"/>
          <p14:tracePt t="127047" x="9801225" y="3681413"/>
          <p14:tracePt t="127056" x="9801225" y="3690938"/>
          <p14:tracePt t="127068" x="9791700" y="3690938"/>
          <p14:tracePt t="127075" x="9771063" y="3711575"/>
          <p14:tracePt t="127085" x="9752013" y="3732213"/>
          <p14:tracePt t="127101" x="9710738" y="3762375"/>
          <p14:tracePt t="127104" x="9671050" y="3792538"/>
          <p14:tracePt t="127118" x="9620250" y="3832225"/>
          <p14:tracePt t="127122" x="9569450" y="3862388"/>
          <p14:tracePt t="127135" x="9509125" y="3892550"/>
          <p14:tracePt t="127142" x="9459913" y="3913188"/>
          <p14:tracePt t="127151" x="9418638" y="3933825"/>
          <p14:tracePt t="127160" x="9378950" y="3943350"/>
          <p14:tracePt t="127168" x="9348788" y="3952875"/>
          <p14:tracePt t="127184" x="9328150" y="3963988"/>
          <p14:tracePt t="127188" x="9307513" y="3973513"/>
          <p14:tracePt t="127201" x="9277350" y="3973513"/>
          <p14:tracePt t="127207" x="9256713" y="3973513"/>
          <p14:tracePt t="127217" x="9237663" y="3994150"/>
          <p14:tracePt t="127225" x="9207500" y="4003675"/>
          <p14:tracePt t="127235" x="9177338" y="4003675"/>
          <p14:tracePt t="127251" x="9147175" y="4013200"/>
          <p14:tracePt t="127254" x="9126538" y="4013200"/>
          <p14:tracePt t="127269" x="9105900" y="4024313"/>
          <p14:tracePt t="127274" x="9085263" y="4033838"/>
          <p14:tracePt t="127285" x="9066213" y="4033838"/>
          <p14:tracePt t="127292" x="9045575" y="4033838"/>
          <p14:tracePt t="127302" x="9015413" y="4033838"/>
          <p14:tracePt t="127317" x="8994775" y="4033838"/>
          <p14:tracePt t="127321" x="8975725" y="4033838"/>
          <p14:tracePt t="127334" x="8955088" y="4033838"/>
          <p14:tracePt t="127339" x="8934450" y="4033838"/>
          <p14:tracePt t="127351" x="8913813" y="4033838"/>
          <p14:tracePt t="127360" x="8894763" y="4033838"/>
          <p14:tracePt t="127369" x="8874125" y="4024313"/>
          <p14:tracePt t="127384" x="8864600" y="4024313"/>
          <p14:tracePt t="127387" x="8843963" y="4013200"/>
          <p14:tracePt t="127400" x="8813800" y="4013200"/>
          <p14:tracePt t="127406" x="8804275" y="4013200"/>
          <p14:tracePt t="127417" x="8793163" y="4003675"/>
          <p14:tracePt t="127425" x="8783638" y="4003675"/>
          <p14:tracePt t="127434" x="8763000" y="3994150"/>
          <p14:tracePt t="127453" x="8753475" y="3994150"/>
          <p14:tracePt t="127473" x="8742363" y="3994150"/>
          <p14:tracePt t="127501" x="8732838" y="3994150"/>
          <p14:tracePt t="127558" x="8723313" y="3994150"/>
          <p14:tracePt t="127692" x="8732838" y="4003675"/>
          <p14:tracePt t="127700" x="8742363" y="4003675"/>
          <p14:tracePt t="127717" x="8763000" y="4013200"/>
          <p14:tracePt t="127721" x="8774113" y="4024313"/>
          <p14:tracePt t="127734" x="8783638" y="4033838"/>
          <p14:tracePt t="127739" x="8804275" y="4044950"/>
          <p14:tracePt t="127750" x="8823325" y="4044950"/>
          <p14:tracePt t="127758" x="8834438" y="4064000"/>
          <p14:tracePt t="127767" x="8864600" y="4075113"/>
          <p14:tracePt t="127776" x="8894763" y="4105275"/>
          <p14:tracePt t="127786" x="8955088" y="4135438"/>
          <p14:tracePt t="127803" x="9015413" y="4175125"/>
          <p14:tracePt t="127805" x="9075738" y="4216400"/>
          <p14:tracePt t="127819" x="9126538" y="4256088"/>
          <p14:tracePt t="127823" x="9156700" y="4276725"/>
          <p14:tracePt t="127835" x="9177338" y="4295775"/>
          <p14:tracePt t="127842" x="9196388" y="4306888"/>
          <p14:tracePt t="127852" x="9217025" y="4325938"/>
          <p14:tracePt t="127867" x="9226550" y="4325938"/>
          <p14:tracePt t="127872" x="9237663" y="4346575"/>
          <p14:tracePt t="127895" x="9267825" y="4346575"/>
          <p14:tracePt t="127901" x="9277350" y="4356100"/>
          <p14:tracePt t="127909" x="9288463" y="4367213"/>
          <p14:tracePt t="127932" x="9297988" y="4376738"/>
          <p14:tracePt t="127936" x="9307513" y="4376738"/>
          <p14:tracePt t="127951" x="9318625" y="4387850"/>
          <p14:tracePt t="127956" x="9328150" y="4397375"/>
          <p14:tracePt t="127983" x="9337675" y="4406900"/>
          <p14:tracePt t="128002" x="9348788" y="4406900"/>
          <p14:tracePt t="128021" x="9348788" y="4418013"/>
          <p14:tracePt t="128039" x="9358313" y="4418013"/>
          <p14:tracePt t="128050" x="9358313" y="4427538"/>
          <p14:tracePt t="128058" x="9367838" y="4427538"/>
          <p14:tracePt t="128068" x="9367838" y="4437063"/>
          <p14:tracePt t="128087" x="9378950" y="4448175"/>
          <p14:tracePt t="128105" x="9388475" y="4457700"/>
          <p14:tracePt t="128124" x="9398000" y="4457700"/>
          <p14:tracePt t="128134" x="9398000" y="4467225"/>
          <p14:tracePt t="128245" x="9409113" y="4467225"/>
          <p14:tracePt t="128274" x="9409113" y="4457700"/>
          <p14:tracePt t="128283" x="9409113" y="4448175"/>
          <p14:tracePt t="128292" x="9418638" y="4437063"/>
          <p14:tracePt t="128302" x="9428163" y="4406900"/>
          <p14:tracePt t="128317" x="9439275" y="4387850"/>
          <p14:tracePt t="128320" x="9459913" y="4367213"/>
          <p14:tracePt t="128334" x="9478963" y="4346575"/>
          <p14:tracePt t="128339" x="9509125" y="4306888"/>
          <p14:tracePt t="128350" x="9539288" y="4276725"/>
          <p14:tracePt t="128360" x="9590088" y="4225925"/>
          <p14:tracePt t="128367" x="9650413" y="4175125"/>
          <p14:tracePt t="128384" x="9740900" y="4105275"/>
          <p14:tracePt t="128386" x="9801225" y="4064000"/>
          <p14:tracePt t="128401" x="9863138" y="4024313"/>
          <p14:tracePt t="128405" x="9893300" y="3994150"/>
          <p14:tracePt t="128417" x="9932988" y="3963988"/>
          <p14:tracePt t="128424" x="9953625" y="3933825"/>
          <p14:tracePt t="128434" x="9983788" y="3913188"/>
          <p14:tracePt t="128443" x="10004425" y="3892550"/>
          <p14:tracePt t="128451" x="10023475" y="3873500"/>
          <p14:tracePt t="128467" x="10044113" y="3852863"/>
          <p14:tracePt t="128471" x="10053638" y="3832225"/>
          <p14:tracePt t="128484" x="10064750" y="3822700"/>
          <p14:tracePt t="128490" x="10064750" y="3811588"/>
          <p14:tracePt t="128500" x="10074275" y="3802063"/>
          <p14:tracePt t="128508" x="10083800" y="3802063"/>
          <p14:tracePt t="128518" x="10083800" y="3792538"/>
          <p14:tracePt t="128592" x="10083800" y="3781425"/>
          <p14:tracePt t="128638" x="10074275" y="3771900"/>
          <p14:tracePt t="128650" x="10064750" y="3771900"/>
          <p14:tracePt t="128658" x="10044113" y="3762375"/>
          <p14:tracePt t="128667" x="10023475" y="3762375"/>
          <p14:tracePt t="128677" x="9993313" y="3762375"/>
          <p14:tracePt t="128686" x="9963150" y="3762375"/>
          <p14:tracePt t="128701" x="9932988" y="3762375"/>
          <p14:tracePt t="128704" x="9902825" y="3762375"/>
          <p14:tracePt t="128717" x="9872663" y="3762375"/>
          <p14:tracePt t="128724" x="9852025" y="3762375"/>
          <p14:tracePt t="128733" x="9832975" y="3762375"/>
          <p14:tracePt t="128743" x="9812338" y="3762375"/>
          <p14:tracePt t="128752" x="9782175" y="3771900"/>
          <p14:tracePt t="128768" x="9752013" y="3781425"/>
          <p14:tracePt t="128771" x="9721850" y="3811588"/>
          <p14:tracePt t="128785" x="9671050" y="3832225"/>
          <p14:tracePt t="128790" x="9640888" y="3852863"/>
          <p14:tracePt t="128801" x="9610725" y="3873500"/>
          <p14:tracePt t="128808" x="9590088" y="3883025"/>
          <p14:tracePt t="128827" x="9569450" y="3892550"/>
          <p14:tracePt t="128852" x="9559925" y="3903663"/>
          <p14:tracePt t="128884" x="9550400" y="3913188"/>
          <p14:tracePt t="128922" x="9539288" y="3913188"/>
          <p14:tracePt t="128934" x="9529763" y="3913188"/>
          <p14:tracePt t="128951" x="9520238" y="3913188"/>
          <p14:tracePt t="128968" x="9509125" y="3913188"/>
          <p14:tracePt t="128988" x="9499600" y="3913188"/>
          <p14:tracePt t="129007" x="9478963" y="3913188"/>
          <p14:tracePt t="129025" x="9459913" y="3913188"/>
          <p14:tracePt t="129034" x="9439275" y="3913188"/>
          <p14:tracePt t="129050" x="9428163" y="3903663"/>
          <p14:tracePt t="129054" x="9409113" y="3892550"/>
          <p14:tracePt t="129067" x="9367838" y="3883025"/>
          <p14:tracePt t="129072" x="9307513" y="3862388"/>
          <p14:tracePt t="129084" x="9237663" y="3841750"/>
          <p14:tracePt t="129090" x="9177338" y="3822700"/>
          <p14:tracePt t="129100" x="9147175" y="3811588"/>
          <p14:tracePt t="129110" x="9117013" y="3802063"/>
          <p14:tracePt t="129120" x="9096375" y="3802063"/>
          <p14:tracePt t="129134" x="9075738" y="3802063"/>
          <p14:tracePt t="129138" x="9055100" y="3802063"/>
          <p14:tracePt t="129151" x="9045575" y="3802063"/>
          <p14:tracePt t="129157" x="9036050" y="3802063"/>
          <p14:tracePt t="129167" x="9015413" y="3802063"/>
          <p14:tracePt t="129176" x="8994775" y="3802063"/>
          <p14:tracePt t="129185" x="8985250" y="3802063"/>
          <p14:tracePt t="129201" x="8975725" y="3802063"/>
          <p14:tracePt t="129204" x="8955088" y="3802063"/>
          <p14:tracePt t="129217" x="8945563" y="3802063"/>
          <p14:tracePt t="129223" x="8934450" y="3802063"/>
          <p14:tracePt t="129233" x="8924925" y="3802063"/>
          <p14:tracePt t="129241" x="8913813" y="3802063"/>
          <p14:tracePt t="129252" x="8904288" y="3802063"/>
          <p14:tracePt t="129271" x="8894763" y="3811588"/>
          <p14:tracePt t="129283" x="8883650" y="3811588"/>
          <p14:tracePt t="129290" x="8874125" y="3811588"/>
          <p14:tracePt t="129299" x="8864600" y="3822700"/>
          <p14:tracePt t="129308" x="8853488" y="3822700"/>
          <p14:tracePt t="129318" x="8843963" y="3832225"/>
          <p14:tracePt t="129333" x="8834438" y="3832225"/>
          <p14:tracePt t="129349" x="8823325" y="3841750"/>
          <p14:tracePt t="129355" x="8813800" y="3852863"/>
          <p14:tracePt t="129366" x="8804275" y="3852863"/>
          <p14:tracePt t="129376" x="8783638" y="3852863"/>
          <p14:tracePt t="129385" x="8774113" y="3873500"/>
          <p14:tracePt t="129400" x="8753475" y="3873500"/>
          <p14:tracePt t="129404" x="8742363" y="3883025"/>
          <p14:tracePt t="129416" x="8732838" y="3883025"/>
          <p14:tracePt t="129423" x="8712200" y="3892550"/>
          <p14:tracePt t="129442" x="8702675" y="3903663"/>
          <p14:tracePt t="129466" x="8693150" y="3903663"/>
          <p14:tracePt t="129483" x="8693150" y="3913188"/>
          <p14:tracePt t="129490" x="8682038" y="3913188"/>
          <p14:tracePt t="129509" x="8672513" y="3913188"/>
          <p14:tracePt t="129519" x="8672513" y="3922713"/>
          <p14:tracePt t="129548" x="8662988" y="3922713"/>
          <p14:tracePt t="129595" x="8662988" y="3933825"/>
          <p14:tracePt t="129616" x="8651875" y="3933825"/>
          <p14:tracePt t="129691" x="8651875" y="3943350"/>
          <p14:tracePt t="129739" x="8662988" y="3943350"/>
          <p14:tracePt t="129750" x="8662988" y="3952875"/>
          <p14:tracePt t="129757" x="8672513" y="3952875"/>
          <p14:tracePt t="129768" x="8682038" y="3963988"/>
          <p14:tracePt t="129784" x="8702675" y="3963988"/>
          <p14:tracePt t="129787" x="8712200" y="3973513"/>
          <p14:tracePt t="129800" x="8732838" y="3983038"/>
          <p14:tracePt t="129805" x="8753475" y="3994150"/>
          <p14:tracePt t="129817" x="8783638" y="4003675"/>
          <p14:tracePt t="129823" x="8804275" y="4013200"/>
          <p14:tracePt t="129834" x="8823325" y="4013200"/>
          <p14:tracePt t="129843" x="8843963" y="4033838"/>
          <p14:tracePt t="129851" x="8864600" y="4044950"/>
          <p14:tracePt t="129868" x="8883650" y="4044950"/>
          <p14:tracePt t="129872" x="8904288" y="4054475"/>
          <p14:tracePt t="129885" x="8924925" y="4075113"/>
          <p14:tracePt t="129890" x="8945563" y="4075113"/>
          <p14:tracePt t="129911" x="8975725" y="4094163"/>
          <p14:tracePt t="129919" x="8994775" y="4094163"/>
          <p14:tracePt t="129935" x="9015413" y="4105275"/>
          <p14:tracePt t="129937" x="9015413" y="4114800"/>
          <p14:tracePt t="129950" x="9036050" y="4114800"/>
          <p14:tracePt t="129956" x="9045575" y="4124325"/>
          <p14:tracePt t="129967" x="9055100" y="4135438"/>
          <p14:tracePt t="129976" x="9066213" y="4135438"/>
          <p14:tracePt t="129985" x="9075738" y="4144963"/>
          <p14:tracePt t="130000" x="9085263" y="4154488"/>
          <p14:tracePt t="130004" x="9096375" y="4154488"/>
          <p14:tracePt t="130017" x="9105900" y="4154488"/>
          <p14:tracePt t="130022" x="9126538" y="4165600"/>
          <p14:tracePt t="130042" x="9136063" y="4175125"/>
          <p14:tracePt t="130051" x="9147175" y="4175125"/>
          <p14:tracePt t="130066" x="9156700" y="4184650"/>
          <p14:tracePt t="130083" x="9166225" y="4184650"/>
          <p14:tracePt t="130088" x="9166225" y="4195763"/>
          <p14:tracePt t="130099" x="9177338" y="4195763"/>
          <p14:tracePt t="130108" x="9186863" y="4195763"/>
          <p14:tracePt t="130116" x="9186863" y="4205288"/>
          <p14:tracePt t="130126" x="9196388" y="4205288"/>
          <p14:tracePt t="130149" x="9207500" y="4216400"/>
          <p14:tracePt t="130154" x="9207500" y="4225925"/>
          <p14:tracePt t="130166" x="9217025" y="4225925"/>
          <p14:tracePt t="130182" x="9217025" y="4235450"/>
          <p14:tracePt t="130192" x="9226550" y="4235450"/>
          <p14:tracePt t="130202" x="9237663" y="4235450"/>
          <p14:tracePt t="130215" x="9237663" y="4246563"/>
          <p14:tracePt t="130220" x="9247188" y="4246563"/>
          <p14:tracePt t="130233" x="9247188" y="4256088"/>
          <p14:tracePt t="130239" x="9256713" y="4256088"/>
          <p14:tracePt t="130249" x="9256713" y="4265613"/>
          <p14:tracePt t="130268" x="9267825" y="4265613"/>
          <p14:tracePt t="130284" x="9277350" y="4276725"/>
          <p14:tracePt t="130323" x="9288463" y="4276725"/>
          <p14:tracePt t="130332" x="9288463" y="4286250"/>
          <p14:tracePt t="130408" x="9297988" y="4286250"/>
          <p14:tracePt t="130437" x="9297988" y="4276725"/>
          <p14:tracePt t="130449" x="9307513" y="4276725"/>
          <p14:tracePt t="130455" x="9318625" y="4256088"/>
          <p14:tracePt t="130466" x="9328150" y="4246563"/>
          <p14:tracePt t="130474" x="9337675" y="4225925"/>
          <p14:tracePt t="130483" x="9358313" y="4195763"/>
          <p14:tracePt t="130493" x="9367838" y="4184650"/>
          <p14:tracePt t="130502" x="9388475" y="4165600"/>
          <p14:tracePt t="130517" x="9409113" y="4135438"/>
          <p14:tracePt t="130521" x="9428163" y="4124325"/>
          <p14:tracePt t="130534" x="9448800" y="4114800"/>
          <p14:tracePt t="130540" x="9459913" y="4094163"/>
          <p14:tracePt t="130550" x="9478963" y="4084638"/>
          <p14:tracePt t="130558" x="9490075" y="4064000"/>
          <p14:tracePt t="130567" x="9499600" y="4064000"/>
          <p14:tracePt t="130583" x="9520238" y="4044950"/>
          <p14:tracePt t="130602" x="9539288" y="4033838"/>
          <p14:tracePt t="130605" x="9539288" y="4024313"/>
          <p14:tracePt t="130618" x="9559925" y="4013200"/>
          <p14:tracePt t="130635" x="9569450" y="4003675"/>
          <p14:tracePt t="130652" x="9590088" y="3994150"/>
          <p14:tracePt t="130672" x="9599613" y="3983038"/>
          <p14:tracePt t="130690" x="9610725" y="3973513"/>
          <p14:tracePt t="130710" x="9610725" y="3963988"/>
          <p14:tracePt t="130719" x="9620250" y="3963988"/>
          <p14:tracePt t="130737" x="9631363" y="3963988"/>
          <p14:tracePt t="130776" x="9640888" y="3952875"/>
          <p14:tracePt t="130851" x="9650413" y="3952875"/>
          <p14:tracePt t="143747" x="9539288" y="3903663"/>
          <p14:tracePt t="143763" x="9045575" y="3741738"/>
          <p14:tracePt t="143767" x="8551863" y="3570288"/>
          <p14:tracePt t="143783" x="8088313" y="3429000"/>
          <p14:tracePt t="143787" x="7643813" y="3297238"/>
          <p14:tracePt t="143799" x="7180263" y="3167063"/>
          <p14:tracePt t="143804" x="6635750" y="3025775"/>
          <p14:tracePt t="143813" x="6100763" y="2884488"/>
          <p14:tracePt t="143822" x="5526088" y="2743200"/>
          <p14:tracePt t="143832" x="4960938" y="2592388"/>
          <p14:tracePt t="143846" x="4386263" y="2451100"/>
          <p14:tracePt t="143851" x="3871913" y="2289175"/>
          <p14:tracePt t="143863" x="3348038" y="2138363"/>
          <p14:tracePt t="143870" x="2884488" y="1976438"/>
          <p14:tracePt t="143880" x="2439988" y="1804988"/>
          <p14:tracePt t="143889" x="2036763" y="1633538"/>
          <p14:tracePt t="143909" x="1643063" y="1441450"/>
          <p14:tracePt t="143913" x="1250950" y="1260475"/>
          <p14:tracePt t="143919" x="877888" y="1089025"/>
          <p14:tracePt t="143930" x="595313" y="958850"/>
          <p14:tracePt t="143937" x="382588" y="847725"/>
          <p14:tracePt t="143946" x="201613" y="755650"/>
          <p14:tracePt t="143957" x="69850" y="6953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B9D41-C7C3-4CC9-B8EE-21458CE70F4B}"/>
              </a:ext>
            </a:extLst>
          </p:cNvPr>
          <p:cNvSpPr txBox="1"/>
          <p:nvPr/>
        </p:nvSpPr>
        <p:spPr>
          <a:xfrm>
            <a:off x="368300" y="279400"/>
            <a:ext cx="937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Which of these shapes are cylinders?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Cone">
                <a:extLst>
                  <a:ext uri="{FF2B5EF4-FFF2-40B4-BE49-F238E27FC236}">
                    <a16:creationId xmlns:a16="http://schemas.microsoft.com/office/drawing/2014/main" id="{907C1CA0-2259-4450-B76C-A6D38E6BCD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0308432"/>
                  </p:ext>
                </p:extLst>
              </p:nvPr>
            </p:nvGraphicFramePr>
            <p:xfrm rot="10800000">
              <a:off x="227809" y="989516"/>
              <a:ext cx="2518335" cy="2480323"/>
            </p:xfrm>
            <a:graphic>
              <a:graphicData uri="http://schemas.microsoft.com/office/drawing/2017/model3d">
                <am3d:model3d r:embed="rId4">
                  <am3d:spPr>
                    <a:xfrm rot="10800000">
                      <a:off x="0" y="0"/>
                      <a:ext cx="2518335" cy="2480323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1666173" ay="-2225718" az="105715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008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Cone">
                <a:extLst>
                  <a:ext uri="{FF2B5EF4-FFF2-40B4-BE49-F238E27FC236}">
                    <a16:creationId xmlns:a16="http://schemas.microsoft.com/office/drawing/2014/main" id="{907C1CA0-2259-4450-B76C-A6D38E6BCD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227809" y="989516"/>
                <a:ext cx="2518335" cy="2480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Red Sphere">
                <a:extLst>
                  <a:ext uri="{FF2B5EF4-FFF2-40B4-BE49-F238E27FC236}">
                    <a16:creationId xmlns:a16="http://schemas.microsoft.com/office/drawing/2014/main" id="{3D60E97A-D25E-431C-B450-7B015713CB9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22032539"/>
                  </p:ext>
                </p:extLst>
              </p:nvPr>
            </p:nvGraphicFramePr>
            <p:xfrm>
              <a:off x="527701" y="3818319"/>
              <a:ext cx="1918549" cy="211943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918549" cy="2119439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388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ed Sphere">
                <a:extLst>
                  <a:ext uri="{FF2B5EF4-FFF2-40B4-BE49-F238E27FC236}">
                    <a16:creationId xmlns:a16="http://schemas.microsoft.com/office/drawing/2014/main" id="{3D60E97A-D25E-431C-B450-7B015713CB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7701" y="3818319"/>
                <a:ext cx="1918549" cy="211943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ylinder 4">
            <a:extLst>
              <a:ext uri="{FF2B5EF4-FFF2-40B4-BE49-F238E27FC236}">
                <a16:creationId xmlns:a16="http://schemas.microsoft.com/office/drawing/2014/main" id="{449562B0-9AF8-44AB-B0C0-13430E0B5C11}"/>
              </a:ext>
            </a:extLst>
          </p:cNvPr>
          <p:cNvSpPr/>
          <p:nvPr/>
        </p:nvSpPr>
        <p:spPr>
          <a:xfrm>
            <a:off x="3959818" y="1052085"/>
            <a:ext cx="1498600" cy="2641600"/>
          </a:xfrm>
          <a:prstGeom prst="ca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AA95BD04-439A-4316-B86F-4DAA7EFAAFA5}"/>
              </a:ext>
            </a:extLst>
          </p:cNvPr>
          <p:cNvSpPr/>
          <p:nvPr/>
        </p:nvSpPr>
        <p:spPr>
          <a:xfrm rot="5400000">
            <a:off x="3959818" y="3628973"/>
            <a:ext cx="1498600" cy="2641600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5994889-187E-44EE-9C25-A9BF905318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14320" y="514440"/>
              <a:ext cx="4639320" cy="630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5994889-187E-44EE-9C25-A9BF905318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4960" y="505080"/>
                <a:ext cx="4658040" cy="63223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5815D3-85DB-4E28-B5A0-0C8884487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40"/>
    </mc:Choice>
    <mc:Fallback xmlns="">
      <p:transition spd="slow" advTm="8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4E9037-D4CF-4FB6-8E6A-38593BCB65E9}"/>
              </a:ext>
            </a:extLst>
          </p:cNvPr>
          <p:cNvSpPr txBox="1"/>
          <p:nvPr/>
        </p:nvSpPr>
        <p:spPr>
          <a:xfrm>
            <a:off x="292100" y="685800"/>
            <a:ext cx="810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What shapes can you see?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Dark Gray Pyramid">
                <a:extLst>
                  <a:ext uri="{FF2B5EF4-FFF2-40B4-BE49-F238E27FC236}">
                    <a16:creationId xmlns:a16="http://schemas.microsoft.com/office/drawing/2014/main" id="{58634DE7-CF70-4681-A4D6-C571369D8C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1962670"/>
                  </p:ext>
                </p:extLst>
              </p:nvPr>
            </p:nvGraphicFramePr>
            <p:xfrm>
              <a:off x="292100" y="819420"/>
              <a:ext cx="2514339" cy="260958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14339" cy="2609580"/>
                    </a:xfrm>
                    <a:prstGeom prst="rect">
                      <a:avLst/>
                    </a:prstGeom>
                  </am3d:spPr>
                  <am3d:camera>
                    <am3d:pos x="0" y="0" z="709606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34103" d="1000000"/>
                    <am3d:preTrans dx="0" dy="-1069508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0005" ay="356596" az="9424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57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Dark Gray Pyramid">
                <a:extLst>
                  <a:ext uri="{FF2B5EF4-FFF2-40B4-BE49-F238E27FC236}">
                    <a16:creationId xmlns:a16="http://schemas.microsoft.com/office/drawing/2014/main" id="{58634DE7-CF70-4681-A4D6-C571369D8C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2100" y="819420"/>
                <a:ext cx="2514339" cy="2609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Cone">
                <a:extLst>
                  <a:ext uri="{FF2B5EF4-FFF2-40B4-BE49-F238E27FC236}">
                    <a16:creationId xmlns:a16="http://schemas.microsoft.com/office/drawing/2014/main" id="{B7836D95-D479-42B6-BB4E-5995013406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0737739"/>
                  </p:ext>
                </p:extLst>
              </p:nvPr>
            </p:nvGraphicFramePr>
            <p:xfrm rot="10800000">
              <a:off x="4444392" y="1290542"/>
              <a:ext cx="2518335" cy="2480323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2518335" cy="2480323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1666173" ay="-2225718" az="105715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0008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Cone">
                <a:extLst>
                  <a:ext uri="{FF2B5EF4-FFF2-40B4-BE49-F238E27FC236}">
                    <a16:creationId xmlns:a16="http://schemas.microsoft.com/office/drawing/2014/main" id="{B7836D95-D479-42B6-BB4E-5995013406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4444392" y="1290542"/>
                <a:ext cx="2518335" cy="24803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Red Sphere">
                <a:extLst>
                  <a:ext uri="{FF2B5EF4-FFF2-40B4-BE49-F238E27FC236}">
                    <a16:creationId xmlns:a16="http://schemas.microsoft.com/office/drawing/2014/main" id="{72CF1C3E-E005-45DC-801A-C5D585187C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0652064"/>
                  </p:ext>
                </p:extLst>
              </p:nvPr>
            </p:nvGraphicFramePr>
            <p:xfrm>
              <a:off x="7934972" y="1459448"/>
              <a:ext cx="1941840" cy="194184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941840" cy="194184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982547" ay="-1541331" az="43555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3887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Red Sphere">
                <a:extLst>
                  <a:ext uri="{FF2B5EF4-FFF2-40B4-BE49-F238E27FC236}">
                    <a16:creationId xmlns:a16="http://schemas.microsoft.com/office/drawing/2014/main" id="{72CF1C3E-E005-45DC-801A-C5D585187C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34972" y="1459448"/>
                <a:ext cx="1941840" cy="19418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Cube 5">
            <a:extLst>
              <a:ext uri="{FF2B5EF4-FFF2-40B4-BE49-F238E27FC236}">
                <a16:creationId xmlns:a16="http://schemas.microsoft.com/office/drawing/2014/main" id="{D6842154-DD37-4623-B329-F802A584DF32}"/>
              </a:ext>
            </a:extLst>
          </p:cNvPr>
          <p:cNvSpPr/>
          <p:nvPr/>
        </p:nvSpPr>
        <p:spPr>
          <a:xfrm rot="5400000">
            <a:off x="1544257" y="3875183"/>
            <a:ext cx="1094507" cy="2903787"/>
          </a:xfrm>
          <a:prstGeom prst="cube">
            <a:avLst>
              <a:gd name="adj" fmla="val 2500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5BB05D3D-A90D-49BD-BA52-4DAA4C6C9827}"/>
              </a:ext>
            </a:extLst>
          </p:cNvPr>
          <p:cNvSpPr/>
          <p:nvPr/>
        </p:nvSpPr>
        <p:spPr>
          <a:xfrm>
            <a:off x="4954260" y="4006276"/>
            <a:ext cx="1498600" cy="2641600"/>
          </a:xfrm>
          <a:prstGeom prst="ca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D2679F6-7FE8-4225-BF8C-0F0FD778286F}"/>
              </a:ext>
            </a:extLst>
          </p:cNvPr>
          <p:cNvSpPr/>
          <p:nvPr/>
        </p:nvSpPr>
        <p:spPr>
          <a:xfrm>
            <a:off x="8093092" y="4488876"/>
            <a:ext cx="1625600" cy="16764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72FBBBE-052C-44A8-A762-BAD4FBE4A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0"/>
    </mc:Choice>
    <mc:Fallback xmlns="">
      <p:transition spd="slow" advTm="54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54" x="3771900" y="6286500"/>
          <p14:tracePt t="11068" x="2803525" y="6223000"/>
          <p14:tracePt t="11084" x="2671763" y="5759450"/>
          <p14:tracePt t="11087" x="2592388" y="5507038"/>
          <p14:tracePt t="11102" x="2560638" y="5345113"/>
          <p14:tracePt t="11106" x="2520950" y="5213350"/>
          <p14:tracePt t="11117" x="2500313" y="5113338"/>
          <p14:tracePt t="11124" x="2481263" y="5041900"/>
          <p14:tracePt t="11135" x="2460625" y="4972050"/>
          <p14:tracePt t="11143" x="2451100" y="4932363"/>
          <p14:tracePt t="11153" x="2439988" y="4891088"/>
          <p14:tracePt t="11167" x="2439988" y="4840288"/>
          <p14:tracePt t="11172" x="2439988" y="4810125"/>
          <p14:tracePt t="11185" x="2439988" y="4791075"/>
          <p14:tracePt t="11190" x="2439988" y="4779963"/>
          <p14:tracePt t="11408" x="2379663" y="4649788"/>
          <p14:tracePt t="11417" x="2238375" y="4316413"/>
          <p14:tracePt t="11426" x="2127250" y="3903663"/>
          <p14:tracePt t="11437" x="2057400" y="3560763"/>
          <p14:tracePt t="11452" x="2016125" y="3317875"/>
          <p14:tracePt t="11454" x="1997075" y="3146425"/>
          <p14:tracePt t="11468" x="1985963" y="3016250"/>
          <p14:tracePt t="11473" x="1976438" y="2924175"/>
          <p14:tracePt t="11486" x="1976438" y="2863850"/>
          <p14:tracePt t="11492" x="1966913" y="2803525"/>
          <p14:tracePt t="11502" x="1966913" y="2763838"/>
          <p14:tracePt t="11511" x="1966913" y="2733675"/>
          <p14:tracePt t="11520" x="1955800" y="2703513"/>
          <p14:tracePt t="11535" x="1955800" y="2682875"/>
          <p14:tracePt t="11539" x="1955800" y="2662238"/>
          <p14:tracePt t="11551" x="1955800" y="2641600"/>
          <p14:tracePt t="11568" x="1955800" y="2632075"/>
          <p14:tracePt t="11576" x="1955800" y="2622550"/>
          <p14:tracePt t="11601" x="1946275" y="2611438"/>
          <p14:tracePt t="11617" x="1946275" y="2601913"/>
          <p14:tracePt t="11623" x="1946275" y="2592388"/>
          <p14:tracePt t="11652" x="1946275" y="2581275"/>
          <p14:tracePt t="11670" x="1936750" y="2571750"/>
          <p14:tracePt t="11708" x="1925638" y="2571750"/>
          <p14:tracePt t="11716" x="1925638" y="2562225"/>
          <p14:tracePt t="11888" x="1925638" y="2571750"/>
          <p14:tracePt t="11929" x="1925638" y="2581275"/>
          <p14:tracePt t="11971" x="1925638" y="2592388"/>
          <p14:tracePt t="12014" x="1925638" y="2601913"/>
          <p14:tracePt t="12099" x="1925638" y="2611438"/>
          <p14:tracePt t="13707" x="1925638" y="2622550"/>
          <p14:tracePt t="16501" x="1925638" y="2632075"/>
          <p14:tracePt t="16516" x="1936750" y="2632075"/>
          <p14:tracePt t="16520" x="1955800" y="2641600"/>
          <p14:tracePt t="16533" x="1976438" y="2641600"/>
          <p14:tracePt t="16539" x="2006600" y="2641600"/>
          <p14:tracePt t="16550" x="2047875" y="2641600"/>
          <p14:tracePt t="16558" x="2117725" y="2652713"/>
          <p14:tracePt t="16568" x="2198688" y="2662238"/>
          <p14:tracePt t="16585" x="2359025" y="2662238"/>
          <p14:tracePt t="16602" x="2451100" y="2662238"/>
          <p14:tracePt t="16605" x="2551113" y="2662238"/>
          <p14:tracePt t="16617" x="2652713" y="2662238"/>
          <p14:tracePt t="16624" x="2743200" y="2652713"/>
          <p14:tracePt t="16634" x="2803525" y="2641600"/>
          <p14:tracePt t="16643" x="2873375" y="2632075"/>
          <p14:tracePt t="16652" x="2974975" y="2632075"/>
          <p14:tracePt t="16668" x="3055938" y="2622550"/>
          <p14:tracePt t="16670" x="3136900" y="2611438"/>
          <p14:tracePt t="16684" x="3216275" y="2601913"/>
          <p14:tracePt t="16689" x="3287713" y="2592388"/>
          <p14:tracePt t="16701" x="3338513" y="2592388"/>
          <p14:tracePt t="16708" x="3387725" y="2592388"/>
          <p14:tracePt t="16718" x="3417888" y="2592388"/>
          <p14:tracePt t="16735" x="3459163" y="2592388"/>
          <p14:tracePt t="16751" x="3468688" y="2601913"/>
          <p14:tracePt t="16754" x="3479800" y="2601913"/>
          <p14:tracePt t="17070" x="3549650" y="2611438"/>
          <p14:tracePt t="17082" x="3690938" y="2622550"/>
          <p14:tracePt t="17090" x="3841750" y="2622550"/>
          <p14:tracePt t="17099" x="3932238" y="2622550"/>
          <p14:tracePt t="17109" x="4013200" y="2622550"/>
          <p14:tracePt t="17117" x="4084638" y="2622550"/>
          <p14:tracePt t="17132" x="4175125" y="2622550"/>
          <p14:tracePt t="17136" x="4295775" y="2622550"/>
          <p14:tracePt t="17149" x="4446588" y="2622550"/>
          <p14:tracePt t="17155" x="4578350" y="2622550"/>
          <p14:tracePt t="17165" x="4699000" y="2622550"/>
          <p14:tracePt t="17173" x="4789488" y="2622550"/>
          <p14:tracePt t="17182" x="4911725" y="2622550"/>
          <p14:tracePt t="17192" x="5021263" y="2622550"/>
          <p14:tracePt t="17202" x="5092700" y="2622550"/>
          <p14:tracePt t="17215" x="5143500" y="2622550"/>
          <p14:tracePt t="17220" x="5203825" y="2622550"/>
          <p14:tracePt t="17232" x="5243513" y="2611438"/>
          <p14:tracePt t="17238" x="5284788" y="2611438"/>
          <p14:tracePt t="17248" x="5314950" y="2611438"/>
          <p14:tracePt t="17257" x="5345113" y="2611438"/>
          <p14:tracePt t="17266" x="5364163" y="2611438"/>
          <p14:tracePt t="17275" x="5395913" y="2622550"/>
          <p14:tracePt t="17284" x="5414963" y="2632075"/>
          <p14:tracePt t="17298" x="5426075" y="2632075"/>
          <p14:tracePt t="21456" x="5435600" y="2641600"/>
          <p14:tracePt t="21514" x="5445125" y="2641600"/>
          <p14:tracePt t="21571" x="5456238" y="2641600"/>
          <p14:tracePt t="21600" x="5475288" y="2641600"/>
          <p14:tracePt t="21614" x="5495925" y="2641600"/>
          <p14:tracePt t="21619" x="5516563" y="2641600"/>
          <p14:tracePt t="21631" x="5556250" y="2641600"/>
          <p14:tracePt t="21638" x="5637213" y="2632075"/>
          <p14:tracePt t="21648" x="5757863" y="2622550"/>
          <p14:tracePt t="21658" x="5908675" y="2611438"/>
          <p14:tracePt t="21667" x="6030913" y="2611438"/>
          <p14:tracePt t="21681" x="6142038" y="2601913"/>
          <p14:tracePt t="21685" x="6202363" y="2601913"/>
          <p14:tracePt t="21699" x="6262688" y="2601913"/>
          <p14:tracePt t="21703" x="6323013" y="2601913"/>
          <p14:tracePt t="21716" x="6392863" y="2601913"/>
          <p14:tracePt t="21722" x="6464300" y="2601913"/>
          <p14:tracePt t="21732" x="6534150" y="2601913"/>
          <p14:tracePt t="21741" x="6575425" y="2601913"/>
          <p14:tracePt t="21751" x="6615113" y="2601913"/>
          <p14:tracePt t="21765" x="6656388" y="2601913"/>
          <p14:tracePt t="21769" x="6686550" y="2601913"/>
          <p14:tracePt t="21782" x="6716713" y="2601913"/>
          <p14:tracePt t="21788" x="6746875" y="2611438"/>
          <p14:tracePt t="21799" x="6777038" y="2611438"/>
          <p14:tracePt t="21806" x="6807200" y="2611438"/>
          <p14:tracePt t="21816" x="6837363" y="2622550"/>
          <p14:tracePt t="21834" x="6907213" y="2622550"/>
          <p14:tracePt t="21850" x="6937375" y="2632075"/>
          <p14:tracePt t="21853" x="6967538" y="2632075"/>
          <p14:tracePt t="21866" x="6988175" y="2632075"/>
          <p14:tracePt t="21872" x="7029450" y="2641600"/>
          <p14:tracePt t="21882" x="7078663" y="2641600"/>
          <p14:tracePt t="21891" x="7240588" y="2641600"/>
          <p14:tracePt t="21899" x="7472363" y="2632075"/>
          <p14:tracePt t="21916" x="7724775" y="2622550"/>
          <p14:tracePt t="21919" x="7956550" y="2601913"/>
          <p14:tracePt t="21933" x="8097838" y="2592388"/>
          <p14:tracePt t="21937" x="8248650" y="2581275"/>
          <p14:tracePt t="21949" x="8369300" y="2581275"/>
          <p14:tracePt t="21955" x="8461375" y="2571750"/>
          <p14:tracePt t="21965" x="8521700" y="2562225"/>
          <p14:tracePt t="21973" x="8551863" y="2551113"/>
          <p14:tracePt t="21983" x="8582025" y="2541588"/>
          <p14:tracePt t="34424" x="8369300" y="2652713"/>
          <p14:tracePt t="34433" x="7916863" y="2824163"/>
          <p14:tracePt t="34444" x="7421563" y="2984500"/>
          <p14:tracePt t="34452" x="7018338" y="3116263"/>
          <p14:tracePt t="34461" x="6524625" y="3227388"/>
          <p14:tracePt t="34470" x="6061075" y="3368675"/>
          <p14:tracePt t="34480" x="5616575" y="3519488"/>
          <p14:tracePt t="34494" x="5153025" y="3690938"/>
          <p14:tracePt t="34499" x="4710113" y="3852863"/>
          <p14:tracePt t="34511" x="4325938" y="3973513"/>
          <p14:tracePt t="34517" x="3983038" y="4105275"/>
          <p14:tracePt t="34528" x="3660775" y="4205288"/>
          <p14:tracePt t="34544" x="3398838" y="4316413"/>
          <p14:tracePt t="34546" x="3106738" y="4457700"/>
          <p14:tracePt t="34561" x="2903538" y="4538663"/>
          <p14:tracePt t="34566" x="2732088" y="4598988"/>
          <p14:tracePt t="34577" x="2592388" y="4638675"/>
          <p14:tracePt t="34585" x="2541588" y="4659313"/>
          <p14:tracePt t="34594" x="2511425" y="4668838"/>
          <p14:tracePt t="34603" x="2490788" y="4679950"/>
          <p14:tracePt t="34611" x="2481263" y="4689475"/>
          <p14:tracePt t="34868" x="2430463" y="4840288"/>
          <p14:tracePt t="34877" x="2309813" y="5183188"/>
          <p14:tracePt t="34886" x="2228850" y="5335588"/>
          <p14:tracePt t="34897" x="2187575" y="5426075"/>
          <p14:tracePt t="34912" x="2168525" y="5456238"/>
          <p14:tracePt t="34914" x="2147888" y="5476875"/>
          <p14:tracePt t="34929" x="2138363" y="5495925"/>
          <p14:tracePt t="34933" x="2127250" y="5507038"/>
          <p14:tracePt t="34944" x="2117725" y="5516563"/>
          <p14:tracePt t="34953" x="2117725" y="5526088"/>
          <p14:tracePt t="34962" x="2108200" y="5537200"/>
          <p14:tracePt t="34994" x="2108200" y="5546725"/>
          <p14:tracePt t="35012" x="2097088" y="5546725"/>
          <p14:tracePt t="35048" x="2087563" y="5556250"/>
          <p14:tracePt t="35115" x="2087563" y="5567363"/>
          <p14:tracePt t="35135" x="2087563" y="5576888"/>
          <p14:tracePt t="35201" x="2087563" y="5588000"/>
          <p14:tracePt t="39156" x="2097088" y="5588000"/>
          <p14:tracePt t="39165" x="2108200" y="5588000"/>
          <p14:tracePt t="39176" x="2117725" y="5576888"/>
          <p14:tracePt t="39184" x="2127250" y="5576888"/>
          <p14:tracePt t="39194" x="2147888" y="5567363"/>
          <p14:tracePt t="39203" x="2168525" y="5567363"/>
          <p14:tracePt t="39212" x="2187575" y="5556250"/>
          <p14:tracePt t="39227" x="2208213" y="5556250"/>
          <p14:tracePt t="39231" x="2259013" y="5537200"/>
          <p14:tracePt t="39243" x="2298700" y="5526088"/>
          <p14:tracePt t="39250" x="2339975" y="5507038"/>
          <p14:tracePt t="39261" x="2400300" y="5495925"/>
          <p14:tracePt t="39269" x="2460625" y="5476875"/>
          <p14:tracePt t="39280" x="2520950" y="5456238"/>
          <p14:tracePt t="39294" x="2592388" y="5435600"/>
          <p14:tracePt t="39298" x="2662238" y="5416550"/>
          <p14:tracePt t="39310" x="2713038" y="5395913"/>
          <p14:tracePt t="39316" x="2773363" y="5384800"/>
          <p14:tracePt t="39327" x="2843213" y="5365750"/>
          <p14:tracePt t="39335" x="2903538" y="5354638"/>
          <p14:tracePt t="39345" x="2974975" y="5335588"/>
          <p14:tracePt t="39360" x="3044825" y="5305425"/>
          <p14:tracePt t="39363" x="3125788" y="5275263"/>
          <p14:tracePt t="39377" x="3197225" y="5254625"/>
          <p14:tracePt t="39383" x="3257550" y="5254625"/>
          <p14:tracePt t="39393" x="3308350" y="5245100"/>
          <p14:tracePt t="39401" x="3357563" y="5233988"/>
          <p14:tracePt t="39411" x="3398838" y="5224463"/>
          <p14:tracePt t="39427" x="3429000" y="5213350"/>
          <p14:tracePt t="39429" x="3459163" y="5213350"/>
          <p14:tracePt t="39444" x="3489325" y="5203825"/>
          <p14:tracePt t="39449" x="3519488" y="5203825"/>
          <p14:tracePt t="39461" x="3549650" y="5203825"/>
          <p14:tracePt t="39468" x="3579813" y="5203825"/>
          <p14:tracePt t="39478" x="3609975" y="5194300"/>
          <p14:tracePt t="39495" x="3640138" y="5194300"/>
          <p14:tracePt t="39496" x="3670300" y="5194300"/>
          <p14:tracePt t="39511" x="3690938" y="5194300"/>
          <p14:tracePt t="39515" x="3721100" y="5194300"/>
          <p14:tracePt t="39527" x="3751263" y="5194300"/>
          <p14:tracePt t="39534" x="3781425" y="5194300"/>
          <p14:tracePt t="39543" x="3802063" y="5194300"/>
          <p14:tracePt t="39552" x="3832225" y="5194300"/>
          <p14:tracePt t="39561" x="3862388" y="5194300"/>
          <p14:tracePt t="39577" x="3892550" y="5194300"/>
          <p14:tracePt t="39580" x="3922713" y="5194300"/>
          <p14:tracePt t="39594" x="3952875" y="5203825"/>
          <p14:tracePt t="39599" x="3983038" y="5203825"/>
          <p14:tracePt t="39611" x="4013200" y="5213350"/>
          <p14:tracePt t="39618" x="4043363" y="5213350"/>
          <p14:tracePt t="39627" x="4084638" y="5213350"/>
          <p14:tracePt t="39643" x="4124325" y="5224463"/>
          <p14:tracePt t="39645" x="4184650" y="5224463"/>
          <p14:tracePt t="39659" x="4265613" y="5245100"/>
          <p14:tracePt t="39664" x="4337050" y="5264150"/>
          <p14:tracePt t="39676" x="4416425" y="5275263"/>
          <p14:tracePt t="39683" x="4476750" y="5284788"/>
          <p14:tracePt t="39693" x="4518025" y="5305425"/>
          <p14:tracePt t="39701" x="4578350" y="5314950"/>
          <p14:tracePt t="39711" x="4608513" y="5324475"/>
          <p14:tracePt t="39726" x="4659313" y="5345113"/>
          <p14:tracePt t="39729" x="4689475" y="5365750"/>
          <p14:tracePt t="39743" x="4749800" y="5395913"/>
          <p14:tracePt t="39748" x="4810125" y="5435600"/>
          <p14:tracePt t="39760" x="4870450" y="5465763"/>
          <p14:tracePt t="39766" x="4930775" y="5507038"/>
          <p14:tracePt t="39776" x="4981575" y="5526088"/>
          <p14:tracePt t="39785" x="5021263" y="5556250"/>
          <p14:tracePt t="39794" x="5062538" y="5588000"/>
          <p14:tracePt t="39809" x="5092700" y="5607050"/>
          <p14:tracePt t="39812" x="5132388" y="5637213"/>
          <p14:tracePt t="39826" x="5153025" y="5657850"/>
          <p14:tracePt t="47159" x="5192713" y="5657850"/>
          <p14:tracePt t="47176" x="5414963" y="5648325"/>
          <p14:tracePt t="47191" x="5556250" y="5637213"/>
          <p14:tracePt t="47196" x="5676900" y="5637213"/>
          <p14:tracePt t="47208" x="5778500" y="5627688"/>
          <p14:tracePt t="47214" x="5889625" y="5627688"/>
          <p14:tracePt t="47225" x="6040438" y="5627688"/>
          <p14:tracePt t="47241" x="6191250" y="5627688"/>
          <p14:tracePt t="47244" x="6332538" y="5627688"/>
          <p14:tracePt t="47259" x="6503988" y="5637213"/>
          <p14:tracePt t="47263" x="6705600" y="5657850"/>
          <p14:tracePt t="47275" x="6937375" y="5678488"/>
          <p14:tracePt t="47281" x="7138988" y="5708650"/>
          <p14:tracePt t="47291" x="7351713" y="5738813"/>
          <p14:tracePt t="47300" x="7583488" y="5768975"/>
          <p14:tracePt t="47309" x="7785100" y="5778500"/>
          <p14:tracePt t="47324" x="8007350" y="5799138"/>
          <p14:tracePt t="47328" x="8239125" y="5819775"/>
          <p14:tracePt t="47342" x="8450263" y="5868988"/>
          <p14:tracePt t="47347" x="8672513" y="5910263"/>
          <p14:tracePt t="47358" x="8853488" y="5949950"/>
          <p14:tracePt t="47365" x="9036050" y="5970588"/>
          <p14:tracePt t="47375" x="9147175" y="5991225"/>
          <p14:tracePt t="47384" x="9267825" y="6000750"/>
          <p14:tracePt t="47393" x="9358313" y="6000750"/>
          <p14:tracePt t="47407" x="9418638" y="6000750"/>
          <p14:tracePt t="47411" x="9459913" y="6000750"/>
          <p14:tracePt t="47424" x="9478963" y="6000750"/>
          <p14:tracePt t="47811" x="9459913" y="5961063"/>
          <p14:tracePt t="47826" x="9428163" y="5919788"/>
          <p14:tracePt t="47831" x="9409113" y="5889625"/>
          <p14:tracePt t="47842" x="9378950" y="5849938"/>
          <p14:tracePt t="47850" x="9358313" y="5819775"/>
          <p14:tracePt t="47859" x="9328150" y="5768975"/>
          <p14:tracePt t="47877" x="9288463" y="5708650"/>
          <p14:tracePt t="47892" x="9267825" y="5678488"/>
          <p14:tracePt t="47896" x="9256713" y="5648325"/>
          <p14:tracePt t="47919" x="9226550" y="5588000"/>
          <p14:tracePt t="47924" x="9217025" y="5567363"/>
          <p14:tracePt t="47933" x="9207500" y="5546725"/>
          <p14:tracePt t="47942" x="9196388" y="5537200"/>
          <p14:tracePt t="47957" x="9196388" y="5526088"/>
          <p14:tracePt t="47961" x="9196388" y="5516563"/>
          <p14:tracePt t="47974" x="9186863" y="5516563"/>
          <p14:tracePt t="52375" x="8904288" y="5335588"/>
          <p14:tracePt t="52390" x="8582025" y="5133975"/>
          <p14:tracePt t="52394" x="8308975" y="4972050"/>
          <p14:tracePt t="52406" x="8067675" y="4779963"/>
          <p14:tracePt t="52412" x="7785100" y="4578350"/>
          <p14:tracePt t="52424" x="7502525" y="4367213"/>
          <p14:tracePt t="52431" x="7219950" y="4094163"/>
          <p14:tracePt t="52441" x="6877050" y="3792538"/>
          <p14:tracePt t="52458" x="6503988" y="3468688"/>
          <p14:tracePt t="52460" x="6142038" y="3155950"/>
          <p14:tracePt t="52474" x="5859463" y="2924175"/>
          <p14:tracePt t="52479" x="5667375" y="2773363"/>
          <p14:tracePt t="52490" x="5546725" y="2692400"/>
          <p14:tracePt t="52499" x="5505450" y="2652713"/>
          <p14:tracePt t="52508" x="5465763" y="2652713"/>
          <p14:tracePt t="52516" x="5456238" y="2641600"/>
          <p14:tracePt t="52822" x="5233988" y="2592388"/>
          <p14:tracePt t="52831" x="4819650" y="2460625"/>
          <p14:tracePt t="52841" x="4427538" y="2309813"/>
          <p14:tracePt t="52859" x="3751263" y="1916113"/>
          <p14:tracePt t="52874" x="3429000" y="1674813"/>
          <p14:tracePt t="52878" x="3035300" y="1381125"/>
          <p14:tracePt t="52891" x="2722563" y="1109663"/>
          <p14:tracePt t="52897" x="2460625" y="866775"/>
          <p14:tracePt t="52907" x="2259013" y="676275"/>
          <p14:tracePt t="52916" x="2157413" y="565150"/>
          <p14:tracePt t="52924" x="2117725" y="534988"/>
          <p14:tracePt t="53182" x="1844675" y="363538"/>
          <p14:tracePt t="53192" x="1522413" y="15081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BE864-515A-4D5A-9624-8F6AA62C40D2}"/>
              </a:ext>
            </a:extLst>
          </p:cNvPr>
          <p:cNvSpPr txBox="1"/>
          <p:nvPr/>
        </p:nvSpPr>
        <p:spPr>
          <a:xfrm>
            <a:off x="508000" y="654566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Complete questions 2, 3,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14E88-BCA7-4AFD-BDE7-C89C76F51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193800"/>
            <a:ext cx="3437705" cy="4817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E86586-897A-4225-854A-0130ED953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296" y="1193800"/>
            <a:ext cx="3439960" cy="4953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E9A21A-6CAB-46F6-819C-73F640D6B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6"/>
    </mc:Choice>
    <mc:Fallback xmlns="">
      <p:transition spd="slow" advTm="9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82" x="4225925" y="2662238"/>
          <p14:tracePt t="7802" x="3579813" y="2279650"/>
          <p14:tracePt t="7815" x="3278188" y="2108200"/>
          <p14:tracePt t="7820" x="3035300" y="1955800"/>
          <p14:tracePt t="7831" x="2794000" y="1816100"/>
          <p14:tracePt t="7838" x="2571750" y="1654175"/>
          <p14:tracePt t="7848" x="2298700" y="1452563"/>
          <p14:tracePt t="7865" x="2016125" y="1239838"/>
          <p14:tracePt t="7867" x="1735138" y="1008063"/>
          <p14:tracePt t="7880" x="1422400" y="736600"/>
          <p14:tracePt t="7885" x="1089025" y="474663"/>
          <p14:tracePt t="7898" x="776288" y="20161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3320</TotalTime>
  <Words>103</Words>
  <Application>Microsoft Office PowerPoint</Application>
  <PresentationFormat>Widescreen</PresentationFormat>
  <Paragraphs>21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Recognise 2D and 3D shapes</vt:lpstr>
      <vt:lpstr>Which one of these is the odd one out?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Recognise 2D and 3D shapes</dc:title>
  <dc:creator>kelly Byrne</dc:creator>
  <cp:lastModifiedBy>Nina Crowe</cp:lastModifiedBy>
  <cp:revision>14</cp:revision>
  <dcterms:created xsi:type="dcterms:W3CDTF">2021-02-09T11:04:00Z</dcterms:created>
  <dcterms:modified xsi:type="dcterms:W3CDTF">2021-02-21T10:01:12Z</dcterms:modified>
</cp:coreProperties>
</file>