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>
      <p:cViewPr varScale="1">
        <p:scale>
          <a:sx n="83" d="100"/>
          <a:sy n="83" d="100"/>
        </p:scale>
        <p:origin x="-182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3923928" cy="3462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GUIDED READING </a:t>
            </a:r>
          </a:p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Y6</a:t>
            </a:r>
            <a:endParaRPr lang="en-US" sz="73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Race To The Frozen North -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959"/>
            <a:ext cx="5076056" cy="67960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2080" y="3645024"/>
            <a:ext cx="3744416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Chapter 1</a:t>
            </a:r>
          </a:p>
          <a:p>
            <a:pPr algn="ctr"/>
            <a:endParaRPr lang="en-GB" sz="5400" dirty="0" smtClean="0"/>
          </a:p>
          <a:p>
            <a:pPr algn="ctr"/>
            <a:r>
              <a:rPr lang="en-GB" sz="5400" dirty="0" smtClean="0"/>
              <a:t>Pages 5-11</a:t>
            </a:r>
            <a:endParaRPr 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1 Pag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0833" y="0"/>
            <a:ext cx="51223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1 Pages 6 and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8222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1 Pages 8 and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1 Pages 10 and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u="sng" dirty="0" smtClean="0"/>
              <a:t>The story has been</a:t>
            </a:r>
            <a:r>
              <a:rPr lang="en-GB" sz="2600" b="1" u="sng" dirty="0" smtClean="0"/>
              <a:t> narrated </a:t>
            </a:r>
            <a:r>
              <a:rPr lang="en-GB" sz="2600" u="sng" dirty="0" smtClean="0"/>
              <a:t>by Matthew Henson.</a:t>
            </a:r>
          </a:p>
          <a:p>
            <a:pPr algn="ctr"/>
            <a:endParaRPr lang="en-GB" sz="2600" u="sng" dirty="0" smtClean="0"/>
          </a:p>
          <a:p>
            <a:pPr algn="ctr"/>
            <a:r>
              <a:rPr lang="en-GB" sz="2600" u="sng" dirty="0" smtClean="0"/>
              <a:t>*Please note – the word </a:t>
            </a:r>
            <a:r>
              <a:rPr lang="en-GB" sz="2600" b="1" u="sng" dirty="0" smtClean="0"/>
              <a:t>‘coloured’ </a:t>
            </a:r>
            <a:r>
              <a:rPr lang="en-GB" sz="2600" u="sng" dirty="0" smtClean="0"/>
              <a:t>has been used on 2 occasions to describe characters in the story. This word is offensive and shouldn’t be used in </a:t>
            </a:r>
            <a:r>
              <a:rPr lang="en-GB" sz="2600" i="1" u="sng" dirty="0" smtClean="0"/>
              <a:t>modern society. </a:t>
            </a:r>
          </a:p>
          <a:p>
            <a:endParaRPr lang="en-GB" sz="2600" dirty="0" smtClean="0"/>
          </a:p>
          <a:p>
            <a:pPr marL="342900" indent="-342900">
              <a:buAutoNum type="arabicParenR"/>
            </a:pPr>
            <a:r>
              <a:rPr lang="en-GB" sz="2600" dirty="0" smtClean="0"/>
              <a:t>Matthew was mistreated by his stepmother Nellie. Find </a:t>
            </a:r>
            <a:r>
              <a:rPr lang="en-GB" sz="2600" b="1" dirty="0" smtClean="0"/>
              <a:t>two </a:t>
            </a:r>
            <a:r>
              <a:rPr lang="en-GB" sz="2600" dirty="0" smtClean="0"/>
              <a:t>examples of sentences which prove this on pages 5-7.</a:t>
            </a:r>
          </a:p>
          <a:p>
            <a:pPr marL="342900" indent="-342900">
              <a:buAutoNum type="arabicParenR"/>
            </a:pPr>
            <a:endParaRPr lang="en-GB" sz="2600" dirty="0" smtClean="0"/>
          </a:p>
          <a:p>
            <a:pPr marL="342900" indent="-342900">
              <a:buAutoNum type="arabicParenR"/>
            </a:pPr>
            <a:r>
              <a:rPr lang="en-GB" sz="2600" dirty="0" smtClean="0"/>
              <a:t>‘</a:t>
            </a:r>
            <a:r>
              <a:rPr lang="en-GB" sz="2600" b="1" i="1" dirty="0" smtClean="0"/>
              <a:t>Faster than a squirrel up a tree</a:t>
            </a:r>
            <a:r>
              <a:rPr lang="en-GB" sz="2600" dirty="0" smtClean="0"/>
              <a:t>’. Why has this simile been used on pages 6 and 7?</a:t>
            </a:r>
          </a:p>
          <a:p>
            <a:pPr marL="342900" indent="-342900">
              <a:buAutoNum type="arabicParenR"/>
            </a:pPr>
            <a:endParaRPr lang="en-GB" sz="2600" dirty="0" smtClean="0"/>
          </a:p>
          <a:p>
            <a:pPr marL="342900" indent="-342900">
              <a:buAutoNum type="arabicParenR"/>
            </a:pPr>
            <a:r>
              <a:rPr lang="en-GB" sz="2600" dirty="0" smtClean="0"/>
              <a:t>Read page 8. How did Matthew feel about leaving his sister behind? Find evidence in the text to support your answer.</a:t>
            </a:r>
          </a:p>
          <a:p>
            <a:pPr marL="342900" indent="-342900">
              <a:buAutoNum type="arabicParenR"/>
            </a:pPr>
            <a:endParaRPr lang="en-GB" sz="2600" dirty="0" smtClean="0"/>
          </a:p>
          <a:p>
            <a:pPr marL="342900" indent="-342900">
              <a:buAutoNum type="arabicParenR"/>
            </a:pPr>
            <a:r>
              <a:rPr lang="en-GB" sz="2600" dirty="0" smtClean="0"/>
              <a:t>Read page 10. When Matthew finally escaped, where did he spend the night?</a:t>
            </a:r>
          </a:p>
          <a:p>
            <a:pPr marL="342900" indent="-342900"/>
            <a:endParaRPr lang="en-GB" sz="2600" dirty="0" smtClean="0"/>
          </a:p>
          <a:p>
            <a:pPr marL="342900" indent="-342900"/>
            <a:endParaRPr lang="en-GB" sz="2600" dirty="0" smtClean="0"/>
          </a:p>
          <a:p>
            <a:pPr marL="342900" indent="-342900">
              <a:buAutoNum type="arabicParenR"/>
            </a:pP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131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Hughes</dc:creator>
  <cp:lastModifiedBy>Gareth Hughes</cp:lastModifiedBy>
  <cp:revision>4</cp:revision>
  <dcterms:created xsi:type="dcterms:W3CDTF">2021-02-16T09:37:19Z</dcterms:created>
  <dcterms:modified xsi:type="dcterms:W3CDTF">2021-02-20T09:42:42Z</dcterms:modified>
</cp:coreProperties>
</file>