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59" r:id="rId5"/>
    <p:sldId id="261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4660"/>
  </p:normalViewPr>
  <p:slideViewPr>
    <p:cSldViewPr>
      <p:cViewPr varScale="1">
        <p:scale>
          <a:sx n="83" d="100"/>
          <a:sy n="83" d="100"/>
        </p:scale>
        <p:origin x="-182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62D9A-BAB6-4A8D-B2E3-C0B72FC83285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64441-3287-43BA-8980-8D28972BE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64441-3287-43BA-8980-8D28972BE1D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97CB9-85BB-4E71-A08C-C3FE180EFFBA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5E90-3F8A-4E80-AD23-3D8837C33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20072" y="0"/>
            <a:ext cx="3923928" cy="34624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GUIDED READING </a:t>
            </a:r>
          </a:p>
          <a:p>
            <a:pPr algn="ctr"/>
            <a:r>
              <a:rPr lang="en-US" sz="73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Y6</a:t>
            </a:r>
            <a:endParaRPr lang="en-US" sz="73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Race To The Frozen North - Book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959"/>
            <a:ext cx="5076056" cy="679604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292080" y="3645024"/>
            <a:ext cx="3744416" cy="258532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Chapter 3</a:t>
            </a:r>
          </a:p>
          <a:p>
            <a:pPr algn="ctr"/>
            <a:endParaRPr lang="en-GB" sz="5400" dirty="0" smtClean="0"/>
          </a:p>
          <a:p>
            <a:pPr algn="ctr"/>
            <a:r>
              <a:rPr lang="en-GB" sz="5400" dirty="0" smtClean="0"/>
              <a:t>Pages 27-32</a:t>
            </a:r>
            <a:endParaRPr 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2 Page 26 and Chapter 3 Page 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3 Pages 28 and 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3 Pages 30 and 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 3 Page 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u="sng" dirty="0" smtClean="0"/>
              <a:t>The story has been</a:t>
            </a:r>
            <a:r>
              <a:rPr lang="en-GB" sz="2600" b="1" u="sng" dirty="0" smtClean="0"/>
              <a:t> narrated </a:t>
            </a:r>
            <a:r>
              <a:rPr lang="en-GB" sz="2600" u="sng" dirty="0" smtClean="0"/>
              <a:t>by Matthew Henson.</a:t>
            </a:r>
          </a:p>
          <a:p>
            <a:pPr algn="ctr"/>
            <a:endParaRPr lang="en-GB" sz="2600" u="sng" dirty="0" smtClean="0"/>
          </a:p>
          <a:p>
            <a:pPr algn="ctr"/>
            <a:r>
              <a:rPr lang="en-GB" sz="2600" u="sng" dirty="0" smtClean="0"/>
              <a:t>*Please note – the word </a:t>
            </a:r>
            <a:r>
              <a:rPr lang="en-GB" sz="2600" b="1" u="sng" dirty="0" smtClean="0"/>
              <a:t>‘coloured’ </a:t>
            </a:r>
            <a:r>
              <a:rPr lang="en-GB" sz="2600" u="sng" dirty="0" smtClean="0"/>
              <a:t>has been used to describe characters in the story. This word is offensive and shouldn’t be used in </a:t>
            </a:r>
            <a:r>
              <a:rPr lang="en-GB" sz="2600" i="1" u="sng" dirty="0" smtClean="0"/>
              <a:t>modern society. </a:t>
            </a:r>
          </a:p>
          <a:p>
            <a:pPr algn="ctr"/>
            <a:endParaRPr lang="en-GB" sz="2600" u="sng" dirty="0" smtClean="0"/>
          </a:p>
          <a:p>
            <a:pPr marL="514350" indent="-514350"/>
            <a:r>
              <a:rPr lang="en-GB" sz="2600" dirty="0" smtClean="0"/>
              <a:t>13)	Read page 27. Where did Matthew have ambitions of travelling to?</a:t>
            </a:r>
          </a:p>
          <a:p>
            <a:pPr marL="514350" indent="-514350"/>
            <a:endParaRPr lang="en-GB" sz="2600" dirty="0" smtClean="0"/>
          </a:p>
          <a:p>
            <a:pPr marL="514350" indent="-514350"/>
            <a:r>
              <a:rPr lang="en-GB" sz="2600" dirty="0" smtClean="0"/>
              <a:t>14) What advice did </a:t>
            </a:r>
            <a:r>
              <a:rPr lang="en-GB" sz="2600" dirty="0" err="1" smtClean="0"/>
              <a:t>Janey</a:t>
            </a:r>
            <a:r>
              <a:rPr lang="en-GB" sz="2600" dirty="0" smtClean="0"/>
              <a:t> give to Matthew before he left?</a:t>
            </a:r>
          </a:p>
          <a:p>
            <a:pPr marL="514350" indent="-514350"/>
            <a:endParaRPr lang="en-GB" sz="2600" dirty="0" smtClean="0"/>
          </a:p>
          <a:p>
            <a:pPr marL="514350" indent="-514350"/>
            <a:r>
              <a:rPr lang="en-GB" sz="2600" dirty="0" smtClean="0"/>
              <a:t>15) Read page 32. How did </a:t>
            </a:r>
            <a:r>
              <a:rPr lang="en-GB" sz="2600" dirty="0" err="1" smtClean="0"/>
              <a:t>Janey</a:t>
            </a:r>
            <a:r>
              <a:rPr lang="en-GB" sz="2600" dirty="0" smtClean="0"/>
              <a:t> feel about Matthew leaving? Find evidence in the text to support your thinking.</a:t>
            </a:r>
          </a:p>
          <a:p>
            <a:pPr marL="514350" indent="-514350"/>
            <a:endParaRPr lang="en-GB" sz="2600" dirty="0" smtClean="0"/>
          </a:p>
          <a:p>
            <a:pPr marL="514350" indent="-514350"/>
            <a:r>
              <a:rPr lang="en-GB" sz="2600" dirty="0" smtClean="0"/>
              <a:t>16) Read page 32. </a:t>
            </a:r>
            <a:r>
              <a:rPr lang="en-GB" sz="2600" b="1" i="1" dirty="0" smtClean="0"/>
              <a:t>‘The white folks had the west of the city, and I was to keep away from them.’ </a:t>
            </a:r>
            <a:r>
              <a:rPr lang="en-GB" sz="2600" dirty="0" smtClean="0"/>
              <a:t>What does this tell you what society was like during this time?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50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Gareth Hughes</dc:creator>
  <cp:lastModifiedBy>Gareth Hughes</cp:lastModifiedBy>
  <cp:revision>9</cp:revision>
  <dcterms:created xsi:type="dcterms:W3CDTF">2021-02-16T09:37:19Z</dcterms:created>
  <dcterms:modified xsi:type="dcterms:W3CDTF">2021-02-24T18:59:04Z</dcterms:modified>
</cp:coreProperties>
</file>