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>
      <p:cViewPr varScale="1">
        <p:scale>
          <a:sx n="83" d="100"/>
          <a:sy n="83" d="100"/>
        </p:scale>
        <p:origin x="184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62D9A-BAB6-4A8D-B2E3-C0B72FC8328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64441-3287-43BA-8980-8D28972BE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64441-3287-43BA-8980-8D28972BE1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3923928" cy="3462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GUIDED READING </a:t>
            </a:r>
          </a:p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Y6</a:t>
            </a:r>
            <a:endParaRPr lang="en-US" sz="73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Race To The Frozen North -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959"/>
            <a:ext cx="5076056" cy="67960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2080" y="3645024"/>
            <a:ext cx="3744416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Chapter 2</a:t>
            </a:r>
          </a:p>
          <a:p>
            <a:pPr algn="ctr"/>
            <a:endParaRPr lang="en-GB" sz="5400" dirty="0" smtClean="0"/>
          </a:p>
          <a:p>
            <a:pPr algn="ctr"/>
            <a:r>
              <a:rPr lang="en-GB" sz="5400" dirty="0" smtClean="0"/>
              <a:t>Pages 18-26</a:t>
            </a:r>
            <a:endParaRPr 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5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0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6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7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u="sng" dirty="0" smtClean="0"/>
              <a:t>The story has been</a:t>
            </a:r>
            <a:r>
              <a:rPr lang="en-GB" sz="2600" b="1" u="sng" dirty="0" smtClean="0"/>
              <a:t> narrated </a:t>
            </a:r>
            <a:r>
              <a:rPr lang="en-GB" sz="2600" u="sng" dirty="0" smtClean="0"/>
              <a:t>by Matthew Henson.</a:t>
            </a:r>
          </a:p>
          <a:p>
            <a:pPr algn="ctr"/>
            <a:endParaRPr lang="en-GB" sz="2600" u="sng" dirty="0" smtClean="0"/>
          </a:p>
          <a:p>
            <a:pPr algn="ctr"/>
            <a:r>
              <a:rPr lang="en-GB" sz="2600" u="sng" dirty="0" smtClean="0"/>
              <a:t>*Please note – the word </a:t>
            </a:r>
            <a:r>
              <a:rPr lang="en-GB" sz="2600" b="1" u="sng" dirty="0" smtClean="0"/>
              <a:t>‘coloured’ </a:t>
            </a:r>
            <a:r>
              <a:rPr lang="en-GB" sz="2600" u="sng" dirty="0" smtClean="0"/>
              <a:t>has been used to describe characters in the story. This word is offensive and shouldn’t be used in </a:t>
            </a:r>
            <a:r>
              <a:rPr lang="en-GB" sz="2600" i="1" u="sng" dirty="0" smtClean="0"/>
              <a:t>modern society. </a:t>
            </a:r>
          </a:p>
          <a:p>
            <a:pPr algn="ctr"/>
            <a:endParaRPr lang="en-GB" sz="2600" u="sng" dirty="0" smtClean="0"/>
          </a:p>
          <a:p>
            <a:pPr marL="514350" indent="-514350"/>
            <a:r>
              <a:rPr lang="en-GB" sz="2600" dirty="0" smtClean="0"/>
              <a:t>9) 	How did </a:t>
            </a:r>
            <a:r>
              <a:rPr lang="en-GB" sz="2600" dirty="0" err="1" smtClean="0"/>
              <a:t>Janey</a:t>
            </a:r>
            <a:r>
              <a:rPr lang="en-GB" sz="2600" dirty="0" smtClean="0"/>
              <a:t> want Matthew to help her?</a:t>
            </a:r>
          </a:p>
          <a:p>
            <a:pPr marL="514350" indent="-514350">
              <a:buAutoNum type="arabicParenR"/>
            </a:pPr>
            <a:endParaRPr lang="en-GB" sz="2600" dirty="0" smtClean="0"/>
          </a:p>
          <a:p>
            <a:pPr marL="514350" indent="-514350"/>
            <a:r>
              <a:rPr lang="en-GB" sz="2600" dirty="0" smtClean="0"/>
              <a:t>10) Read page 22. Do you think that </a:t>
            </a:r>
            <a:r>
              <a:rPr lang="en-GB" sz="2600" dirty="0" err="1" smtClean="0"/>
              <a:t>Janey</a:t>
            </a:r>
            <a:r>
              <a:rPr lang="en-GB" sz="2600" dirty="0" smtClean="0"/>
              <a:t> was impressed with Matthew’s work? How do you know?</a:t>
            </a:r>
          </a:p>
          <a:p>
            <a:pPr marL="514350" indent="-514350">
              <a:buAutoNum type="arabicParenR"/>
            </a:pPr>
            <a:endParaRPr lang="en-GB" sz="2600" dirty="0" smtClean="0"/>
          </a:p>
          <a:p>
            <a:pPr marL="514350" indent="-514350"/>
            <a:r>
              <a:rPr lang="en-GB" sz="2600" dirty="0" smtClean="0"/>
              <a:t>11) Why do you think Matthew enjoyed listening to Jack’s stories so much?</a:t>
            </a:r>
          </a:p>
          <a:p>
            <a:endParaRPr lang="en-GB" sz="2600" dirty="0" smtClean="0"/>
          </a:p>
          <a:p>
            <a:pPr marL="514350" indent="-514350"/>
            <a:r>
              <a:rPr lang="en-GB" sz="2600" dirty="0" smtClean="0"/>
              <a:t>12) How do you think the stories that Jack told may have shaped    Matthew’s future?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114</Words>
  <Application>Microsoft Office PowerPoint</Application>
  <PresentationFormat>On-screen Show (4:3)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Hughes</dc:creator>
  <cp:lastModifiedBy>Gareth Hughes</cp:lastModifiedBy>
  <cp:revision>8</cp:revision>
  <dcterms:created xsi:type="dcterms:W3CDTF">2021-02-16T09:37:19Z</dcterms:created>
  <dcterms:modified xsi:type="dcterms:W3CDTF">2021-02-23T15:47:52Z</dcterms:modified>
</cp:coreProperties>
</file>