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5" r:id="rId3"/>
    <p:sldId id="27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50" autoAdjust="0"/>
    <p:restoredTop sz="94660"/>
  </p:normalViewPr>
  <p:slideViewPr>
    <p:cSldViewPr>
      <p:cViewPr varScale="1">
        <p:scale>
          <a:sx n="83" d="100"/>
          <a:sy n="83" d="100"/>
        </p:scale>
        <p:origin x="-197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70156-9F63-432A-AD40-D8B328B326B5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/>
              <a:t>What I’m learning in Maths today</a:t>
            </a:r>
            <a:endParaRPr lang="en-GB" sz="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4204205"/>
              </p:ext>
            </p:extLst>
          </p:nvPr>
        </p:nvGraphicFramePr>
        <p:xfrm>
          <a:off x="179512" y="1052736"/>
          <a:ext cx="8784976" cy="2944368"/>
        </p:xfrm>
        <a:graphic>
          <a:graphicData uri="http://schemas.openxmlformats.org/drawingml/2006/table">
            <a:tbl>
              <a:tblPr/>
              <a:tblGrid>
                <a:gridCol w="8784976"/>
              </a:tblGrid>
              <a:tr h="81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Maths – Y5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>
                          <a:latin typeface="Comic Sans MS"/>
                          <a:ea typeface="Calibri"/>
                          <a:cs typeface="Times New Roman"/>
                        </a:rPr>
                        <a:t>Date</a:t>
                      </a:r>
                      <a:r>
                        <a:rPr lang="en-GB" sz="2400" dirty="0">
                          <a:latin typeface="Comic Sans MS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2400" dirty="0" smtClean="0">
                          <a:latin typeface="Comic Sans MS"/>
                          <a:ea typeface="Calibri"/>
                          <a:cs typeface="Times New Roman"/>
                        </a:rPr>
                        <a:t>24.2.21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err="1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L.Obj</a:t>
                      </a:r>
                      <a:r>
                        <a:rPr lang="en-GB" sz="2400" b="1" u="sng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*I can subtract</a:t>
                      </a: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fractions with and without the same denominator.</a:t>
                      </a:r>
                      <a:endParaRPr lang="en-GB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*I can find a common denominator using my times tables to help me.</a:t>
                      </a:r>
                      <a:endParaRPr lang="en-GB" sz="24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62" name="Picture 2" descr="http://2.bp.blogspot.com/-gg-lffV70iI/VFZQmZzDpfI/AAAAAAAAFyA/bI-s_Pc7m2s/s1600/decomposing%2Bfractions%2B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443"/>
            <a:ext cx="3635896" cy="2809558"/>
          </a:xfrm>
          <a:prstGeom prst="rect">
            <a:avLst/>
          </a:prstGeom>
          <a:noFill/>
        </p:spPr>
      </p:pic>
      <p:pic>
        <p:nvPicPr>
          <p:cNvPr id="15364" name="Picture 4" descr="https://2.bp.blogspot.com/-upb8sZho7Us/WWjCYvDtSXI/AAAAAAAAVdE/B3X7YtR7mrEWum3PZ4FNm5e6hoy3etnvwCLcBGAs/s1600/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40851"/>
            <a:ext cx="3707904" cy="2786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Sarah has        of a chocolate bar.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gives        to her brother.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does she have left?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85B0F94-8632-49E6-9916-9829ACD5E5F3}"/>
              </a:ext>
            </a:extLst>
          </p:cNvPr>
          <p:cNvGraphicFramePr>
            <a:graphicFrameLocks noGrp="1"/>
          </p:cNvGraphicFramePr>
          <p:nvPr/>
        </p:nvGraphicFramePr>
        <p:xfrm>
          <a:off x="1679237" y="697216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xmlns="" val="2123415398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7988582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9237733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6B93C833-5A08-4FA0-89D9-FFA0E1CC895F}"/>
              </a:ext>
            </a:extLst>
          </p:cNvPr>
          <p:cNvGraphicFramePr>
            <a:graphicFrameLocks noGrp="1"/>
          </p:cNvGraphicFramePr>
          <p:nvPr/>
        </p:nvGraphicFramePr>
        <p:xfrm>
          <a:off x="1640324" y="1909930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xmlns="" val="2123415398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7988582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92377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307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Sarah has        of a chocolate bar.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gives        to her brother.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does she have left?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85B0F94-8632-49E6-9916-9829ACD5E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0654752"/>
              </p:ext>
            </p:extLst>
          </p:nvPr>
        </p:nvGraphicFramePr>
        <p:xfrm>
          <a:off x="1679237" y="697216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xmlns="" val="2123415398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7988582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9237733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6B93C833-5A08-4FA0-89D9-FFA0E1CC8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8900030"/>
              </p:ext>
            </p:extLst>
          </p:nvPr>
        </p:nvGraphicFramePr>
        <p:xfrm>
          <a:off x="1640324" y="1909930"/>
          <a:ext cx="347871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xmlns="" val="2123415398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7988582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923773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D883B155-0D81-46B5-85CF-E3D4614C5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509342"/>
              </p:ext>
            </p:extLst>
          </p:nvPr>
        </p:nvGraphicFramePr>
        <p:xfrm>
          <a:off x="403711" y="3963440"/>
          <a:ext cx="1275526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xmlns="" val="1339774672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xmlns="" val="1126842463"/>
                    </a:ext>
                  </a:extLst>
                </a:gridCol>
                <a:gridCol w="347871">
                  <a:extLst>
                    <a:ext uri="{9D8B030D-6E8A-4147-A177-3AD203B41FA5}">
                      <a16:colId xmlns:a16="http://schemas.microsoft.com/office/drawing/2014/main" xmlns="" val="321316316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9528990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11256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752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u="sng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Maths</a:t>
            </a:r>
            <a:r>
              <a:rPr lang="en-US" sz="35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Starter - What’s </a:t>
            </a:r>
            <a:r>
              <a:rPr lang="en-US" sz="35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my missing number</a:t>
            </a:r>
            <a:endParaRPr lang="en-US" sz="35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0688"/>
            <a:ext cx="9144000" cy="193899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I’m thinking of a number.</a:t>
            </a:r>
          </a:p>
          <a:p>
            <a:pPr algn="ctr"/>
            <a:r>
              <a:rPr lang="en-GB" sz="2400" dirty="0" smtClean="0"/>
              <a:t>I add 5.</a:t>
            </a:r>
          </a:p>
          <a:p>
            <a:pPr algn="ctr"/>
            <a:r>
              <a:rPr lang="en-GB" sz="2400" dirty="0" smtClean="0"/>
              <a:t>Then I multiply it by 4.</a:t>
            </a:r>
          </a:p>
          <a:p>
            <a:pPr algn="ctr"/>
            <a:r>
              <a:rPr lang="en-GB" sz="2400" dirty="0" smtClean="0"/>
              <a:t>The answer is 60.</a:t>
            </a:r>
          </a:p>
          <a:p>
            <a:pPr algn="ctr"/>
            <a:r>
              <a:rPr lang="en-GB" sz="2400" dirty="0" smtClean="0"/>
              <a:t>What is my number? 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636912"/>
            <a:ext cx="9144000" cy="1938992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I’m thinking of a number.</a:t>
            </a:r>
          </a:p>
          <a:p>
            <a:pPr algn="ctr"/>
            <a:r>
              <a:rPr lang="en-GB" sz="2400" dirty="0" smtClean="0"/>
              <a:t>I subtract 8.</a:t>
            </a:r>
          </a:p>
          <a:p>
            <a:pPr algn="ctr"/>
            <a:r>
              <a:rPr lang="en-GB" sz="2400" dirty="0" smtClean="0"/>
              <a:t>Then I divide it by 8.</a:t>
            </a:r>
          </a:p>
          <a:p>
            <a:pPr algn="ctr"/>
            <a:r>
              <a:rPr lang="en-GB" sz="2400" dirty="0" smtClean="0"/>
              <a:t>The answer is 2.</a:t>
            </a:r>
          </a:p>
          <a:p>
            <a:pPr algn="ctr"/>
            <a:r>
              <a:rPr lang="en-GB" sz="2400" dirty="0" smtClean="0"/>
              <a:t>What is my number?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653136"/>
            <a:ext cx="9144000" cy="2308324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I’m thinking of a number.</a:t>
            </a:r>
          </a:p>
          <a:p>
            <a:pPr algn="ctr"/>
            <a:r>
              <a:rPr lang="en-GB" sz="2400" dirty="0" smtClean="0"/>
              <a:t>I double it.</a:t>
            </a:r>
          </a:p>
          <a:p>
            <a:pPr algn="ctr"/>
            <a:r>
              <a:rPr lang="en-GB" sz="2400" dirty="0" smtClean="0"/>
              <a:t>Then I subtract 19.</a:t>
            </a:r>
          </a:p>
          <a:p>
            <a:pPr algn="ctr"/>
            <a:r>
              <a:rPr lang="en-GB" sz="2400" dirty="0" smtClean="0"/>
              <a:t>Next I divide it by 3.</a:t>
            </a:r>
          </a:p>
          <a:p>
            <a:pPr algn="ctr"/>
            <a:r>
              <a:rPr lang="en-GB" sz="2400" dirty="0" smtClean="0"/>
              <a:t>My answer is 5.</a:t>
            </a:r>
          </a:p>
          <a:p>
            <a:pPr algn="ctr"/>
            <a:r>
              <a:rPr lang="en-GB" sz="2400" dirty="0" smtClean="0"/>
              <a:t>What is my number?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908720"/>
            <a:ext cx="1944216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Top tip</a:t>
            </a:r>
            <a:r>
              <a:rPr lang="en-GB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Start with the answer, work backwards and do the inverse….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780928"/>
            <a:ext cx="1944216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Top tip</a:t>
            </a:r>
            <a:r>
              <a:rPr lang="en-GB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Start with the answer, work backwards and do the inverse….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013176"/>
            <a:ext cx="1944216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Top tip</a:t>
            </a:r>
            <a:r>
              <a:rPr lang="en-GB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Start with the answer, work backwards and do the inverse….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836712"/>
            <a:ext cx="1944216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So, start on 60, divide it by 4, then subtract 5.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0272" y="2852936"/>
            <a:ext cx="1944216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So,  start on 2, multiply it by 8, then add 8.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0272" y="5301208"/>
            <a:ext cx="1944216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So, start on 5, multiply it by 3, add 19, then halve it.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u="sng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Maths</a:t>
            </a:r>
            <a:r>
              <a:rPr lang="en-US" sz="35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Starter - What’s </a:t>
            </a:r>
            <a:r>
              <a:rPr lang="en-US" sz="35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my missing number</a:t>
            </a:r>
            <a:endParaRPr lang="en-US" sz="35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0688"/>
            <a:ext cx="9144000" cy="193899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I’m thinking of a number.</a:t>
            </a:r>
          </a:p>
          <a:p>
            <a:pPr algn="ctr"/>
            <a:r>
              <a:rPr lang="en-GB" sz="2400" dirty="0" smtClean="0"/>
              <a:t>I add 5.</a:t>
            </a:r>
          </a:p>
          <a:p>
            <a:pPr algn="ctr"/>
            <a:r>
              <a:rPr lang="en-GB" sz="2400" dirty="0" smtClean="0"/>
              <a:t>Then I multiply it by 4.</a:t>
            </a:r>
          </a:p>
          <a:p>
            <a:pPr algn="ctr"/>
            <a:r>
              <a:rPr lang="en-GB" sz="2400" dirty="0" smtClean="0"/>
              <a:t>The answer is 60.</a:t>
            </a:r>
          </a:p>
          <a:p>
            <a:pPr algn="ctr"/>
            <a:r>
              <a:rPr lang="en-GB" sz="2400" dirty="0" smtClean="0"/>
              <a:t>What is my number? 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636912"/>
            <a:ext cx="9144000" cy="1938992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I’m thinking of a number.</a:t>
            </a:r>
          </a:p>
          <a:p>
            <a:pPr algn="ctr"/>
            <a:r>
              <a:rPr lang="en-GB" sz="2400" dirty="0" smtClean="0"/>
              <a:t>I subtract 8.</a:t>
            </a:r>
          </a:p>
          <a:p>
            <a:pPr algn="ctr"/>
            <a:r>
              <a:rPr lang="en-GB" sz="2400" dirty="0" smtClean="0"/>
              <a:t>Then I divide it by 8.</a:t>
            </a:r>
          </a:p>
          <a:p>
            <a:pPr algn="ctr"/>
            <a:r>
              <a:rPr lang="en-GB" sz="2400" dirty="0" smtClean="0"/>
              <a:t>The answer is 2.</a:t>
            </a:r>
          </a:p>
          <a:p>
            <a:pPr algn="ctr"/>
            <a:r>
              <a:rPr lang="en-GB" sz="2400" dirty="0" smtClean="0"/>
              <a:t>What is my number?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653136"/>
            <a:ext cx="9144000" cy="2308324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I’m thinking of a number.</a:t>
            </a:r>
          </a:p>
          <a:p>
            <a:pPr algn="ctr"/>
            <a:r>
              <a:rPr lang="en-GB" sz="2400" dirty="0" smtClean="0"/>
              <a:t>I double it.</a:t>
            </a:r>
          </a:p>
          <a:p>
            <a:pPr algn="ctr"/>
            <a:r>
              <a:rPr lang="en-GB" sz="2400" dirty="0" smtClean="0"/>
              <a:t>Then I subtract 19.</a:t>
            </a:r>
          </a:p>
          <a:p>
            <a:pPr algn="ctr"/>
            <a:r>
              <a:rPr lang="en-GB" sz="2400" dirty="0" smtClean="0"/>
              <a:t>Next I divide it by 3.</a:t>
            </a:r>
          </a:p>
          <a:p>
            <a:pPr algn="ctr"/>
            <a:r>
              <a:rPr lang="en-GB" sz="2400" dirty="0" smtClean="0"/>
              <a:t>My answer is 5.</a:t>
            </a:r>
          </a:p>
          <a:p>
            <a:pPr algn="ctr"/>
            <a:r>
              <a:rPr lang="en-GB" sz="2400" dirty="0" smtClean="0"/>
              <a:t>What is my number?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908720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solidFill>
                  <a:srgbClr val="FF0000"/>
                </a:solidFill>
              </a:rPr>
              <a:t>10</a:t>
            </a:r>
            <a:endParaRPr lang="en-US" sz="90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266176" y="932688"/>
            <a:ext cx="201168" cy="219456"/>
          </a:xfrm>
          <a:custGeom>
            <a:avLst/>
            <a:gdLst>
              <a:gd name="connsiteX0" fmla="*/ 201168 w 201168"/>
              <a:gd name="connsiteY0" fmla="*/ 0 h 219456"/>
              <a:gd name="connsiteX1" fmla="*/ 146304 w 201168"/>
              <a:gd name="connsiteY1" fmla="*/ 128016 h 219456"/>
              <a:gd name="connsiteX2" fmla="*/ 0 w 201168"/>
              <a:gd name="connsiteY2" fmla="*/ 219456 h 21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168" h="219456">
                <a:moveTo>
                  <a:pt x="201168" y="0"/>
                </a:moveTo>
                <a:cubicBezTo>
                  <a:pt x="190500" y="45720"/>
                  <a:pt x="179832" y="91440"/>
                  <a:pt x="146304" y="128016"/>
                </a:cubicBezTo>
                <a:cubicBezTo>
                  <a:pt x="112776" y="164592"/>
                  <a:pt x="56388" y="192024"/>
                  <a:pt x="0" y="21945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08304" y="2852936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solidFill>
                  <a:srgbClr val="FF0000"/>
                </a:solidFill>
              </a:rPr>
              <a:t>24</a:t>
            </a:r>
            <a:endParaRPr lang="en-US" sz="9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5229200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solidFill>
                  <a:srgbClr val="FF0000"/>
                </a:solidFill>
              </a:rPr>
              <a:t>34</a:t>
            </a:r>
            <a:endParaRPr lang="en-US" sz="9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correct answer to the subtraction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E5E923-360A-4C83-92D8-87E3735AFCA0}"/>
              </a:ext>
            </a:extLst>
          </p:cNvPr>
          <p:cNvGrpSpPr/>
          <p:nvPr/>
        </p:nvGrpSpPr>
        <p:grpSpPr>
          <a:xfrm>
            <a:off x="2372660" y="1676471"/>
            <a:ext cx="4214775" cy="1752529"/>
            <a:chOff x="2677057" y="2217971"/>
            <a:chExt cx="2379131" cy="98925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221058E-A640-460E-ABC4-21CEC26E44C7}"/>
                </a:ext>
              </a:extLst>
            </p:cNvPr>
            <p:cNvSpPr txBox="1"/>
            <p:nvPr/>
          </p:nvSpPr>
          <p:spPr>
            <a:xfrm>
              <a:off x="3756548" y="2547554"/>
              <a:ext cx="220061" cy="33009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–</a:t>
              </a:r>
              <a:endParaRPr lang="en-GB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7C28FC4-29B6-4DA9-846D-ECD6A8FB9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7388" b="93140" l="8895" r="95148">
                          <a14:foregroundMark x1="12129" y1="48021" x2="47978" y2="33773"/>
                          <a14:foregroundMark x1="59030" y1="20317" x2="39892" y2="27704"/>
                          <a14:foregroundMark x1="91644" y1="53298" x2="91914" y2="56992"/>
                          <a14:foregroundMark x1="40701" y1="91293" x2="55256" y2="91557"/>
                          <a14:foregroundMark x1="57682" y1="13984" x2="84367" y2="37203"/>
                          <a14:foregroundMark x1="47439" y1="7388" x2="47439" y2="7388"/>
                          <a14:foregroundMark x1="54447" y1="8179" x2="47439" y2="8971"/>
                          <a14:foregroundMark x1="56873" y1="8971" x2="20485" y2="25330"/>
                          <a14:foregroundMark x1="57682" y1="11873" x2="88679" y2="43799"/>
                          <a14:foregroundMark x1="29919" y1="38786" x2="69542" y2="41953"/>
                          <a14:foregroundMark x1="8895" y1="49340" x2="9973" y2="58575"/>
                          <a14:foregroundMark x1="8895" y1="40897" x2="11321" y2="59367"/>
                          <a14:foregroundMark x1="12129" y1="31398" x2="12129" y2="31398"/>
                          <a14:foregroundMark x1="13208" y1="28760" x2="13208" y2="28760"/>
                          <a14:foregroundMark x1="14016" y1="27177" x2="14016" y2="27177"/>
                          <a14:foregroundMark x1="15633" y1="25858" x2="15633" y2="25858"/>
                          <a14:foregroundMark x1="16712" y1="24274" x2="16712" y2="24274"/>
                          <a14:foregroundMark x1="18329" y1="22955" x2="18329" y2="22955"/>
                          <a14:foregroundMark x1="19946" y1="21372" x2="19946" y2="21372"/>
                          <a14:foregroundMark x1="21563" y1="19789" x2="21563" y2="19789"/>
                          <a14:foregroundMark x1="22642" y1="17150" x2="22642" y2="17150"/>
                          <a14:foregroundMark x1="24259" y1="13720" x2="24259" y2="13720"/>
                          <a14:foregroundMark x1="25337" y1="14776" x2="25337" y2="14776"/>
                          <a14:foregroundMark x1="25876" y1="15567" x2="25876" y2="15567"/>
                          <a14:foregroundMark x1="28841" y1="13456" x2="28841" y2="13456"/>
                          <a14:foregroundMark x1="31806" y1="12137" x2="31806" y2="12137"/>
                          <a14:foregroundMark x1="65499" y1="9499" x2="65499" y2="9499"/>
                          <a14:foregroundMark x1="59299" y1="93140" x2="59299" y2="93140"/>
                          <a14:foregroundMark x1="53369" y1="93140" x2="53369" y2="93140"/>
                          <a14:foregroundMark x1="58221" y1="93140" x2="58221" y2="93140"/>
                          <a14:foregroundMark x1="95148" y1="46966" x2="95148" y2="46966"/>
                          <a14:foregroundMark x1="94879" y1="43008" x2="94879" y2="4300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87812" y="2217971"/>
              <a:ext cx="968376" cy="98925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BE20895-EFB0-4B31-9462-C01B5D906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3324" b="96399" l="4878" r="93767">
                          <a14:foregroundMark x1="27913" y1="17175" x2="40108" y2="39335"/>
                          <a14:foregroundMark x1="43089" y1="13296" x2="54743" y2="32964"/>
                          <a14:foregroundMark x1="40108" y1="7479" x2="65583" y2="18006"/>
                          <a14:foregroundMark x1="52846" y1="4986" x2="52846" y2="4986"/>
                          <a14:foregroundMark x1="34417" y1="11357" x2="42547" y2="32410"/>
                          <a14:foregroundMark x1="18157" y1="28255" x2="11924" y2="64820"/>
                          <a14:foregroundMark x1="9214" y1="42105" x2="9214" y2="53740"/>
                          <a14:foregroundMark x1="20054" y1="23269" x2="31707" y2="30471"/>
                          <a14:foregroundMark x1="49051" y1="35457" x2="50949" y2="43213"/>
                          <a14:foregroundMark x1="90515" y1="42105" x2="87263" y2="51801"/>
                          <a14:foregroundMark x1="41734" y1="91690" x2="57110" y2="94988"/>
                          <a14:foregroundMark x1="49864" y1="5540" x2="49864" y2="5540"/>
                          <a14:foregroundMark x1="46612" y1="5263" x2="46612" y2="5263"/>
                          <a14:foregroundMark x1="44444" y1="5263" x2="44444" y2="5263"/>
                          <a14:foregroundMark x1="48509" y1="5540" x2="48509" y2="5540"/>
                          <a14:foregroundMark x1="5691" y1="41551" x2="5691" y2="41551"/>
                          <a14:foregroundMark x1="6233" y1="42382" x2="6775" y2="44044"/>
                          <a14:foregroundMark x1="92683" y1="40997" x2="92683" y2="40997"/>
                          <a14:foregroundMark x1="92954" y1="43767" x2="92954" y2="43767"/>
                          <a14:foregroundMark x1="93767" y1="44875" x2="93767" y2="44875"/>
                          <a14:foregroundMark x1="93496" y1="42105" x2="93496" y2="42105"/>
                          <a14:foregroundMark x1="93496" y1="39058" x2="93496" y2="39058"/>
                          <a14:backgroundMark x1="59621" y1="95568" x2="59621" y2="95568"/>
                          <a14:backgroundMark x1="61789" y1="95568" x2="61789" y2="95568"/>
                          <a14:backgroundMark x1="59892" y1="95014" x2="59892" y2="95014"/>
                          <a14:backgroundMark x1="58537" y1="96122" x2="58537" y2="96122"/>
                          <a14:backgroundMark x1="65041" y1="97507" x2="59079" y2="96953"/>
                          <a14:backgroundMark x1="57995" y1="96122" x2="57995" y2="96122"/>
                          <a14:backgroundMark x1="59892" y1="96122" x2="57995" y2="96122"/>
                          <a14:backgroundMark x1="57182" y1="96122" x2="57182" y2="96122"/>
                          <a14:backgroundMark x1="56640" y1="96122" x2="57995" y2="96122"/>
                          <a14:backgroundMark x1="56640" y1="96122" x2="57724" y2="95014"/>
                          <a14:backgroundMark x1="57182" y1="96122" x2="58537" y2="950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77057" y="2235067"/>
              <a:ext cx="976229" cy="95506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703ED64-403F-4A28-83DA-898440448EB9}"/>
              </a:ext>
            </a:extLst>
          </p:cNvPr>
          <p:cNvGrpSpPr/>
          <p:nvPr/>
        </p:nvGrpSpPr>
        <p:grpSpPr>
          <a:xfrm>
            <a:off x="1012858" y="4181885"/>
            <a:ext cx="6934378" cy="1565187"/>
            <a:chOff x="2269975" y="4464360"/>
            <a:chExt cx="4305704" cy="97185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19916B2-05D3-4B6D-A12B-4EE373D6A869}"/>
                </a:ext>
              </a:extLst>
            </p:cNvPr>
            <p:cNvSpPr txBox="1"/>
            <p:nvPr/>
          </p:nvSpPr>
          <p:spPr>
            <a:xfrm>
              <a:off x="2494909" y="4464360"/>
              <a:ext cx="232113" cy="24843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2CD0EDA-2852-4D63-87D4-8AB9A8979D84}"/>
                </a:ext>
              </a:extLst>
            </p:cNvPr>
            <p:cNvSpPr txBox="1"/>
            <p:nvPr/>
          </p:nvSpPr>
          <p:spPr>
            <a:xfrm>
              <a:off x="4324733" y="4464360"/>
              <a:ext cx="207230" cy="24843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CF08EAC-5D56-463B-AE79-5DA2D9ACD568}"/>
                </a:ext>
              </a:extLst>
            </p:cNvPr>
            <p:cNvSpPr txBox="1"/>
            <p:nvPr/>
          </p:nvSpPr>
          <p:spPr>
            <a:xfrm>
              <a:off x="6105484" y="4464360"/>
              <a:ext cx="239081" cy="24843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C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F825411-E4FB-42DE-A885-6B57BCABF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3900" b="93315" l="5962" r="94851">
                          <a14:foregroundMark x1="8672" y1="42340" x2="7046" y2="55989"/>
                          <a14:foregroundMark x1="13550" y1="26184" x2="48238" y2="11421"/>
                          <a14:foregroundMark x1="36585" y1="4178" x2="36585" y2="4178"/>
                          <a14:foregroundMark x1="39837" y1="6964" x2="39837" y2="6964"/>
                          <a14:foregroundMark x1="82114" y1="30084" x2="86450" y2="54875"/>
                          <a14:foregroundMark x1="92141" y1="42340" x2="91870" y2="51811"/>
                          <a14:foregroundMark x1="29268" y1="83287" x2="59079" y2="84958"/>
                          <a14:foregroundMark x1="49322" y1="93593" x2="57724" y2="93315"/>
                          <a14:foregroundMark x1="59079" y1="46518" x2="66938" y2="80780"/>
                          <a14:foregroundMark x1="80217" y1="50139" x2="73713" y2="75209"/>
                          <a14:foregroundMark x1="37940" y1="20613" x2="81843" y2="23120"/>
                          <a14:foregroundMark x1="53117" y1="5014" x2="53117" y2="5014"/>
                          <a14:foregroundMark x1="50678" y1="5014" x2="50678" y2="5014"/>
                          <a14:foregroundMark x1="50136" y1="4735" x2="50136" y2="4735"/>
                          <a14:foregroundMark x1="50678" y1="4735" x2="44444" y2="4735"/>
                          <a14:foregroundMark x1="94309" y1="42618" x2="94851" y2="4707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83598" y="4715148"/>
              <a:ext cx="689504" cy="67081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9603B162-2395-4FF2-B8CE-CB9F452AC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7916" b="92876" l="6739" r="94609">
                          <a14:foregroundMark x1="15903" y1="42480" x2="70081" y2="36675"/>
                          <a14:foregroundMark x1="70081" y1="36675" x2="70889" y2="36939"/>
                          <a14:foregroundMark x1="91375" y1="51187" x2="90296" y2="60158"/>
                          <a14:foregroundMark x1="41509" y1="89974" x2="58221" y2="92348"/>
                          <a14:foregroundMark x1="8625" y1="51187" x2="9434" y2="60950"/>
                          <a14:foregroundMark x1="7008" y1="51979" x2="23989" y2="27704"/>
                          <a14:foregroundMark x1="18598" y1="27177" x2="65229" y2="22164"/>
                          <a14:foregroundMark x1="65229" y1="22164" x2="67385" y2="22427"/>
                          <a14:foregroundMark x1="18059" y1="24274" x2="58491" y2="15040"/>
                          <a14:foregroundMark x1="51752" y1="8971" x2="76819" y2="25330"/>
                          <a14:foregroundMark x1="76280" y1="20844" x2="90296" y2="53034"/>
                          <a14:foregroundMark x1="45013" y1="8179" x2="45013" y2="8179"/>
                          <a14:foregroundMark x1="42588" y1="8707" x2="42588" y2="8707"/>
                          <a14:foregroundMark x1="39892" y1="9235" x2="39892" y2="9235"/>
                          <a14:foregroundMark x1="49865" y1="8179" x2="49865" y2="8179"/>
                          <a14:foregroundMark x1="55256" y1="7916" x2="55256" y2="7916"/>
                          <a14:foregroundMark x1="57143" y1="7916" x2="57143" y2="7916"/>
                          <a14:foregroundMark x1="63612" y1="10026" x2="63612" y2="10026"/>
                          <a14:foregroundMark x1="67385" y1="10818" x2="67385" y2="10818"/>
                          <a14:foregroundMark x1="66577" y1="10554" x2="66577" y2="10554"/>
                          <a14:foregroundMark x1="69811" y1="12401" x2="69811" y2="12401"/>
                          <a14:foregroundMark x1="72237" y1="12665" x2="72237" y2="12665"/>
                          <a14:foregroundMark x1="43396" y1="92876" x2="43396" y2="92876"/>
                          <a14:foregroundMark x1="94609" y1="49340" x2="94609" y2="49340"/>
                          <a14:foregroundMark x1="94070" y1="50923" x2="94070" y2="50923"/>
                          <a14:foregroundMark x1="94609" y1="51451" x2="94609" y2="51451"/>
                          <a14:foregroundMark x1="94609" y1="46702" x2="94609" y2="46702"/>
                          <a14:foregroundMark x1="93801" y1="45119" x2="94609" y2="52770"/>
                          <a14:foregroundMark x1="9434" y1="36148" x2="10243" y2="35092"/>
                          <a14:foregroundMark x1="12399" y1="30871" x2="12399" y2="30871"/>
                          <a14:foregroundMark x1="14016" y1="26385" x2="14016" y2="26385"/>
                          <a14:foregroundMark x1="16981" y1="24011" x2="16981" y2="24011"/>
                          <a14:foregroundMark x1="19407" y1="22164" x2="19407" y2="22164"/>
                          <a14:foregroundMark x1="21563" y1="19789" x2="21563" y2="19789"/>
                          <a14:foregroundMark x1="23450" y1="17150" x2="23450" y2="17150"/>
                          <a14:foregroundMark x1="21563" y1="18206" x2="21563" y2="18206"/>
                          <a14:foregroundMark x1="25876" y1="15040" x2="25876" y2="15040"/>
                          <a14:foregroundMark x1="30458" y1="13193" x2="30458" y2="13193"/>
                          <a14:foregroundMark x1="30458" y1="11873" x2="30458" y2="11873"/>
                          <a14:foregroundMark x1="32345" y1="11082" x2="32345" y2="11082"/>
                          <a14:foregroundMark x1="35310" y1="10554" x2="35310" y2="10554"/>
                          <a14:foregroundMark x1="39892" y1="9763" x2="39892" y2="9763"/>
                          <a14:foregroundMark x1="27763" y1="14512" x2="27763" y2="14512"/>
                          <a14:foregroundMark x1="24798" y1="17678" x2="23989" y2="18734"/>
                          <a14:foregroundMark x1="7547" y1="44063" x2="7547" y2="538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69975" y="4698706"/>
              <a:ext cx="688848" cy="7037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B6469FF0-51B9-4F2B-8072-89FB14A17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ackgroundRemoval t="7612" b="91339" l="4507" r="94930">
                          <a14:foregroundMark x1="10986" y1="31496" x2="7042" y2="54331"/>
                          <a14:foregroundMark x1="16056" y1="30184" x2="65915" y2="24147"/>
                          <a14:foregroundMark x1="65915" y1="24147" x2="76056" y2="29134"/>
                          <a14:foregroundMark x1="35775" y1="14961" x2="34648" y2="30709"/>
                          <a14:foregroundMark x1="35775" y1="20472" x2="49296" y2="46719"/>
                          <a14:foregroundMark x1="54648" y1="13386" x2="75211" y2="46982"/>
                          <a14:foregroundMark x1="68451" y1="51181" x2="71268" y2="62730"/>
                          <a14:foregroundMark x1="46479" y1="91601" x2="45352" y2="91339"/>
                          <a14:foregroundMark x1="88169" y1="44882" x2="74366" y2="77428"/>
                          <a14:foregroundMark x1="83380" y1="34646" x2="93803" y2="53281"/>
                          <a14:foregroundMark x1="94366" y1="41470" x2="95211" y2="54331"/>
                          <a14:foregroundMark x1="54648" y1="7874" x2="42254" y2="7874"/>
                          <a14:foregroundMark x1="4507" y1="40420" x2="6197" y2="52231"/>
                          <a14:foregroundMark x1="27042" y1="84252" x2="38028" y2="89764"/>
                          <a14:foregroundMark x1="72958" y1="84252" x2="52113" y2="88976"/>
                          <a14:foregroundMark x1="50986" y1="7874" x2="43662" y2="8399"/>
                          <a14:foregroundMark x1="10141" y1="27034" x2="6197" y2="37008"/>
                          <a14:foregroundMark x1="22535" y1="17585" x2="12958" y2="254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90762" y="4701138"/>
              <a:ext cx="684917" cy="735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correct answer to the subtraction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E5E923-360A-4C83-92D8-87E3735AFCA0}"/>
              </a:ext>
            </a:extLst>
          </p:cNvPr>
          <p:cNvGrpSpPr/>
          <p:nvPr/>
        </p:nvGrpSpPr>
        <p:grpSpPr>
          <a:xfrm>
            <a:off x="2372660" y="1676471"/>
            <a:ext cx="4214775" cy="1752529"/>
            <a:chOff x="2677057" y="2217971"/>
            <a:chExt cx="2379131" cy="98925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221058E-A640-460E-ABC4-21CEC26E44C7}"/>
                </a:ext>
              </a:extLst>
            </p:cNvPr>
            <p:cNvSpPr txBox="1"/>
            <p:nvPr/>
          </p:nvSpPr>
          <p:spPr>
            <a:xfrm>
              <a:off x="3756548" y="2547554"/>
              <a:ext cx="220061" cy="33009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–</a:t>
              </a:r>
              <a:endParaRPr lang="en-GB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7C28FC4-29B6-4DA9-846D-ECD6A8FB9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7388" b="93140" l="8895" r="95148">
                          <a14:foregroundMark x1="12129" y1="48021" x2="47978" y2="33773"/>
                          <a14:foregroundMark x1="59030" y1="20317" x2="39892" y2="27704"/>
                          <a14:foregroundMark x1="91644" y1="53298" x2="91914" y2="56992"/>
                          <a14:foregroundMark x1="40701" y1="91293" x2="55256" y2="91557"/>
                          <a14:foregroundMark x1="57682" y1="13984" x2="84367" y2="37203"/>
                          <a14:foregroundMark x1="47439" y1="7388" x2="47439" y2="7388"/>
                          <a14:foregroundMark x1="54447" y1="8179" x2="47439" y2="8971"/>
                          <a14:foregroundMark x1="56873" y1="8971" x2="20485" y2="25330"/>
                          <a14:foregroundMark x1="57682" y1="11873" x2="88679" y2="43799"/>
                          <a14:foregroundMark x1="29919" y1="38786" x2="69542" y2="41953"/>
                          <a14:foregroundMark x1="8895" y1="49340" x2="9973" y2="58575"/>
                          <a14:foregroundMark x1="8895" y1="40897" x2="11321" y2="59367"/>
                          <a14:foregroundMark x1="12129" y1="31398" x2="12129" y2="31398"/>
                          <a14:foregroundMark x1="13208" y1="28760" x2="13208" y2="28760"/>
                          <a14:foregroundMark x1="14016" y1="27177" x2="14016" y2="27177"/>
                          <a14:foregroundMark x1="15633" y1="25858" x2="15633" y2="25858"/>
                          <a14:foregroundMark x1="16712" y1="24274" x2="16712" y2="24274"/>
                          <a14:foregroundMark x1="18329" y1="22955" x2="18329" y2="22955"/>
                          <a14:foregroundMark x1="19946" y1="21372" x2="19946" y2="21372"/>
                          <a14:foregroundMark x1="21563" y1="19789" x2="21563" y2="19789"/>
                          <a14:foregroundMark x1="22642" y1="17150" x2="22642" y2="17150"/>
                          <a14:foregroundMark x1="24259" y1="13720" x2="24259" y2="13720"/>
                          <a14:foregroundMark x1="25337" y1="14776" x2="25337" y2="14776"/>
                          <a14:foregroundMark x1="25876" y1="15567" x2="25876" y2="15567"/>
                          <a14:foregroundMark x1="28841" y1="13456" x2="28841" y2="13456"/>
                          <a14:foregroundMark x1="31806" y1="12137" x2="31806" y2="12137"/>
                          <a14:foregroundMark x1="65499" y1="9499" x2="65499" y2="9499"/>
                          <a14:foregroundMark x1="59299" y1="93140" x2="59299" y2="93140"/>
                          <a14:foregroundMark x1="53369" y1="93140" x2="53369" y2="93140"/>
                          <a14:foregroundMark x1="58221" y1="93140" x2="58221" y2="93140"/>
                          <a14:foregroundMark x1="95148" y1="46966" x2="95148" y2="46966"/>
                          <a14:foregroundMark x1="94879" y1="43008" x2="94879" y2="4300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87812" y="2217971"/>
              <a:ext cx="968376" cy="98925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BE20895-EFB0-4B31-9462-C01B5D906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3324" b="96399" l="4878" r="93767">
                          <a14:foregroundMark x1="27913" y1="17175" x2="40108" y2="39335"/>
                          <a14:foregroundMark x1="43089" y1="13296" x2="54743" y2="32964"/>
                          <a14:foregroundMark x1="40108" y1="7479" x2="65583" y2="18006"/>
                          <a14:foregroundMark x1="52846" y1="4986" x2="52846" y2="4986"/>
                          <a14:foregroundMark x1="34417" y1="11357" x2="42547" y2="32410"/>
                          <a14:foregroundMark x1="18157" y1="28255" x2="11924" y2="64820"/>
                          <a14:foregroundMark x1="9214" y1="42105" x2="9214" y2="53740"/>
                          <a14:foregroundMark x1="20054" y1="23269" x2="31707" y2="30471"/>
                          <a14:foregroundMark x1="49051" y1="35457" x2="50949" y2="43213"/>
                          <a14:foregroundMark x1="90515" y1="42105" x2="87263" y2="51801"/>
                          <a14:foregroundMark x1="41734" y1="91690" x2="57110" y2="94988"/>
                          <a14:foregroundMark x1="49864" y1="5540" x2="49864" y2="5540"/>
                          <a14:foregroundMark x1="46612" y1="5263" x2="46612" y2="5263"/>
                          <a14:foregroundMark x1="44444" y1="5263" x2="44444" y2="5263"/>
                          <a14:foregroundMark x1="48509" y1="5540" x2="48509" y2="5540"/>
                          <a14:foregroundMark x1="5691" y1="41551" x2="5691" y2="41551"/>
                          <a14:foregroundMark x1="6233" y1="42382" x2="6775" y2="44044"/>
                          <a14:foregroundMark x1="92683" y1="40997" x2="92683" y2="40997"/>
                          <a14:foregroundMark x1="92954" y1="43767" x2="92954" y2="43767"/>
                          <a14:foregroundMark x1="93767" y1="44875" x2="93767" y2="44875"/>
                          <a14:foregroundMark x1="93496" y1="42105" x2="93496" y2="42105"/>
                          <a14:foregroundMark x1="93496" y1="39058" x2="93496" y2="39058"/>
                          <a14:backgroundMark x1="59621" y1="95568" x2="59621" y2="95568"/>
                          <a14:backgroundMark x1="61789" y1="95568" x2="61789" y2="95568"/>
                          <a14:backgroundMark x1="59892" y1="95014" x2="59892" y2="95014"/>
                          <a14:backgroundMark x1="58537" y1="96122" x2="58537" y2="96122"/>
                          <a14:backgroundMark x1="65041" y1="97507" x2="59079" y2="96953"/>
                          <a14:backgroundMark x1="57995" y1="96122" x2="57995" y2="96122"/>
                          <a14:backgroundMark x1="59892" y1="96122" x2="57995" y2="96122"/>
                          <a14:backgroundMark x1="57182" y1="96122" x2="57182" y2="96122"/>
                          <a14:backgroundMark x1="56640" y1="96122" x2="57995" y2="96122"/>
                          <a14:backgroundMark x1="56640" y1="96122" x2="57724" y2="95014"/>
                          <a14:backgroundMark x1="57182" y1="96122" x2="58537" y2="950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77057" y="2235067"/>
              <a:ext cx="976229" cy="95506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703ED64-403F-4A28-83DA-898440448EB9}"/>
              </a:ext>
            </a:extLst>
          </p:cNvPr>
          <p:cNvGrpSpPr/>
          <p:nvPr/>
        </p:nvGrpSpPr>
        <p:grpSpPr>
          <a:xfrm>
            <a:off x="1012858" y="4181885"/>
            <a:ext cx="6934378" cy="1565187"/>
            <a:chOff x="2269975" y="4464360"/>
            <a:chExt cx="4305704" cy="97185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19916B2-05D3-4B6D-A12B-4EE373D6A869}"/>
                </a:ext>
              </a:extLst>
            </p:cNvPr>
            <p:cNvSpPr txBox="1"/>
            <p:nvPr/>
          </p:nvSpPr>
          <p:spPr>
            <a:xfrm>
              <a:off x="2494909" y="4464360"/>
              <a:ext cx="232113" cy="24843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2CD0EDA-2852-4D63-87D4-8AB9A8979D84}"/>
                </a:ext>
              </a:extLst>
            </p:cNvPr>
            <p:cNvSpPr txBox="1"/>
            <p:nvPr/>
          </p:nvSpPr>
          <p:spPr>
            <a:xfrm>
              <a:off x="4324733" y="4464360"/>
              <a:ext cx="207230" cy="24843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CF08EAC-5D56-463B-AE79-5DA2D9ACD568}"/>
                </a:ext>
              </a:extLst>
            </p:cNvPr>
            <p:cNvSpPr txBox="1"/>
            <p:nvPr/>
          </p:nvSpPr>
          <p:spPr>
            <a:xfrm>
              <a:off x="6105484" y="4464360"/>
              <a:ext cx="239081" cy="24843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F825411-E4FB-42DE-A885-6B57BCABF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3900" b="93315" l="5962" r="94851">
                          <a14:foregroundMark x1="8672" y1="42340" x2="7046" y2="55989"/>
                          <a14:foregroundMark x1="13550" y1="26184" x2="48238" y2="11421"/>
                          <a14:foregroundMark x1="36585" y1="4178" x2="36585" y2="4178"/>
                          <a14:foregroundMark x1="39837" y1="6964" x2="39837" y2="6964"/>
                          <a14:foregroundMark x1="82114" y1="30084" x2="86450" y2="54875"/>
                          <a14:foregroundMark x1="92141" y1="42340" x2="91870" y2="51811"/>
                          <a14:foregroundMark x1="29268" y1="83287" x2="59079" y2="84958"/>
                          <a14:foregroundMark x1="49322" y1="93593" x2="57724" y2="93315"/>
                          <a14:foregroundMark x1="59079" y1="46518" x2="66938" y2="80780"/>
                          <a14:foregroundMark x1="80217" y1="50139" x2="73713" y2="75209"/>
                          <a14:foregroundMark x1="37940" y1="20613" x2="81843" y2="23120"/>
                          <a14:foregroundMark x1="53117" y1="5014" x2="53117" y2="5014"/>
                          <a14:foregroundMark x1="50678" y1="5014" x2="50678" y2="5014"/>
                          <a14:foregroundMark x1="50136" y1="4735" x2="50136" y2="4735"/>
                          <a14:foregroundMark x1="50678" y1="4735" x2="44444" y2="4735"/>
                          <a14:foregroundMark x1="94309" y1="42618" x2="94851" y2="4707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83598" y="4715148"/>
              <a:ext cx="689504" cy="67081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9603B162-2395-4FF2-B8CE-CB9F452AC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7916" b="92876" l="6739" r="94609">
                          <a14:foregroundMark x1="15903" y1="42480" x2="70081" y2="36675"/>
                          <a14:foregroundMark x1="70081" y1="36675" x2="70889" y2="36939"/>
                          <a14:foregroundMark x1="91375" y1="51187" x2="90296" y2="60158"/>
                          <a14:foregroundMark x1="41509" y1="89974" x2="58221" y2="92348"/>
                          <a14:foregroundMark x1="8625" y1="51187" x2="9434" y2="60950"/>
                          <a14:foregroundMark x1="7008" y1="51979" x2="23989" y2="27704"/>
                          <a14:foregroundMark x1="18598" y1="27177" x2="65229" y2="22164"/>
                          <a14:foregroundMark x1="65229" y1="22164" x2="67385" y2="22427"/>
                          <a14:foregroundMark x1="18059" y1="24274" x2="58491" y2="15040"/>
                          <a14:foregroundMark x1="51752" y1="8971" x2="76819" y2="25330"/>
                          <a14:foregroundMark x1="76280" y1="20844" x2="90296" y2="53034"/>
                          <a14:foregroundMark x1="45013" y1="8179" x2="45013" y2="8179"/>
                          <a14:foregroundMark x1="42588" y1="8707" x2="42588" y2="8707"/>
                          <a14:foregroundMark x1="39892" y1="9235" x2="39892" y2="9235"/>
                          <a14:foregroundMark x1="49865" y1="8179" x2="49865" y2="8179"/>
                          <a14:foregroundMark x1="55256" y1="7916" x2="55256" y2="7916"/>
                          <a14:foregroundMark x1="57143" y1="7916" x2="57143" y2="7916"/>
                          <a14:foregroundMark x1="63612" y1="10026" x2="63612" y2="10026"/>
                          <a14:foregroundMark x1="67385" y1="10818" x2="67385" y2="10818"/>
                          <a14:foregroundMark x1="66577" y1="10554" x2="66577" y2="10554"/>
                          <a14:foregroundMark x1="69811" y1="12401" x2="69811" y2="12401"/>
                          <a14:foregroundMark x1="72237" y1="12665" x2="72237" y2="12665"/>
                          <a14:foregroundMark x1="43396" y1="92876" x2="43396" y2="92876"/>
                          <a14:foregroundMark x1="94609" y1="49340" x2="94609" y2="49340"/>
                          <a14:foregroundMark x1="94070" y1="50923" x2="94070" y2="50923"/>
                          <a14:foregroundMark x1="94609" y1="51451" x2="94609" y2="51451"/>
                          <a14:foregroundMark x1="94609" y1="46702" x2="94609" y2="46702"/>
                          <a14:foregroundMark x1="93801" y1="45119" x2="94609" y2="52770"/>
                          <a14:foregroundMark x1="9434" y1="36148" x2="10243" y2="35092"/>
                          <a14:foregroundMark x1="12399" y1="30871" x2="12399" y2="30871"/>
                          <a14:foregroundMark x1="14016" y1="26385" x2="14016" y2="26385"/>
                          <a14:foregroundMark x1="16981" y1="24011" x2="16981" y2="24011"/>
                          <a14:foregroundMark x1="19407" y1="22164" x2="19407" y2="22164"/>
                          <a14:foregroundMark x1="21563" y1="19789" x2="21563" y2="19789"/>
                          <a14:foregroundMark x1="23450" y1="17150" x2="23450" y2="17150"/>
                          <a14:foregroundMark x1="21563" y1="18206" x2="21563" y2="18206"/>
                          <a14:foregroundMark x1="25876" y1="15040" x2="25876" y2="15040"/>
                          <a14:foregroundMark x1="30458" y1="13193" x2="30458" y2="13193"/>
                          <a14:foregroundMark x1="30458" y1="11873" x2="30458" y2="11873"/>
                          <a14:foregroundMark x1="32345" y1="11082" x2="32345" y2="11082"/>
                          <a14:foregroundMark x1="35310" y1="10554" x2="35310" y2="10554"/>
                          <a14:foregroundMark x1="39892" y1="9763" x2="39892" y2="9763"/>
                          <a14:foregroundMark x1="27763" y1="14512" x2="27763" y2="14512"/>
                          <a14:foregroundMark x1="24798" y1="17678" x2="23989" y2="18734"/>
                          <a14:foregroundMark x1="7547" y1="44063" x2="7547" y2="538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69975" y="4698706"/>
              <a:ext cx="688848" cy="7037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B6469FF0-51B9-4F2B-8072-89FB14A17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ackgroundRemoval t="7612" b="91339" l="4507" r="94930">
                          <a14:foregroundMark x1="10986" y1="31496" x2="7042" y2="54331"/>
                          <a14:foregroundMark x1="16056" y1="30184" x2="65915" y2="24147"/>
                          <a14:foregroundMark x1="65915" y1="24147" x2="76056" y2="29134"/>
                          <a14:foregroundMark x1="35775" y1="14961" x2="34648" y2="30709"/>
                          <a14:foregroundMark x1="35775" y1="20472" x2="49296" y2="46719"/>
                          <a14:foregroundMark x1="54648" y1="13386" x2="75211" y2="46982"/>
                          <a14:foregroundMark x1="68451" y1="51181" x2="71268" y2="62730"/>
                          <a14:foregroundMark x1="46479" y1="91601" x2="45352" y2="91339"/>
                          <a14:foregroundMark x1="88169" y1="44882" x2="74366" y2="77428"/>
                          <a14:foregroundMark x1="83380" y1="34646" x2="93803" y2="53281"/>
                          <a14:foregroundMark x1="94366" y1="41470" x2="95211" y2="54331"/>
                          <a14:foregroundMark x1="54648" y1="7874" x2="42254" y2="7874"/>
                          <a14:foregroundMark x1="4507" y1="40420" x2="6197" y2="52231"/>
                          <a14:foregroundMark x1="27042" y1="84252" x2="38028" y2="89764"/>
                          <a14:foregroundMark x1="72958" y1="84252" x2="52113" y2="88976"/>
                          <a14:foregroundMark x1="50986" y1="7874" x2="43662" y2="8399"/>
                          <a14:foregroundMark x1="10141" y1="27034" x2="6197" y2="37008"/>
                          <a14:foregroundMark x1="22535" y1="17585" x2="12958" y2="254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90762" y="4701138"/>
              <a:ext cx="684917" cy="735080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17AB7502-9BB3-4B44-9908-679D02F2D399}"/>
              </a:ext>
            </a:extLst>
          </p:cNvPr>
          <p:cNvSpPr/>
          <p:nvPr/>
        </p:nvSpPr>
        <p:spPr>
          <a:xfrm>
            <a:off x="3642939" y="4147163"/>
            <a:ext cx="1692000" cy="16919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4941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41C34DC-8B27-4600-AA08-9E1820F5B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7359562"/>
              </p:ext>
            </p:extLst>
          </p:nvPr>
        </p:nvGraphicFramePr>
        <p:xfrm>
          <a:off x="799126" y="2357570"/>
          <a:ext cx="2525526" cy="1079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614">
                  <a:extLst>
                    <a:ext uri="{9D8B030D-6E8A-4147-A177-3AD203B41FA5}">
                      <a16:colId xmlns:a16="http://schemas.microsoft.com/office/drawing/2014/main" xmlns="" val="1096589585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xmlns="" val="50661738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xmlns="" val="1165356319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xmlns="" val="1427903933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xmlns="" val="91000160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xmlns="" val="1717135608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xmlns="" val="2507667442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xmlns="" val="3133867432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xmlns="" val="4144744412"/>
                    </a:ext>
                  </a:extLst>
                </a:gridCol>
              </a:tblGrid>
              <a:tr h="539972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1693166"/>
                  </a:ext>
                </a:extLst>
              </a:tr>
              <a:tr h="539972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20895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AC7F4DAB-29D1-4D44-8107-0ACE2906F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3741153"/>
              </p:ext>
            </p:extLst>
          </p:nvPr>
        </p:nvGraphicFramePr>
        <p:xfrm>
          <a:off x="4595677" y="2357570"/>
          <a:ext cx="2525535" cy="1079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xmlns="" val="1096589585"/>
                    </a:ext>
                  </a:extLst>
                </a:gridCol>
                <a:gridCol w="841845">
                  <a:extLst>
                    <a:ext uri="{9D8B030D-6E8A-4147-A177-3AD203B41FA5}">
                      <a16:colId xmlns:a16="http://schemas.microsoft.com/office/drawing/2014/main" xmlns="" val="1347512627"/>
                    </a:ext>
                  </a:extLst>
                </a:gridCol>
                <a:gridCol w="841845">
                  <a:extLst>
                    <a:ext uri="{9D8B030D-6E8A-4147-A177-3AD203B41FA5}">
                      <a16:colId xmlns:a16="http://schemas.microsoft.com/office/drawing/2014/main" xmlns="" val="3011387476"/>
                    </a:ext>
                  </a:extLst>
                </a:gridCol>
              </a:tblGrid>
              <a:tr h="539972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1693166"/>
                  </a:ext>
                </a:extLst>
              </a:tr>
              <a:tr h="539972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617941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8A1034-CE6C-47A7-8260-4B7B44AA4E05}"/>
              </a:ext>
            </a:extLst>
          </p:cNvPr>
          <p:cNvSpPr txBox="1"/>
          <p:nvPr/>
        </p:nvSpPr>
        <p:spPr>
          <a:xfrm>
            <a:off x="3790887" y="2666710"/>
            <a:ext cx="33855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98C4DE-0C90-4BE8-971F-6DD64A433C14}"/>
              </a:ext>
            </a:extLst>
          </p:cNvPr>
          <p:cNvSpPr txBox="1"/>
          <p:nvPr/>
        </p:nvSpPr>
        <p:spPr>
          <a:xfrm>
            <a:off x="7583438" y="2666710"/>
            <a:ext cx="36901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xmlns="" val="20779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 below.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        or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41C34DC-8B27-4600-AA08-9E1820F5B84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9126" y="2357570"/>
          <a:ext cx="2525526" cy="1079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614">
                  <a:extLst>
                    <a:ext uri="{9D8B030D-6E8A-4147-A177-3AD203B41FA5}">
                      <a16:colId xmlns:a16="http://schemas.microsoft.com/office/drawing/2014/main" xmlns="" val="1096589585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xmlns="" val="50661738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xmlns="" val="1165356319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xmlns="" val="1427903933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xmlns="" val="91000160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xmlns="" val="1717135608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xmlns="" val="2507667442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xmlns="" val="3133867432"/>
                    </a:ext>
                  </a:extLst>
                </a:gridCol>
                <a:gridCol w="280614">
                  <a:extLst>
                    <a:ext uri="{9D8B030D-6E8A-4147-A177-3AD203B41FA5}">
                      <a16:colId xmlns:a16="http://schemas.microsoft.com/office/drawing/2014/main" xmlns="" val="4144744412"/>
                    </a:ext>
                  </a:extLst>
                </a:gridCol>
              </a:tblGrid>
              <a:tr h="539972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1693166"/>
                  </a:ext>
                </a:extLst>
              </a:tr>
              <a:tr h="539972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20895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AC7F4DAB-29D1-4D44-8107-0ACE2906F6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95677" y="2357570"/>
          <a:ext cx="2525535" cy="1079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xmlns="" val="1096589585"/>
                    </a:ext>
                  </a:extLst>
                </a:gridCol>
                <a:gridCol w="841845">
                  <a:extLst>
                    <a:ext uri="{9D8B030D-6E8A-4147-A177-3AD203B41FA5}">
                      <a16:colId xmlns:a16="http://schemas.microsoft.com/office/drawing/2014/main" xmlns="" val="1347512627"/>
                    </a:ext>
                  </a:extLst>
                </a:gridCol>
                <a:gridCol w="841845">
                  <a:extLst>
                    <a:ext uri="{9D8B030D-6E8A-4147-A177-3AD203B41FA5}">
                      <a16:colId xmlns:a16="http://schemas.microsoft.com/office/drawing/2014/main" xmlns="" val="3011387476"/>
                    </a:ext>
                  </a:extLst>
                </a:gridCol>
              </a:tblGrid>
              <a:tr h="539972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1693166"/>
                  </a:ext>
                </a:extLst>
              </a:tr>
              <a:tr h="539972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617941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8A1034-CE6C-47A7-8260-4B7B44AA4E05}"/>
              </a:ext>
            </a:extLst>
          </p:cNvPr>
          <p:cNvSpPr txBox="1"/>
          <p:nvPr/>
        </p:nvSpPr>
        <p:spPr>
          <a:xfrm>
            <a:off x="3790887" y="2666710"/>
            <a:ext cx="33855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98C4DE-0C90-4BE8-971F-6DD64A433C14}"/>
              </a:ext>
            </a:extLst>
          </p:cNvPr>
          <p:cNvSpPr txBox="1"/>
          <p:nvPr/>
        </p:nvSpPr>
        <p:spPr>
          <a:xfrm>
            <a:off x="7583438" y="2666710"/>
            <a:ext cx="36901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=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BC4E45F2-96DE-4313-AC78-FE05358C4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0442439"/>
              </p:ext>
            </p:extLst>
          </p:nvPr>
        </p:nvGraphicFramePr>
        <p:xfrm>
          <a:off x="588537" y="4417211"/>
          <a:ext cx="289892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xmlns="" val="777706647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5374047"/>
                  </a:ext>
                </a:extLst>
              </a:tr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850214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FE629E39-0070-4F88-8FC1-816AF0B68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6816235"/>
              </p:ext>
            </p:extLst>
          </p:nvPr>
        </p:nvGraphicFramePr>
        <p:xfrm>
          <a:off x="1143389" y="4417211"/>
          <a:ext cx="289892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xmlns="" val="777706647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5374047"/>
                  </a:ext>
                </a:extLst>
              </a:tr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850214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6525B311-E884-4545-B6A0-A5EEC3A1E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0478656"/>
              </p:ext>
            </p:extLst>
          </p:nvPr>
        </p:nvGraphicFramePr>
        <p:xfrm>
          <a:off x="1936399" y="4417211"/>
          <a:ext cx="289892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xmlns="" val="777706647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5374047"/>
                  </a:ext>
                </a:extLst>
              </a:tr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8502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287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5EBE976-4162-422D-93EF-A6B928BCE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6347575"/>
              </p:ext>
            </p:extLst>
          </p:nvPr>
        </p:nvGraphicFramePr>
        <p:xfrm>
          <a:off x="827718" y="1724345"/>
          <a:ext cx="2435094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784">
                  <a:extLst>
                    <a:ext uri="{9D8B030D-6E8A-4147-A177-3AD203B41FA5}">
                      <a16:colId xmlns:a16="http://schemas.microsoft.com/office/drawing/2014/main" xmlns="" val="3541473545"/>
                    </a:ext>
                  </a:extLst>
                </a:gridCol>
                <a:gridCol w="347871">
                  <a:extLst>
                    <a:ext uri="{9D8B030D-6E8A-4147-A177-3AD203B41FA5}">
                      <a16:colId xmlns:a16="http://schemas.microsoft.com/office/drawing/2014/main" xmlns="" val="3010385360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xmlns="" val="925430642"/>
                    </a:ext>
                  </a:extLst>
                </a:gridCol>
                <a:gridCol w="347871">
                  <a:extLst>
                    <a:ext uri="{9D8B030D-6E8A-4147-A177-3AD203B41FA5}">
                      <a16:colId xmlns:a16="http://schemas.microsoft.com/office/drawing/2014/main" xmlns="" val="2785015951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xmlns="" val="277550437"/>
                    </a:ext>
                  </a:extLst>
                </a:gridCol>
              </a:tblGrid>
              <a:tr h="347871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75544091"/>
                  </a:ext>
                </a:extLst>
              </a:tr>
              <a:tr h="347871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2092435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CB0A9F96-CCC2-42B6-8C3F-7B2897F5D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1192299"/>
              </p:ext>
            </p:extLst>
          </p:nvPr>
        </p:nvGraphicFramePr>
        <p:xfrm>
          <a:off x="827718" y="3067400"/>
          <a:ext cx="2435094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784">
                  <a:extLst>
                    <a:ext uri="{9D8B030D-6E8A-4147-A177-3AD203B41FA5}">
                      <a16:colId xmlns:a16="http://schemas.microsoft.com/office/drawing/2014/main" xmlns="" val="3541473545"/>
                    </a:ext>
                  </a:extLst>
                </a:gridCol>
                <a:gridCol w="347871">
                  <a:extLst>
                    <a:ext uri="{9D8B030D-6E8A-4147-A177-3AD203B41FA5}">
                      <a16:colId xmlns:a16="http://schemas.microsoft.com/office/drawing/2014/main" xmlns="" val="3010385360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xmlns="" val="925430642"/>
                    </a:ext>
                  </a:extLst>
                </a:gridCol>
                <a:gridCol w="347871">
                  <a:extLst>
                    <a:ext uri="{9D8B030D-6E8A-4147-A177-3AD203B41FA5}">
                      <a16:colId xmlns:a16="http://schemas.microsoft.com/office/drawing/2014/main" xmlns="" val="2785015951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xmlns="" val="277550437"/>
                    </a:ext>
                  </a:extLst>
                </a:gridCol>
              </a:tblGrid>
              <a:tr h="347871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75544091"/>
                  </a:ext>
                </a:extLst>
              </a:tr>
              <a:tr h="347871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2092435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AAFA70C9-0CE4-427D-8DC7-D096491FD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87709"/>
              </p:ext>
            </p:extLst>
          </p:nvPr>
        </p:nvGraphicFramePr>
        <p:xfrm>
          <a:off x="827718" y="4410455"/>
          <a:ext cx="2435094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784">
                  <a:extLst>
                    <a:ext uri="{9D8B030D-6E8A-4147-A177-3AD203B41FA5}">
                      <a16:colId xmlns:a16="http://schemas.microsoft.com/office/drawing/2014/main" xmlns="" val="3541473545"/>
                    </a:ext>
                  </a:extLst>
                </a:gridCol>
                <a:gridCol w="347871">
                  <a:extLst>
                    <a:ext uri="{9D8B030D-6E8A-4147-A177-3AD203B41FA5}">
                      <a16:colId xmlns:a16="http://schemas.microsoft.com/office/drawing/2014/main" xmlns="" val="3010385360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xmlns="" val="925430642"/>
                    </a:ext>
                  </a:extLst>
                </a:gridCol>
                <a:gridCol w="347871">
                  <a:extLst>
                    <a:ext uri="{9D8B030D-6E8A-4147-A177-3AD203B41FA5}">
                      <a16:colId xmlns:a16="http://schemas.microsoft.com/office/drawing/2014/main" xmlns="" val="2785015951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xmlns="" val="277550437"/>
                    </a:ext>
                  </a:extLst>
                </a:gridCol>
              </a:tblGrid>
              <a:tr h="347871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75544091"/>
                  </a:ext>
                </a:extLst>
              </a:tr>
              <a:tr h="347871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20924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416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5EBE976-4162-422D-93EF-A6B928BCE3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7718" y="1724345"/>
          <a:ext cx="2435094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784">
                  <a:extLst>
                    <a:ext uri="{9D8B030D-6E8A-4147-A177-3AD203B41FA5}">
                      <a16:colId xmlns:a16="http://schemas.microsoft.com/office/drawing/2014/main" xmlns="" val="3541473545"/>
                    </a:ext>
                  </a:extLst>
                </a:gridCol>
                <a:gridCol w="347871">
                  <a:extLst>
                    <a:ext uri="{9D8B030D-6E8A-4147-A177-3AD203B41FA5}">
                      <a16:colId xmlns:a16="http://schemas.microsoft.com/office/drawing/2014/main" xmlns="" val="3010385360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xmlns="" val="925430642"/>
                    </a:ext>
                  </a:extLst>
                </a:gridCol>
                <a:gridCol w="347871">
                  <a:extLst>
                    <a:ext uri="{9D8B030D-6E8A-4147-A177-3AD203B41FA5}">
                      <a16:colId xmlns:a16="http://schemas.microsoft.com/office/drawing/2014/main" xmlns="" val="2785015951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xmlns="" val="277550437"/>
                    </a:ext>
                  </a:extLst>
                </a:gridCol>
              </a:tblGrid>
              <a:tr h="347871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75544091"/>
                  </a:ext>
                </a:extLst>
              </a:tr>
              <a:tr h="347871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2092435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CB0A9F96-CCC2-42B6-8C3F-7B2897F5DDD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7718" y="3067400"/>
          <a:ext cx="2435094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784">
                  <a:extLst>
                    <a:ext uri="{9D8B030D-6E8A-4147-A177-3AD203B41FA5}">
                      <a16:colId xmlns:a16="http://schemas.microsoft.com/office/drawing/2014/main" xmlns="" val="3541473545"/>
                    </a:ext>
                  </a:extLst>
                </a:gridCol>
                <a:gridCol w="347871">
                  <a:extLst>
                    <a:ext uri="{9D8B030D-6E8A-4147-A177-3AD203B41FA5}">
                      <a16:colId xmlns:a16="http://schemas.microsoft.com/office/drawing/2014/main" xmlns="" val="3010385360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xmlns="" val="925430642"/>
                    </a:ext>
                  </a:extLst>
                </a:gridCol>
                <a:gridCol w="347871">
                  <a:extLst>
                    <a:ext uri="{9D8B030D-6E8A-4147-A177-3AD203B41FA5}">
                      <a16:colId xmlns:a16="http://schemas.microsoft.com/office/drawing/2014/main" xmlns="" val="2785015951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xmlns="" val="277550437"/>
                    </a:ext>
                  </a:extLst>
                </a:gridCol>
              </a:tblGrid>
              <a:tr h="347871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75544091"/>
                  </a:ext>
                </a:extLst>
              </a:tr>
              <a:tr h="347871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2092435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AAFA70C9-0CE4-427D-8DC7-D096491FD1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7718" y="4410455"/>
          <a:ext cx="2435094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784">
                  <a:extLst>
                    <a:ext uri="{9D8B030D-6E8A-4147-A177-3AD203B41FA5}">
                      <a16:colId xmlns:a16="http://schemas.microsoft.com/office/drawing/2014/main" xmlns="" val="3541473545"/>
                    </a:ext>
                  </a:extLst>
                </a:gridCol>
                <a:gridCol w="347871">
                  <a:extLst>
                    <a:ext uri="{9D8B030D-6E8A-4147-A177-3AD203B41FA5}">
                      <a16:colId xmlns:a16="http://schemas.microsoft.com/office/drawing/2014/main" xmlns="" val="3010385360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xmlns="" val="925430642"/>
                    </a:ext>
                  </a:extLst>
                </a:gridCol>
                <a:gridCol w="347871">
                  <a:extLst>
                    <a:ext uri="{9D8B030D-6E8A-4147-A177-3AD203B41FA5}">
                      <a16:colId xmlns:a16="http://schemas.microsoft.com/office/drawing/2014/main" xmlns="" val="2785015951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xmlns="" val="277550437"/>
                    </a:ext>
                  </a:extLst>
                </a:gridCol>
              </a:tblGrid>
              <a:tr h="347871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75544091"/>
                  </a:ext>
                </a:extLst>
              </a:tr>
              <a:tr h="347871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2092435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F9741B5-3A20-479C-B0C1-267E03054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9852503"/>
              </p:ext>
            </p:extLst>
          </p:nvPr>
        </p:nvGraphicFramePr>
        <p:xfrm>
          <a:off x="3272540" y="1724345"/>
          <a:ext cx="1275526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xmlns="" val="1339774672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xmlns="" val="1126842463"/>
                    </a:ext>
                  </a:extLst>
                </a:gridCol>
                <a:gridCol w="347871">
                  <a:extLst>
                    <a:ext uri="{9D8B030D-6E8A-4147-A177-3AD203B41FA5}">
                      <a16:colId xmlns:a16="http://schemas.microsoft.com/office/drawing/2014/main" xmlns="" val="321316316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9528990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1125696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5298F012-F288-466C-BAE9-E8454CBE0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2691691"/>
              </p:ext>
            </p:extLst>
          </p:nvPr>
        </p:nvGraphicFramePr>
        <p:xfrm>
          <a:off x="3262812" y="3067400"/>
          <a:ext cx="1275526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xmlns="" val="1339774672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xmlns="" val="1126842463"/>
                    </a:ext>
                  </a:extLst>
                </a:gridCol>
                <a:gridCol w="347871">
                  <a:extLst>
                    <a:ext uri="{9D8B030D-6E8A-4147-A177-3AD203B41FA5}">
                      <a16:colId xmlns:a16="http://schemas.microsoft.com/office/drawing/2014/main" xmlns="" val="321316316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9528990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1125696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2F5FDCF5-013E-4777-89B0-AAE3B2B32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4616619"/>
              </p:ext>
            </p:extLst>
          </p:nvPr>
        </p:nvGraphicFramePr>
        <p:xfrm>
          <a:off x="3262812" y="4410455"/>
          <a:ext cx="1275526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71">
                  <a:extLst>
                    <a:ext uri="{9D8B030D-6E8A-4147-A177-3AD203B41FA5}">
                      <a16:colId xmlns:a16="http://schemas.microsoft.com/office/drawing/2014/main" xmlns="" val="1339774672"/>
                    </a:ext>
                  </a:extLst>
                </a:gridCol>
                <a:gridCol w="579784">
                  <a:extLst>
                    <a:ext uri="{9D8B030D-6E8A-4147-A177-3AD203B41FA5}">
                      <a16:colId xmlns:a16="http://schemas.microsoft.com/office/drawing/2014/main" xmlns="" val="1126842463"/>
                    </a:ext>
                  </a:extLst>
                </a:gridCol>
                <a:gridCol w="347871">
                  <a:extLst>
                    <a:ext uri="{9D8B030D-6E8A-4147-A177-3AD203B41FA5}">
                      <a16:colId xmlns:a16="http://schemas.microsoft.com/office/drawing/2014/main" xmlns="" val="321316316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9528990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11256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89222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562</Words>
  <Application>Microsoft Office PowerPoint</Application>
  <PresentationFormat>On-screen Show (4:3)</PresentationFormat>
  <Paragraphs>205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Hughes</dc:creator>
  <cp:lastModifiedBy>Gareth Hughes</cp:lastModifiedBy>
  <cp:revision>55</cp:revision>
  <cp:lastPrinted>2018-09-17T10:27:39Z</cp:lastPrinted>
  <dcterms:created xsi:type="dcterms:W3CDTF">2018-08-22T10:36:32Z</dcterms:created>
  <dcterms:modified xsi:type="dcterms:W3CDTF">2021-02-23T18:47:13Z</dcterms:modified>
</cp:coreProperties>
</file>