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2" y="1052736"/>
          <a:ext cx="8712968" cy="2077593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Y6 (Algebra)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23.2.21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solve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the value of a particular shape / letter by replacing it with a number.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6" name="Picture 2" descr="https://i.ytimg.com/vi/OU87O69sTLM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79657"/>
            <a:ext cx="4104456" cy="30783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55776" y="5013176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latin typeface="Lucida Calligraphy" pitchFamily="66" charset="0"/>
              </a:rPr>
              <a:t>Using it</a:t>
            </a:r>
            <a:endParaRPr lang="en-GB" sz="30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81FE351B-BF2C-4747-857C-FED918871D8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B4DF70B-260C-4E38-B4DE-E1A90A30C47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1600" b="1" dirty="0">
                <a:latin typeface="Century Gothic" panose="020B0502020202020204" pitchFamily="34" charset="0"/>
              </a:rPr>
              <a:t>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= 10, b = 25 and c =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ounded Rectangular Callout 11">
            <a:extLst>
              <a:ext uri="{FF2B5EF4-FFF2-40B4-BE49-F238E27FC236}">
                <a16:creationId xmlns="" xmlns:a16="http://schemas.microsoft.com/office/drawing/2014/main" id="{C5FCB811-A7A4-4F7D-B61B-7F849953A5F9}"/>
              </a:ext>
            </a:extLst>
          </p:cNvPr>
          <p:cNvSpPr/>
          <p:nvPr/>
        </p:nvSpPr>
        <p:spPr>
          <a:xfrm>
            <a:off x="3223308" y="2275461"/>
            <a:ext cx="2952000" cy="936000"/>
          </a:xfrm>
          <a:prstGeom prst="wedgeRoundRectCallout">
            <a:avLst>
              <a:gd name="adj1" fmla="val -58018"/>
              <a:gd name="adj2" fmla="val 358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2b – a is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 – 10 = 15</a:t>
            </a:r>
          </a:p>
        </p:txBody>
      </p:sp>
      <p:sp>
        <p:nvSpPr>
          <p:cNvPr id="25" name="Rounded Rectangular Callout 12">
            <a:extLst>
              <a:ext uri="{FF2B5EF4-FFF2-40B4-BE49-F238E27FC236}">
                <a16:creationId xmlns="" xmlns:a16="http://schemas.microsoft.com/office/drawing/2014/main" id="{6BAB0F3E-50FA-40EB-A104-2F8F8D3DC9F8}"/>
              </a:ext>
            </a:extLst>
          </p:cNvPr>
          <p:cNvSpPr/>
          <p:nvPr/>
        </p:nvSpPr>
        <p:spPr>
          <a:xfrm>
            <a:off x="3223308" y="3774704"/>
            <a:ext cx="2952000" cy="936000"/>
          </a:xfrm>
          <a:prstGeom prst="wedgeRoundRectCallout">
            <a:avLst>
              <a:gd name="adj1" fmla="val 55928"/>
              <a:gd name="adj2" fmla="val 253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2b – a is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 – 10 = 40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ED40DF0F-0092-4A9E-8E8D-71FCAC51C965}"/>
              </a:ext>
            </a:extLst>
          </p:cNvPr>
          <p:cNvSpPr txBox="1"/>
          <p:nvPr/>
        </p:nvSpPr>
        <p:spPr>
          <a:xfrm>
            <a:off x="1870857" y="3316750"/>
            <a:ext cx="874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522F342-7E18-47EE-ABB9-5626F3A62C91}"/>
              </a:ext>
            </a:extLst>
          </p:cNvPr>
          <p:cNvSpPr txBox="1"/>
          <p:nvPr/>
        </p:nvSpPr>
        <p:spPr>
          <a:xfrm>
            <a:off x="6616884" y="4738400"/>
            <a:ext cx="820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Jay</a:t>
            </a:r>
          </a:p>
        </p:txBody>
      </p:sp>
    </p:spTree>
    <p:extLst>
      <p:ext uri="{BB962C8B-B14F-4D97-AF65-F5344CB8AC3E}">
        <p14:creationId xmlns="" xmlns:p14="http://schemas.microsoft.com/office/powerpoint/2010/main" val="301772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A960631-E276-4C11-8F5B-CF041185B1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F179508-CB1E-4A66-91B4-D9065B654D4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= 5b ÷ 2</a:t>
            </a:r>
          </a:p>
          <a:p>
            <a:pPr lvl="0" algn="ctr" defTabSz="514350">
              <a:defRPr/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 = a + 5.5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Sophie says: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ounded Rectangular Callout 5">
            <a:extLst>
              <a:ext uri="{FF2B5EF4-FFF2-40B4-BE49-F238E27FC236}">
                <a16:creationId xmlns="" xmlns:a16="http://schemas.microsoft.com/office/drawing/2014/main" id="{80F98ED1-A9D3-4173-A1F0-18620A50B72C}"/>
              </a:ext>
            </a:extLst>
          </p:cNvPr>
          <p:cNvSpPr/>
          <p:nvPr/>
        </p:nvSpPr>
        <p:spPr>
          <a:xfrm>
            <a:off x="3168000" y="2807751"/>
            <a:ext cx="2808000" cy="849854"/>
          </a:xfrm>
          <a:prstGeom prst="wedgeRoundRectCallout">
            <a:avLst>
              <a:gd name="adj1" fmla="val -53861"/>
              <a:gd name="adj2" fmla="val 1946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b = 8 then c = 25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2274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Ryan is calculating the perimeter of a rectangle.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is using the equation P = 2a + 2b.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When a = 12.5cm, he calculates that P = 45cm.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is the value of b?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D09EA51-C74A-5846-8AD3-CE28BCC00466}"/>
              </a:ext>
            </a:extLst>
          </p:cNvPr>
          <p:cNvSpPr/>
          <p:nvPr/>
        </p:nvSpPr>
        <p:spPr>
          <a:xfrm>
            <a:off x="2693443" y="2210441"/>
            <a:ext cx="3757113" cy="1482792"/>
          </a:xfrm>
          <a:prstGeom prst="rect">
            <a:avLst/>
          </a:prstGeom>
          <a:solidFill>
            <a:srgbClr val="4AD6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76283EA-00C1-2E45-98EC-A396D2D1E7D9}"/>
              </a:ext>
            </a:extLst>
          </p:cNvPr>
          <p:cNvSpPr txBox="1"/>
          <p:nvPr/>
        </p:nvSpPr>
        <p:spPr>
          <a:xfrm>
            <a:off x="4364965" y="1830816"/>
            <a:ext cx="414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EF23D8E-EA9F-EF47-B62F-E55888CD1AB6}"/>
              </a:ext>
            </a:extLst>
          </p:cNvPr>
          <p:cNvSpPr txBox="1"/>
          <p:nvPr/>
        </p:nvSpPr>
        <p:spPr>
          <a:xfrm>
            <a:off x="6450556" y="2751782"/>
            <a:ext cx="170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AFF0EED-3712-AE4B-AE7C-0F68A408D148}"/>
              </a:ext>
            </a:extLst>
          </p:cNvPr>
          <p:cNvSpPr txBox="1"/>
          <p:nvPr/>
        </p:nvSpPr>
        <p:spPr>
          <a:xfrm>
            <a:off x="1404959" y="3501660"/>
            <a:ext cx="16505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  to scale </a:t>
            </a:r>
          </a:p>
        </p:txBody>
      </p:sp>
    </p:spTree>
    <p:extLst>
      <p:ext uri="{BB962C8B-B14F-4D97-AF65-F5344CB8AC3E}">
        <p14:creationId xmlns=""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Ryan is calculating the perimeter of a rectangle.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is using the equation P = 2a + 2b.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When a = 12.5cm, he calculates that P = 45cm.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is the value of b?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10cm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D09EA51-C74A-5846-8AD3-CE28BCC00466}"/>
              </a:ext>
            </a:extLst>
          </p:cNvPr>
          <p:cNvSpPr/>
          <p:nvPr/>
        </p:nvSpPr>
        <p:spPr>
          <a:xfrm>
            <a:off x="2693443" y="2210441"/>
            <a:ext cx="3757113" cy="1482792"/>
          </a:xfrm>
          <a:prstGeom prst="rect">
            <a:avLst/>
          </a:prstGeom>
          <a:solidFill>
            <a:srgbClr val="4AD6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76283EA-00C1-2E45-98EC-A396D2D1E7D9}"/>
              </a:ext>
            </a:extLst>
          </p:cNvPr>
          <p:cNvSpPr txBox="1"/>
          <p:nvPr/>
        </p:nvSpPr>
        <p:spPr>
          <a:xfrm>
            <a:off x="4364965" y="1830816"/>
            <a:ext cx="414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EF23D8E-EA9F-EF47-B62F-E55888CD1AB6}"/>
              </a:ext>
            </a:extLst>
          </p:cNvPr>
          <p:cNvSpPr txBox="1"/>
          <p:nvPr/>
        </p:nvSpPr>
        <p:spPr>
          <a:xfrm>
            <a:off x="6450556" y="2751782"/>
            <a:ext cx="170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17CDE8B-059C-4E93-B171-5414D428557B}"/>
              </a:ext>
            </a:extLst>
          </p:cNvPr>
          <p:cNvSpPr txBox="1"/>
          <p:nvPr/>
        </p:nvSpPr>
        <p:spPr>
          <a:xfrm>
            <a:off x="1404959" y="3501660"/>
            <a:ext cx="16505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  to scale </a:t>
            </a:r>
          </a:p>
        </p:txBody>
      </p:sp>
    </p:spTree>
    <p:extLst>
      <p:ext uri="{BB962C8B-B14F-4D97-AF65-F5344CB8AC3E}">
        <p14:creationId xmlns="" xmlns:p14="http://schemas.microsoft.com/office/powerpoint/2010/main" val="178148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		972 ÷ 27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	17% of 80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	1/4 x 7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	1/4 </a:t>
            </a:r>
            <a:r>
              <a:rPr lang="en-GB" sz="2800" dirty="0" smtClean="0">
                <a:latin typeface="Comic Sans MS"/>
              </a:rPr>
              <a:t>÷ 7 = 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	3/9 + 2/3 =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	156 x 43 = 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7)	15 – 3.45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8)	 5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100 = 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972 ÷ 27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17% of 80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13.6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1/4 x 7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7/4 = 1 ¾ 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/>
              </a:rPr>
              <a:t>1/4 ÷ 7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1/28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3/9 + 2/3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9/9 or 1 whole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156 x 43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6,708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15 – 3.45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11.55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100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0.05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If                  = 10 and                   = 5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Calculate:               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+                     +                     +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5-Point Star 5">
            <a:extLst>
              <a:ext uri="{FF2B5EF4-FFF2-40B4-BE49-F238E27FC236}">
                <a16:creationId xmlns="" xmlns:a16="http://schemas.microsoft.com/office/drawing/2014/main" id="{D0252090-1452-5F4D-A3BE-545F5FE8894C}"/>
              </a:ext>
            </a:extLst>
          </p:cNvPr>
          <p:cNvSpPr/>
          <p:nvPr/>
        </p:nvSpPr>
        <p:spPr>
          <a:xfrm>
            <a:off x="2769963" y="9370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DBE4F651-6AF7-2C40-86CE-327DAC57EC7F}"/>
              </a:ext>
            </a:extLst>
          </p:cNvPr>
          <p:cNvSpPr/>
          <p:nvPr/>
        </p:nvSpPr>
        <p:spPr>
          <a:xfrm>
            <a:off x="5119498" y="937060"/>
            <a:ext cx="1054152" cy="1054152"/>
          </a:xfrm>
          <a:prstGeom prst="ellipse">
            <a:avLst/>
          </a:prstGeom>
          <a:solidFill>
            <a:srgbClr val="669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>
            <a:extLst>
              <a:ext uri="{FF2B5EF4-FFF2-40B4-BE49-F238E27FC236}">
                <a16:creationId xmlns="" xmlns:a16="http://schemas.microsoft.com/office/drawing/2014/main" id="{50C1C588-3B4D-774F-BF82-18DA5D2691EF}"/>
              </a:ext>
            </a:extLst>
          </p:cNvPr>
          <p:cNvSpPr/>
          <p:nvPr/>
        </p:nvSpPr>
        <p:spPr>
          <a:xfrm>
            <a:off x="4695377" y="28098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>
            <a:extLst>
              <a:ext uri="{FF2B5EF4-FFF2-40B4-BE49-F238E27FC236}">
                <a16:creationId xmlns="" xmlns:a16="http://schemas.microsoft.com/office/drawing/2014/main" id="{BD237FC7-21F1-C04F-A96A-56A0585A3674}"/>
              </a:ext>
            </a:extLst>
          </p:cNvPr>
          <p:cNvSpPr/>
          <p:nvPr/>
        </p:nvSpPr>
        <p:spPr>
          <a:xfrm>
            <a:off x="3078453" y="28098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>
            <a:extLst>
              <a:ext uri="{FF2B5EF4-FFF2-40B4-BE49-F238E27FC236}">
                <a16:creationId xmlns="" xmlns:a16="http://schemas.microsoft.com/office/drawing/2014/main" id="{D49828C3-8078-1B4D-AFD1-AAAAD819851F}"/>
              </a:ext>
            </a:extLst>
          </p:cNvPr>
          <p:cNvSpPr/>
          <p:nvPr/>
        </p:nvSpPr>
        <p:spPr>
          <a:xfrm>
            <a:off x="1461529" y="28098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5A5C2C2F-C77D-6E45-85C2-090C143B761C}"/>
              </a:ext>
            </a:extLst>
          </p:cNvPr>
          <p:cNvSpPr/>
          <p:nvPr/>
        </p:nvSpPr>
        <p:spPr>
          <a:xfrm>
            <a:off x="6312302" y="2809860"/>
            <a:ext cx="1054152" cy="1054152"/>
          </a:xfrm>
          <a:prstGeom prst="ellipse">
            <a:avLst/>
          </a:prstGeom>
          <a:solidFill>
            <a:srgbClr val="669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If                  = 10 and                   = 5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Calculate:               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+                     +                     +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 + 10 + 10 + 5 = 35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5-Point Star 5">
            <a:extLst>
              <a:ext uri="{FF2B5EF4-FFF2-40B4-BE49-F238E27FC236}">
                <a16:creationId xmlns="" xmlns:a16="http://schemas.microsoft.com/office/drawing/2014/main" id="{D0252090-1452-5F4D-A3BE-545F5FE8894C}"/>
              </a:ext>
            </a:extLst>
          </p:cNvPr>
          <p:cNvSpPr/>
          <p:nvPr/>
        </p:nvSpPr>
        <p:spPr>
          <a:xfrm>
            <a:off x="2769963" y="9370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DBE4F651-6AF7-2C40-86CE-327DAC57EC7F}"/>
              </a:ext>
            </a:extLst>
          </p:cNvPr>
          <p:cNvSpPr/>
          <p:nvPr/>
        </p:nvSpPr>
        <p:spPr>
          <a:xfrm>
            <a:off x="5119498" y="937060"/>
            <a:ext cx="1054152" cy="1054152"/>
          </a:xfrm>
          <a:prstGeom prst="ellipse">
            <a:avLst/>
          </a:prstGeom>
          <a:solidFill>
            <a:srgbClr val="669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>
            <a:extLst>
              <a:ext uri="{FF2B5EF4-FFF2-40B4-BE49-F238E27FC236}">
                <a16:creationId xmlns="" xmlns:a16="http://schemas.microsoft.com/office/drawing/2014/main" id="{50C1C588-3B4D-774F-BF82-18DA5D2691EF}"/>
              </a:ext>
            </a:extLst>
          </p:cNvPr>
          <p:cNvSpPr/>
          <p:nvPr/>
        </p:nvSpPr>
        <p:spPr>
          <a:xfrm>
            <a:off x="4695377" y="28098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>
            <a:extLst>
              <a:ext uri="{FF2B5EF4-FFF2-40B4-BE49-F238E27FC236}">
                <a16:creationId xmlns="" xmlns:a16="http://schemas.microsoft.com/office/drawing/2014/main" id="{BD237FC7-21F1-C04F-A96A-56A0585A3674}"/>
              </a:ext>
            </a:extLst>
          </p:cNvPr>
          <p:cNvSpPr/>
          <p:nvPr/>
        </p:nvSpPr>
        <p:spPr>
          <a:xfrm>
            <a:off x="3078453" y="28098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>
            <a:extLst>
              <a:ext uri="{FF2B5EF4-FFF2-40B4-BE49-F238E27FC236}">
                <a16:creationId xmlns="" xmlns:a16="http://schemas.microsoft.com/office/drawing/2014/main" id="{D49828C3-8078-1B4D-AFD1-AAAAD819851F}"/>
              </a:ext>
            </a:extLst>
          </p:cNvPr>
          <p:cNvSpPr/>
          <p:nvPr/>
        </p:nvSpPr>
        <p:spPr>
          <a:xfrm>
            <a:off x="1461529" y="2809860"/>
            <a:ext cx="1054152" cy="10541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5A5C2C2F-C77D-6E45-85C2-090C143B761C}"/>
              </a:ext>
            </a:extLst>
          </p:cNvPr>
          <p:cNvSpPr/>
          <p:nvPr/>
        </p:nvSpPr>
        <p:spPr>
          <a:xfrm>
            <a:off x="6312302" y="2809860"/>
            <a:ext cx="1054152" cy="1054152"/>
          </a:xfrm>
          <a:prstGeom prst="ellipse">
            <a:avLst/>
          </a:prstGeom>
          <a:solidFill>
            <a:srgbClr val="669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635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expressions to their values.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       = 10 and        = 0.25.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1F471CB4-8F06-3E46-9698-DA1C450BE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9718751"/>
              </p:ext>
            </p:extLst>
          </p:nvPr>
        </p:nvGraphicFramePr>
        <p:xfrm>
          <a:off x="6411843" y="2710592"/>
          <a:ext cx="64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="" xmlns:a16="http://schemas.microsoft.com/office/drawing/2014/main" val="2748235079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293743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65009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6862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70922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89316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7EDBFEEF-8CED-3F44-8654-F811E2327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493084"/>
              </p:ext>
            </p:extLst>
          </p:nvPr>
        </p:nvGraphicFramePr>
        <p:xfrm>
          <a:off x="2057126" y="2494781"/>
          <a:ext cx="3628655" cy="273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10">
                  <a:extLst>
                    <a:ext uri="{9D8B030D-6E8A-4147-A177-3AD203B41FA5}">
                      <a16:colId xmlns="" xmlns:a16="http://schemas.microsoft.com/office/drawing/2014/main" val="3093793482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3530930510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4273412060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3692802715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1387608571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2455132942"/>
                    </a:ext>
                  </a:extLst>
                </a:gridCol>
              </a:tblGrid>
              <a:tr h="1076881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5253647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98797406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25092752"/>
                  </a:ext>
                </a:extLst>
              </a:tr>
            </a:tbl>
          </a:graphicData>
        </a:graphic>
      </p:graphicFrame>
      <p:sp>
        <p:nvSpPr>
          <p:cNvPr id="12" name="Diamond 11">
            <a:extLst>
              <a:ext uri="{FF2B5EF4-FFF2-40B4-BE49-F238E27FC236}">
                <a16:creationId xmlns="" xmlns:a16="http://schemas.microsoft.com/office/drawing/2014/main" id="{63F9F3D1-A5AC-0940-8377-ED409B95574C}"/>
              </a:ext>
            </a:extLst>
          </p:cNvPr>
          <p:cNvSpPr/>
          <p:nvPr/>
        </p:nvSpPr>
        <p:spPr>
          <a:xfrm>
            <a:off x="2734695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Heart 12">
            <a:extLst>
              <a:ext uri="{FF2B5EF4-FFF2-40B4-BE49-F238E27FC236}">
                <a16:creationId xmlns="" xmlns:a16="http://schemas.microsoft.com/office/drawing/2014/main" id="{E34722BF-54F9-F547-9C05-C60345465DFA}"/>
              </a:ext>
            </a:extLst>
          </p:cNvPr>
          <p:cNvSpPr/>
          <p:nvPr/>
        </p:nvSpPr>
        <p:spPr>
          <a:xfrm>
            <a:off x="3865076" y="2829065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>
            <a:extLst>
              <a:ext uri="{FF2B5EF4-FFF2-40B4-BE49-F238E27FC236}">
                <a16:creationId xmlns="" xmlns:a16="http://schemas.microsoft.com/office/drawing/2014/main" id="{84345059-5952-FC4B-8F8D-DD9DE03A7D7B}"/>
              </a:ext>
            </a:extLst>
          </p:cNvPr>
          <p:cNvSpPr/>
          <p:nvPr/>
        </p:nvSpPr>
        <p:spPr>
          <a:xfrm>
            <a:off x="5115516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Heart 14">
            <a:extLst>
              <a:ext uri="{FF2B5EF4-FFF2-40B4-BE49-F238E27FC236}">
                <a16:creationId xmlns="" xmlns:a16="http://schemas.microsoft.com/office/drawing/2014/main" id="{D01C9D3F-E05B-4848-BF10-15372D9096B0}"/>
              </a:ext>
            </a:extLst>
          </p:cNvPr>
          <p:cNvSpPr/>
          <p:nvPr/>
        </p:nvSpPr>
        <p:spPr>
          <a:xfrm>
            <a:off x="2728318" y="369920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>
            <a:extLst>
              <a:ext uri="{FF2B5EF4-FFF2-40B4-BE49-F238E27FC236}">
                <a16:creationId xmlns="" xmlns:a16="http://schemas.microsoft.com/office/drawing/2014/main" id="{05784075-34B2-D94A-9724-320EB6177EAC}"/>
              </a:ext>
            </a:extLst>
          </p:cNvPr>
          <p:cNvSpPr/>
          <p:nvPr/>
        </p:nvSpPr>
        <p:spPr>
          <a:xfrm>
            <a:off x="3871453" y="4539069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Heart 16">
            <a:extLst>
              <a:ext uri="{FF2B5EF4-FFF2-40B4-BE49-F238E27FC236}">
                <a16:creationId xmlns="" xmlns:a16="http://schemas.microsoft.com/office/drawing/2014/main" id="{4735859B-EE55-5348-B5C9-6E53131E00C7}"/>
              </a:ext>
            </a:extLst>
          </p:cNvPr>
          <p:cNvSpPr/>
          <p:nvPr/>
        </p:nvSpPr>
        <p:spPr>
          <a:xfrm>
            <a:off x="3865076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>
            <a:extLst>
              <a:ext uri="{FF2B5EF4-FFF2-40B4-BE49-F238E27FC236}">
                <a16:creationId xmlns="" xmlns:a16="http://schemas.microsoft.com/office/drawing/2014/main" id="{BA88F909-42C5-6247-B5D5-A0BA2BE776CC}"/>
              </a:ext>
            </a:extLst>
          </p:cNvPr>
          <p:cNvSpPr/>
          <p:nvPr/>
        </p:nvSpPr>
        <p:spPr>
          <a:xfrm>
            <a:off x="5118964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art 20">
            <a:extLst>
              <a:ext uri="{FF2B5EF4-FFF2-40B4-BE49-F238E27FC236}">
                <a16:creationId xmlns="" xmlns:a16="http://schemas.microsoft.com/office/drawing/2014/main" id="{A47A05D2-5731-074A-9DB6-CAD3EB9CB89E}"/>
              </a:ext>
            </a:extLst>
          </p:cNvPr>
          <p:cNvSpPr/>
          <p:nvPr/>
        </p:nvSpPr>
        <p:spPr>
          <a:xfrm>
            <a:off x="2728318" y="4530141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Heart 21">
            <a:extLst>
              <a:ext uri="{FF2B5EF4-FFF2-40B4-BE49-F238E27FC236}">
                <a16:creationId xmlns="" xmlns:a16="http://schemas.microsoft.com/office/drawing/2014/main" id="{920034FC-CC5C-FB4B-B56A-8EF8B005D8CC}"/>
              </a:ext>
            </a:extLst>
          </p:cNvPr>
          <p:cNvSpPr/>
          <p:nvPr/>
        </p:nvSpPr>
        <p:spPr>
          <a:xfrm>
            <a:off x="5115516" y="4542648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iamond 22">
            <a:extLst>
              <a:ext uri="{FF2B5EF4-FFF2-40B4-BE49-F238E27FC236}">
                <a16:creationId xmlns="" xmlns:a16="http://schemas.microsoft.com/office/drawing/2014/main" id="{4B3FC7ED-9425-4372-B337-5005310E211A}"/>
              </a:ext>
            </a:extLst>
          </p:cNvPr>
          <p:cNvSpPr/>
          <p:nvPr/>
        </p:nvSpPr>
        <p:spPr>
          <a:xfrm>
            <a:off x="4840513" y="1353790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Heart 23">
            <a:extLst>
              <a:ext uri="{FF2B5EF4-FFF2-40B4-BE49-F238E27FC236}">
                <a16:creationId xmlns="" xmlns:a16="http://schemas.microsoft.com/office/drawing/2014/main" id="{DACE888C-36B2-413B-8F12-D87A5755DB68}"/>
              </a:ext>
            </a:extLst>
          </p:cNvPr>
          <p:cNvSpPr/>
          <p:nvPr/>
        </p:nvSpPr>
        <p:spPr>
          <a:xfrm>
            <a:off x="3211028" y="134486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expressions to their values.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       = 10 and        = 0.25.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1F471CB4-8F06-3E46-9698-DA1C450BE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1107222"/>
              </p:ext>
            </p:extLst>
          </p:nvPr>
        </p:nvGraphicFramePr>
        <p:xfrm>
          <a:off x="6411843" y="2710592"/>
          <a:ext cx="64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="" xmlns:a16="http://schemas.microsoft.com/office/drawing/2014/main" val="2748235079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19.75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293743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65009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6862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70922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89316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7EDBFEEF-8CED-3F44-8654-F811E23270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57126" y="2494781"/>
          <a:ext cx="3628655" cy="273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10">
                  <a:extLst>
                    <a:ext uri="{9D8B030D-6E8A-4147-A177-3AD203B41FA5}">
                      <a16:colId xmlns="" xmlns:a16="http://schemas.microsoft.com/office/drawing/2014/main" val="3093793482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3530930510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4273412060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3692802715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1387608571"/>
                    </a:ext>
                  </a:extLst>
                </a:gridCol>
                <a:gridCol w="613249">
                  <a:extLst>
                    <a:ext uri="{9D8B030D-6E8A-4147-A177-3AD203B41FA5}">
                      <a16:colId xmlns="" xmlns:a16="http://schemas.microsoft.com/office/drawing/2014/main" val="2455132942"/>
                    </a:ext>
                  </a:extLst>
                </a:gridCol>
              </a:tblGrid>
              <a:tr h="1076881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5253647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98797406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25092752"/>
                  </a:ext>
                </a:extLst>
              </a:tr>
            </a:tbl>
          </a:graphicData>
        </a:graphic>
      </p:graphicFrame>
      <p:sp>
        <p:nvSpPr>
          <p:cNvPr id="12" name="Diamond 11">
            <a:extLst>
              <a:ext uri="{FF2B5EF4-FFF2-40B4-BE49-F238E27FC236}">
                <a16:creationId xmlns="" xmlns:a16="http://schemas.microsoft.com/office/drawing/2014/main" id="{63F9F3D1-A5AC-0940-8377-ED409B95574C}"/>
              </a:ext>
            </a:extLst>
          </p:cNvPr>
          <p:cNvSpPr/>
          <p:nvPr/>
        </p:nvSpPr>
        <p:spPr>
          <a:xfrm>
            <a:off x="2734695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Heart 12">
            <a:extLst>
              <a:ext uri="{FF2B5EF4-FFF2-40B4-BE49-F238E27FC236}">
                <a16:creationId xmlns="" xmlns:a16="http://schemas.microsoft.com/office/drawing/2014/main" id="{E34722BF-54F9-F547-9C05-C60345465DFA}"/>
              </a:ext>
            </a:extLst>
          </p:cNvPr>
          <p:cNvSpPr/>
          <p:nvPr/>
        </p:nvSpPr>
        <p:spPr>
          <a:xfrm>
            <a:off x="3865076" y="2829065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>
            <a:extLst>
              <a:ext uri="{FF2B5EF4-FFF2-40B4-BE49-F238E27FC236}">
                <a16:creationId xmlns="" xmlns:a16="http://schemas.microsoft.com/office/drawing/2014/main" id="{84345059-5952-FC4B-8F8D-DD9DE03A7D7B}"/>
              </a:ext>
            </a:extLst>
          </p:cNvPr>
          <p:cNvSpPr/>
          <p:nvPr/>
        </p:nvSpPr>
        <p:spPr>
          <a:xfrm>
            <a:off x="5115516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Heart 14">
            <a:extLst>
              <a:ext uri="{FF2B5EF4-FFF2-40B4-BE49-F238E27FC236}">
                <a16:creationId xmlns="" xmlns:a16="http://schemas.microsoft.com/office/drawing/2014/main" id="{D01C9D3F-E05B-4848-BF10-15372D9096B0}"/>
              </a:ext>
            </a:extLst>
          </p:cNvPr>
          <p:cNvSpPr/>
          <p:nvPr/>
        </p:nvSpPr>
        <p:spPr>
          <a:xfrm>
            <a:off x="2728318" y="369920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>
            <a:extLst>
              <a:ext uri="{FF2B5EF4-FFF2-40B4-BE49-F238E27FC236}">
                <a16:creationId xmlns="" xmlns:a16="http://schemas.microsoft.com/office/drawing/2014/main" id="{05784075-34B2-D94A-9724-320EB6177EAC}"/>
              </a:ext>
            </a:extLst>
          </p:cNvPr>
          <p:cNvSpPr/>
          <p:nvPr/>
        </p:nvSpPr>
        <p:spPr>
          <a:xfrm>
            <a:off x="3871453" y="4539069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Heart 16">
            <a:extLst>
              <a:ext uri="{FF2B5EF4-FFF2-40B4-BE49-F238E27FC236}">
                <a16:creationId xmlns="" xmlns:a16="http://schemas.microsoft.com/office/drawing/2014/main" id="{4735859B-EE55-5348-B5C9-6E53131E00C7}"/>
              </a:ext>
            </a:extLst>
          </p:cNvPr>
          <p:cNvSpPr/>
          <p:nvPr/>
        </p:nvSpPr>
        <p:spPr>
          <a:xfrm>
            <a:off x="3865076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>
            <a:extLst>
              <a:ext uri="{FF2B5EF4-FFF2-40B4-BE49-F238E27FC236}">
                <a16:creationId xmlns="" xmlns:a16="http://schemas.microsoft.com/office/drawing/2014/main" id="{BA88F909-42C5-6247-B5D5-A0BA2BE776CC}"/>
              </a:ext>
            </a:extLst>
          </p:cNvPr>
          <p:cNvSpPr/>
          <p:nvPr/>
        </p:nvSpPr>
        <p:spPr>
          <a:xfrm>
            <a:off x="5118964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art 20">
            <a:extLst>
              <a:ext uri="{FF2B5EF4-FFF2-40B4-BE49-F238E27FC236}">
                <a16:creationId xmlns="" xmlns:a16="http://schemas.microsoft.com/office/drawing/2014/main" id="{A47A05D2-5731-074A-9DB6-CAD3EB9CB89E}"/>
              </a:ext>
            </a:extLst>
          </p:cNvPr>
          <p:cNvSpPr/>
          <p:nvPr/>
        </p:nvSpPr>
        <p:spPr>
          <a:xfrm>
            <a:off x="2728318" y="4530141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Heart 21">
            <a:extLst>
              <a:ext uri="{FF2B5EF4-FFF2-40B4-BE49-F238E27FC236}">
                <a16:creationId xmlns="" xmlns:a16="http://schemas.microsoft.com/office/drawing/2014/main" id="{920034FC-CC5C-FB4B-B56A-8EF8B005D8CC}"/>
              </a:ext>
            </a:extLst>
          </p:cNvPr>
          <p:cNvSpPr/>
          <p:nvPr/>
        </p:nvSpPr>
        <p:spPr>
          <a:xfrm>
            <a:off x="5115516" y="4542648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3CDAA4CD-6833-F34B-8FE1-D983FFF36F88}"/>
              </a:ext>
            </a:extLst>
          </p:cNvPr>
          <p:cNvCxnSpPr>
            <a:cxnSpLocks/>
          </p:cNvCxnSpPr>
          <p:nvPr/>
        </p:nvCxnSpPr>
        <p:spPr>
          <a:xfrm>
            <a:off x="5624533" y="3118085"/>
            <a:ext cx="726062" cy="810299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D568F68F-F47C-F94D-81EA-3998D90F0E5B}"/>
              </a:ext>
            </a:extLst>
          </p:cNvPr>
          <p:cNvCxnSpPr>
            <a:cxnSpLocks/>
          </p:cNvCxnSpPr>
          <p:nvPr/>
        </p:nvCxnSpPr>
        <p:spPr>
          <a:xfrm flipV="1">
            <a:off x="5647501" y="3031096"/>
            <a:ext cx="711117" cy="174752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B1CDACA0-7DB6-CB45-A253-9741DFB801A0}"/>
              </a:ext>
            </a:extLst>
          </p:cNvPr>
          <p:cNvCxnSpPr>
            <a:cxnSpLocks/>
          </p:cNvCxnSpPr>
          <p:nvPr/>
        </p:nvCxnSpPr>
        <p:spPr>
          <a:xfrm>
            <a:off x="5609270" y="3988391"/>
            <a:ext cx="704252" cy="62806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iamond 24">
            <a:extLst>
              <a:ext uri="{FF2B5EF4-FFF2-40B4-BE49-F238E27FC236}">
                <a16:creationId xmlns="" xmlns:a16="http://schemas.microsoft.com/office/drawing/2014/main" id="{DA8EA8FB-2179-47F5-96A7-E15D29C91049}"/>
              </a:ext>
            </a:extLst>
          </p:cNvPr>
          <p:cNvSpPr/>
          <p:nvPr/>
        </p:nvSpPr>
        <p:spPr>
          <a:xfrm>
            <a:off x="4840513" y="1353790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Heart 25">
            <a:extLst>
              <a:ext uri="{FF2B5EF4-FFF2-40B4-BE49-F238E27FC236}">
                <a16:creationId xmlns="" xmlns:a16="http://schemas.microsoft.com/office/drawing/2014/main" id="{EDD5E173-ADEB-4006-9510-0D87EE5691F2}"/>
              </a:ext>
            </a:extLst>
          </p:cNvPr>
          <p:cNvSpPr/>
          <p:nvPr/>
        </p:nvSpPr>
        <p:spPr>
          <a:xfrm>
            <a:off x="3211028" y="134486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9484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a =     , b = 10 and c = 7.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(8a + c) x b = 84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06B2DF2-8A16-46A9-B2BC-DC067ADD2A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02511" y="1656320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="" xmlns:a16="http://schemas.microsoft.com/office/drawing/2014/main" val="2299577709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94984361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519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800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a =     , b = 10 and c = 7.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(8a + c) x b = 84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False; 9 x 10 = 90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06B2DF2-8A16-46A9-B2BC-DC067ADD2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3616088"/>
              </p:ext>
            </p:extLst>
          </p:nvPr>
        </p:nvGraphicFramePr>
        <p:xfrm>
          <a:off x="3702511" y="1656320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="" xmlns:a16="http://schemas.microsoft.com/office/drawing/2014/main" val="2299577709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94984361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1519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293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481</Words>
  <Application>Microsoft Office PowerPoint</Application>
  <PresentationFormat>On-screen Show (4:3)</PresentationFormat>
  <Paragraphs>202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53</cp:revision>
  <cp:lastPrinted>2018-09-17T10:27:39Z</cp:lastPrinted>
  <dcterms:created xsi:type="dcterms:W3CDTF">2018-08-22T10:36:32Z</dcterms:created>
  <dcterms:modified xsi:type="dcterms:W3CDTF">2021-02-22T19:04:00Z</dcterms:modified>
</cp:coreProperties>
</file>