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21-02-18T13:47:40.621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9008">
    <iact:property name="dataType"/>
    <iact:actionData xml:id="d0">
      <inkml:trace xmlns:inkml="http://www.w3.org/2003/InkML" xml:id="stk0" contextRef="#ctx0" brushRef="#br0">4846 5939 0,'0'28'203,"29"0"-182,-29 0-10,28-28 1,0 28-2,0-28 2,-28 57-1,28-57-1,0 28 2,0 0 10,0 0-12,0-28 2,-28 28-1,28 0 23,-28 0-2,28 0-22,-28 0 23,28-28-22,0 0 12,-28 28-13,28 0 45,0-28 33,-28-28-22,28-28-45,-28 0-10,56-56 0,-28-1 1,0-55-1,28 56-1,0-28 1,0 56-1,-28 0 2,0 28-2,0 0 0,-28 28 1,0 0 1,28 0-3,-28 0 2,28 28 0,-28-28 11,0 0 21,0 0 33</inkml:trace>
    </iact:actionData>
  </iact:action>
  <iact:action type="add" startTime="63097">
    <iact:property name="dataType"/>
    <iact:actionData xml:id="d1">
      <inkml:trace xmlns:inkml="http://www.w3.org/2003/InkML" xml:id="stk1" contextRef="#ctx0" brushRef="#br0">12326 10534 0,'0'28'206,"28"-28"-172,0 28-25,0 0 13,0-28-10,0 28-2,0-28 12,0 28-11,-28 0-1,56-28 1,-56 28 1,28-28-2,-28 28 0,28-28 2,0 0-1,-28 28-2,0 0 3,28-28-1,0 28 20,0-28 25,0 0-25,0 0 57,0 0-66,-28-28-13,56-28 2,56-84 1,168-280-2,28 27 1,-84 85 0,-112 140 0,-84 28-1,28 56 1,0 0 0,1 0 0,-1 28 1,-56-28-1,56 28-1,-28 0 1,0 28-1,0 0 1,-28 0 0,28 0-1,-28 0 11,28 0 23</inkml:trace>
    </iact:actionData>
  </iact:action>
  <iact:action type="add" startTime="100630">
    <iact:property name="dataType"/>
    <iact:actionData xml:id="d2">
      <inkml:trace xmlns:inkml="http://www.w3.org/2003/InkML" xml:id="stk2" contextRef="#ctx0" brushRef="#br1">20029 8405 0,'28'0'256,"0"0"-235,28 28 2,-28-28 0,0 0-3,0 0-9,0 0 1,0 0 9,0 0 2,0 0-12,0 28 22,0-28 1,-28 28-23,28-28-1,0 0 13,0 28 31,0-28-10,0 28-1,0-28-10,-28 28 23,28-28-24,-28 28-21,0 0 77,0 0 6,0 0 16,0 0-70,-28-28-8,28 28-14,-28-28 3,28 28-1,0 0 31,0 0-31,-28-28-10,28 28 19,0 0 23,0 0-12,-28-28-31,28 28 2,0 0 40,0 0-2,0 0 22,0 0-31</inkml:trace>
    </iact:actionData>
  </iact:action>
  <iact:action type="add" startTime="103671">
    <iact:property name="dataType"/>
    <iact:actionData xml:id="d3">
      <inkml:trace xmlns:inkml="http://www.w3.org/2003/InkML" xml:id="stk3" contextRef="#ctx0" brushRef="#br1">21290 5407 0,'28'0'373,"0"0"-353,0 0 0,0 0-9,0 28-2,0-28 11,0 0 1,-28 28-12,28-28 1,0 0 0,0 0 21,0 0-11,-28 28 1,28-28-12,0 0 1,0 0 20,0 0-9,-28 28-10,28-28 8,0 0 1,0 28 20,0 0 10,0-28 21,0 0-30,0 0 50,-28-28-81,0 0 11,0 0 8,28 0-10,-28 0 3,0 0 7,0 0 2,0 0-1,0 0-20,0 0 40,0 0 0,0 0 32,0 0-43,0 0 41,0 0 12,0 0-12</inkml:trace>
    </iact:actionData>
  </iact:action>
  <iact:action type="add" startTime="107270">
    <iact:property name="dataType"/>
    <iact:actionData xml:id="d4">
      <inkml:trace xmlns:inkml="http://www.w3.org/2003/InkML" xml:id="stk4" contextRef="#ctx0" brushRef="#br1">24847 6248 0,'0'28'287,"0"0"-267,-28-28-8,28 56-2,0-28 12,-28 0-11,28 0 1,-28 0 10,0 0 0,28 0 0,0 0 1,-28-28-12,28 28-1,0 0 14,-28-28-14,28 28 12,0 0-12,-28 0 35,28 0-2,0 0 36,28-28 130,0 0-176,0 0-12,0 0 2,0 0-2,0 28 11,0-28-9,0 0-2,0 0 1,-28 28 0,28-28-10,0 0 21,0 0-23,-28 28 22,28-28-19,0 0 51,-28 28-43,0 0 23,28-28-20</inkml:trace>
    </iact:actionData>
  </iact:action>
  <iact:action type="add" startTime="110588">
    <iact:property name="dataType"/>
    <iact:actionData xml:id="d5">
      <inkml:trace xmlns:inkml="http://www.w3.org/2003/InkML" xml:id="stk5" contextRef="#ctx0" brushRef="#br1">23727 9918 0,'-28'0'392,"0"0"-371,0 0 1,0 0 0,0 0 0,0 0 10,0 0 12,28-28-23,-28 28-9,0 0 9,0 0-9,0 0 10,0 0-2,0 0 12,-1 0-11,1 0 24,0 0 42,28 28 95,0 0-149,-28-28-21,28 28-3,0 0 13,-28 0-11,28 0 11,0 0-1,-28-28-9,28 28 0,0 0 19,-28 0-20,28 0 22,-28 0-1,28 0 1,-28-28-22,28 28 1,0 0 31,0 0 23</inkml:trace>
    </iact:actionData>
  </iact:action>
  <iact:action type="add" startTime="113461">
    <iact:property name="dataType"/>
    <iact:actionData xml:id="d6">
      <inkml:trace xmlns:inkml="http://www.w3.org/2003/InkML" xml:id="stk6" contextRef="#ctx0" brushRef="#br1">23979 10030 0,'28'0'208,"0"0"-188,-28 28-8,28-28-2,-28 28 12,28-28-11,-28 28 0,28-28 21,0 0 11,0 0-21,-28-28-10,28 0-1,0 0-1,28-56 1,-28 28 1,28-1-2,0 29 1,-28-84-1,56 56 1,28-84 1,28-28-2,0 0 3,0 28-5,-56 56 3,0 28 1,-28 0-1,0 0-1,0 0 2,28 0-1,-28-28 0,0 56-1,1-28 1,-1 0-1,-28 56 2,-28-28-1,28 0-1,0 28 56</inkml:trace>
    </iact:actionData>
  </iact:action>
  <iact:action type="add" startTime="143531">
    <iact:property name="dataType"/>
    <iact:actionData xml:id="d7">
      <inkml:trace xmlns:inkml="http://www.w3.org/2003/InkML" xml:id="stk7" contextRef="#ctx0" brushRef="#br1">18432 16025 0,'28'0'156,"28"28"-146,-28 0 1,28 0 1,-28 0-2,0 0 2,0 0-1,29 0-1,-1 0 2,-28 28-1,28-28 0,-28 28 1,0-28-2,28 28 1,0-28 9,-28 0 1,0 0-10,0 0-2,0 0 12,0-28-1,-28 28-11,0 0 2,28-28-1,0 28 0,0 0 19,0 0 2,-28 0-21,28 0 31,0-28-22,-28 28 1</inkml:trace>
    </iact:actionData>
  </iact:action>
  <iact:action type="add" startTime="145010">
    <iact:property name="dataType"/>
    <iact:actionData xml:id="d8">
      <inkml:trace xmlns:inkml="http://www.w3.org/2003/InkML" xml:id="stk8" contextRef="#ctx0" brushRef="#br1">19217 15829 0,'-28'28'170,"28"28"-150,-28-56-9,28 28 0,-28 28-2,0-56 2,28 56-2,-28-28 1,0 0 10,0 0-11,28 0 3,-28 0-2,28 0-1,-28 0 3,0 28-4,28 0 3,-56-28-1,28 28 0,28 0 0,-28-28-1,0 0 2,28 28-1,-28-28 1,0 0-2,28 28 2,-29-28-1,1 0-1,0 28 2,0-28 0,0 28-3,28-28 2,-28 0 0,28 0 12,-28 0-13,0-28 11,28 28-10,0 0 1,-28-28 9,28 28-11,0 0 23,0 0-3,-28-28-19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21-02-19T10:42:40.322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9387">
    <iact:property name="dataType"/>
    <iact:actionData xml:id="d0">
      <inkml:trace xmlns:inkml="http://www.w3.org/2003/InkML" xml:id="stk0" contextRef="#ctx0" brushRef="#br0">12914 8629 0,'56'28'47,"-28"0"-25,0 0-1,0 0-12,-28 0 3,28 0-4,0 0 2,0 28 0,0-28 1,0 0-1,-28 0 0,28 0 0,0-28 0,-28 28 0,28-28 1,-28 28-2,28 0 1,-28 0 0,28 0 11,0-28-12,-28 28 1,28-28 11,-28 28-10,0 0-2,28-28 11,-28 28 1,28-28 19,-28 28-20,28-28 0,0 0 51,-28-28-60,28-28 8,-28 28-9,28 0 0,0-56 0,0 56 0,0-28 0,28 0 1,0-56-1,0 56-1,-28 0 2,28 0-1,-28-28-1,56 0 1,-84 56 1,56-56-2,-28 56 3,1 0-2,-1-28-1,0 28 2,0-28-2,0 0 2,28-28-2,-28 27 2,28 1-2,0-56 1,0 56 2,0-28-2,28-28-1,-28 0 2,0 0-2,28 28 1,-28-28 0,-28 56 1,0 28-1,28-28 0,-28 28 11,0 28-12,-28-28 2,0 0 8,0 0 102,0 0-29,0 56 169</inkml:trace>
    </iact:actionData>
  </iact:action>
  <iact:action type="add" startTime="33700">
    <iact:property name="dataType"/>
    <iact:actionData xml:id="d1">
      <inkml:trace xmlns:inkml="http://www.w3.org/2003/InkML" xml:id="stk1" contextRef="#ctx0" brushRef="#br0">8768 9217 0</inkml:trace>
    </iact:actionData>
  </iact:action>
  <iact:action type="add" startTime="37772">
    <iact:property name="dataType"/>
    <iact:actionData xml:id="d2">
      <inkml:trace xmlns:inkml="http://www.w3.org/2003/InkML" xml:id="stk2" contextRef="#ctx0" brushRef="#br0">11822 9077 0,'0'28'177,"-28"0"-154,-1 28-2,1-56-10,28 28 0,-28 28 0,0-28 0,28 0 1,-28 0-2,0 0 2,28 28-1,-28-56 0,28 56 0,-56-28 0,28 0-1,28 28 2,-28-28-2,0 0 1,28 28 0,-28-28 1,0 28-2,28-28 1,-28 0 0,28 1 1,-28-1 20,0 0 0,28 0 1</inkml:trace>
    </iact:actionData>
  </iact:action>
  <iact:action type="add" startTime="39128">
    <iact:property name="dataType"/>
    <iact:actionData xml:id="d3">
      <inkml:trace xmlns:inkml="http://www.w3.org/2003/InkML" xml:id="stk3" contextRef="#ctx0" brushRef="#br0">9749 6976 0,'28'0'154,"56"0"-144,-28 0 1,56 28 1,-56-28-2,0 28 2,0-28-2,-28 0 0,0 0 1,0 28 0,0-28 0,0 0 0,0 0 1,-28 28-2,28-28 0,0 0 24,0 28-11,0-28-1,0 0-1,-28 28-9,28-28 20,-28 28-21</inkml:trace>
    </iact:actionData>
  </iact:action>
  <iact:action type="add" startTime="40418">
    <iact:property name="dataType"/>
    <iact:actionData xml:id="d4">
      <inkml:trace xmlns:inkml="http://www.w3.org/2003/InkML" xml:id="stk4" contextRef="#ctx0" brushRef="#br0">13026 7200 0,'56'-28'120,"0"28"-109,0-28 0,0 0-1,0 0 1,0 28 0,0-28 0,-28 0 0,0 28 0,56-28-1,-56 0 2,0 28-1,28-28-1,-28 28 2,0-28-2,28 0 0,-28 28 2,0 0-1,28-28-1,-28 28 0,0-28 1,28 28-1,-28 0 2,0-28-2,0 28 1,1 0 11,-1 0-11,0 0 34</inkml:trace>
    </iact:actionData>
  </iact:action>
  <iact:action type="add" startTime="46700">
    <iact:property name="dataType"/>
    <iact:actionData xml:id="d5">
      <inkml:trace xmlns:inkml="http://www.w3.org/2003/InkML" xml:id="stk5" contextRef="#ctx0" brushRef="#br0">14259 13896 0,'0'28'141,"28"-28"-77,0 28-41,0 0 9,0 0-21,0-28 1,0 28-1,28 0 11,-56 0-8,28-28-6,0 28 2,0-28 2,-28 28-2,28-28 1,0 28 11,-28 0 1,28-28-13,0 0 11,-28 28-10,28-28 34,0 0 43,-28-28-32,28-28-46,-28 0 2,56-196-2,140-393 1,168-363 0,-196 391-1,-84 365 1,-28 112 1,-28 56-1,0 28 0,0-28 1,0 0-2,0 0 1,28 28 1,-56-28-2,28 0 1,28 28 0,-56 0 0,0 28 1,28 0 0,-28 0-2,28 0 1,-28 0 33</inkml:trace>
    </iact:actionData>
  </iact:action>
  <iact:action type="add" startTime="62935">
    <iact:property name="dataType"/>
    <iact:actionData xml:id="d6">
      <inkml:trace xmlns:inkml="http://www.w3.org/2003/InkML" xml:id="stk6" contextRef="#ctx0" brushRef="#br0">21178 7228 0,'56'-56'152,"84"-28"-141,-28 28-1,-28 0 0,-28 56 2,-28-28 0,0 0-3,0 28 2,0 0 0,-28-28 11,28 28-1,0 0 56</inkml:trace>
    </iact:actionData>
  </iact:action>
  <iact:action type="add" startTime="63978">
    <iact:property name="dataType"/>
    <iact:actionData xml:id="d7">
      <inkml:trace xmlns:inkml="http://www.w3.org/2003/InkML" xml:id="stk7" contextRef="#ctx0" brushRef="#br0">17760 6472 0,'28'0'132,"112"56"-122,-56-56 1,28 28 1,-28 0-2,0 0 1,-28 0 0,28-28-1,-56 0 2,0 28-2,0-28 1,0 28 13,-28 0-3,28-28-11,0 0 2,-28 28 9,28-28-10,0 0 13,-28 28-15,28-28 14,0 0-12,-28 28 0,29 0 11</inkml:trace>
    </iact:actionData>
  </iact:action>
  <iact:action type="add" startTime="65288">
    <iact:property name="dataType"/>
    <iact:actionData xml:id="d8">
      <inkml:trace xmlns:inkml="http://www.w3.org/2003/InkML" xml:id="stk8" contextRef="#ctx0" brushRef="#br0">19021 8125 0,'0'28'222,"0"0"-178,28 28-21,0-28-12,0 28 1,28 28-1,0 28-1,-56-56 1,56 0 0,-56 0 1,28 0-2,0-56-1,-28 56 1,0-28 1,28-28 0,0 56-2,-28-28 0,0 0 23,28 0-23,-28 0 31,0 0 2,0 0-3,0 0 2</inkml:trace>
    </iact:actionData>
  </iact:action>
  <iact:action type="add" startTime="68001">
    <iact:property name="dataType"/>
    <iact:actionData xml:id="d9">
      <inkml:trace xmlns:inkml="http://www.w3.org/2003/InkML" xml:id="stk9" contextRef="#ctx0" brushRef="#br0">17032 8965 0,'28'0'395,"0"0"-362,-28 28-22,28-28 22,-28 28-22,28 0 23,0-28 10,-28 28-21</inkml:trace>
    </iact:actionData>
  </iact:action>
  <iact:action type="add" startTime="69594">
    <iact:property name="dataType"/>
    <iact:actionData xml:id="d10">
      <inkml:trace xmlns:inkml="http://www.w3.org/2003/InkML" xml:id="stk10" contextRef="#ctx0" brushRef="#br0">19469 5043 0,'28'0'251,"0"0"-240,28 0 10,-28 0-3,0 0 13,0 0-12,0 0-7,0 0 7,0 0 12,0 0-1,0 0-11,0 0 13,0 0-1,0 0 8,0 0 33,0 0-33</inkml:trace>
    </iact:actionData>
  </iact:action>
  <iact:action type="add" startTime="72051">
    <iact:property name="dataType"/>
    <iact:actionData xml:id="d11">
      <inkml:trace xmlns:inkml="http://www.w3.org/2003/InkML" xml:id="stk11" contextRef="#ctx0" brushRef="#br0">16948 9217 0,'0'28'280,"28"-28"-270,0 0 12,0 0 0,0 0-11,0 0 0,0 0 1,0 0-2,0 0 1,28 0 0,-28 0-1,28 0 2,-28 0-2,28 0 2,0 0-2,-28 0 1,28 0 0,-28 0 0,28 0 1,0 0-1,-28 0 1,28 0-3,0 0 3,-28 0-1,0 0-1,0 0 2,56 0-1,-56 0-1,0 0 1,0 0 1,56 0-2,-56 0 0,28 0 2,-28 0-2,28 0 1,0 0 0,0 0-1,-28 0 1,0 0 0,28 0 0,-28 0 0,28 0-1,-28 0 1,28-28 1,-27 28-2,-1 0 1,0 0 0,28 0-1,0 0 0,-28 0 2,28 0-1,-28-28-1,0 28 2,0 0-2,28 0 1,-28-28 1,0 28-2,28 0 0,-28 0 1,0 0 0,28-28 1,0 28-2,0 0 1,-28 0 0,28 0-1,-28 0 1,0 0 1,0 0-2,28 0 0,-28 0 2,0 0-2,0 0 2,28 0-1,-28 0-1,0 0 1,28 0-1,-28 0 1,28 0 0,-28 0 0,28 0-1,0 0 1,0 0 0,28-28-1,0 28 1,28-28-1,28 28 1,0-28 1,-56 28-2,0 0 1,1 0 0,-1 0-1,0 0 1,-56 0 387,-28-28-387,56 28 1,-28 0-2,0 0 1,28 0 0,0 0 0,-28 0-1,28 0 1,-28 0 1,28 0-2,0-28 1,-28 28-1,28-28 1,-28 28 2,0 0-3,0 0 1,28-28-1,0 28 12,-28 0-11,0 0-1,0 0 2,0 0-3,0 0 2,0 0-1,0 0 3,28 0 8,-28 0 0,0 0-11,0 0 1,0 0 0,28 0 10,-28 0 2,0 0-13,0 0 1,0 0 0,0 0 11,0 0-12,0 0 0,0 0 12,0 0-11,0-28 10,0 28 1,0 0-11,0 0 11,0 0-12,0 0 13,0 0-2,0-28-9,0 28 19,0 0-9,0 0 20,0 0-20,0 0 53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21-02-19T10:52:27.674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7234">
    <iact:property name="dataType"/>
    <iact:actionData xml:id="d0">
      <inkml:trace xmlns:inkml="http://www.w3.org/2003/InkML" xml:id="stk0" contextRef="#ctx0" brushRef="#br0">18208 12887 0,'0'28'199,"0"0"-178,0 0 0,28-28-10,-28 28 0,0 28 0,28-28 1,-28 28-1,28 0 0,-28 28 0,28-28 0,-28-28-1,28 28 2,0 0-1,-28-28-1,0 28 1,28 0 2,0-28-4,-28 29 3,0-29-1,0 56-1,28-84 1,-28 28 0,0 0 0,0 0 0,0 0 23,0 0-2,0 0-9,28-28-12,-28 28 11,0 0 0,0 0 23,0 0 19</inkml:trace>
    </iact:actionData>
  </iact:action>
  <iact:action type="add" startTime="39043">
    <iact:property name="dataType"/>
    <iact:actionData xml:id="d1">
      <inkml:trace xmlns:inkml="http://www.w3.org/2003/InkML" xml:id="stk1" contextRef="#ctx0" brushRef="#br0">20785 15324 0,'56'0'184,"56"0"-174,29-28 1,-57 28 0,0 0 0,-28-28 0,0 28 0,-28 0-1,28-28 2,0 28-3,-28 0 3,28 0-1,0 0-2,-28-28 2,28 28 1,0-28-3,0 28 4,0 0-2,-28-28-1,28 28 0,0 0 1,-28 0-1,0 0 1,28 0-1,-28 0 1,0 0 11,0 0-12,0 0 11,0 0 11,0 0 22</inkml:trace>
    </iact:actionData>
  </iact:action>
  <iact:action type="add" startTime="40578">
    <iact:property name="dataType"/>
    <iact:actionData xml:id="d2">
      <inkml:trace xmlns:inkml="http://www.w3.org/2003/InkML" xml:id="stk2" contextRef="#ctx0" brushRef="#br0">20841 16305 0,'-56'84'249,"56"-56"-236,-84 28-3,56 0 0,0 0-1,0-28 3,-28 28-1,56-28-1,-28 28 2,0-56-2,28 28 1,-28 0-1,28 0 1,-28 0 0,0 0 0,28 28 1,-28 0-1,0-28-1,0 28 1,0 0-1,0-28 3,28 0-3,0 0 1,-28-28 0,28 28 1,0 0-2,-28-28 2,28 28-1,0 0 9,-28-28-9,28 28 1,0 0 10,-28-28-11,28 28 23,0 0 31</inkml:trace>
    </iact:actionData>
  </iact:action>
  <iact:action type="add" startTime="42049">
    <iact:property name="dataType"/>
    <iact:actionData xml:id="d3">
      <inkml:trace xmlns:inkml="http://www.w3.org/2003/InkML" xml:id="stk3" contextRef="#ctx0" brushRef="#br0">17284 15997 0,'0'28'219,"0"28"-209,0-28 1,0 28 0,0 0 1,28 0-2,-28 28 1,0-28-1,28 0 2,-28-28-2,0 28 2,0 0-2,0-28 2,0 0-1,0 0-1,0 0 1,0 0 0,0 0 12,0 0-13,0 28 12,0-28-11,0 0-1,0 0 12,0 0-10,0 0 10,0 0-10,0 0 9,0 0 12,0 0 0,0 0-10,0 0 43</inkml:trace>
    </iact:actionData>
  </iact:action>
  <iact:action type="add" startTime="43906">
    <iact:property name="dataType"/>
    <iact:actionData xml:id="d4">
      <inkml:trace xmlns:inkml="http://www.w3.org/2003/InkML" xml:id="stk4" contextRef="#ctx0" brushRef="#br0">14987 14820 0,'28'0'239,"0"0"-229,0 0 0,56 0 0,-56 28 0,28-28 1,0 0-2,0 0 1,0 28 1,0-28-1,-28 28 1,56-28-2,-56 0 1,28 28 0,-28-28-1,0 28 3,0-28-3,0 0 0,0 28 2,0-28-1,-28 28 1,28-28 9,0 0 0,-28 28-11,28-28 11,-28 28 0,28-28-9,0 0-1,0 0 21,-28 28-21,28 0 9,0-28 12,0 28-21,0-28 11,-28 28-1,28-28-10,0 0 19,-28 28-18,28-28-1,-28 28 30</inkml:trace>
    </iact:actionData>
  </iact:action>
  <iact:action type="add" startTime="47018">
    <iact:property name="dataType"/>
    <iact:actionData xml:id="d5">
      <inkml:trace xmlns:inkml="http://www.w3.org/2003/InkML" xml:id="stk5" contextRef="#ctx0" brushRef="#br0">20477 13980 0,'0'28'141,"28"-28"-132,0 28 1,0 28 11,28-28-1,-56 28-9,56-28-2,-28 28 1,0-56 1,0 56-1,0-56 0,-28 28-1,28 0 1,0 0 11,-28 0-10,28-28-2,0 28 1,-28 0 0,28 0 1,-28 0 8,28-28-9,-28 28 0,0 0 20,28 0-19,0-28 1,-28 28 7,29 0 11,-29 0 9,28-28-28,-28 28 19,28-28 21,0-28-22,-28-28-8,56-28-11,28-112 1,112-168-2,-84 84 1,0 83 0,-28 1 0,0 28 0,28-28 0,-28 28 0,28 0 1,-56 28-2,0 84 2,-28 0-1,-28 28 0,28 28 1</inkml:trace>
    </iact:actionData>
  </iact:action>
  <iact:action type="add" startTime="51442">
    <iact:property name="dataType"/>
    <iact:actionData xml:id="d6">
      <inkml:trace xmlns:inkml="http://www.w3.org/2003/InkML" xml:id="stk6" contextRef="#ctx0" brushRef="#br0">19049 9861 0,'0'29'353,"28"27"-343,-28-28 0,28 0 1,-28 0-2,0 0 2,0 28-2,28-28 2,0 0-1,-28 28-1,0 0 1,28 28 0,-28-28 1,28 28 0,-28 0-3,28-28 2,-28 0 1,0 28-2,0-28 3,0-28-3,28 0 1,-28 28 1,0-28 9,28 0-11,-28 0 1,0 0 0,0 0 1,0 0-1,0 28-1,0-28 1,28 0 2,-28 0-3,0 0 3,0 0-4,0 0 2,0 0 1,0 0-2,28 0 2,-28 0-2,0 0 1,0 0 1,28 0-1,-28 0 11,0 0-1,0 0 9,0 0-7</inkml:trace>
    </iact:actionData>
  </iact:action>
  <iact:action type="add" startTime="53468">
    <iact:property name="dataType"/>
    <iact:actionData xml:id="d7">
      <inkml:trace xmlns:inkml="http://www.w3.org/2003/InkML" xml:id="stk7" contextRef="#ctx0" brushRef="#br0">20925 8069 0,'0'28'212,"56"-28"-202,1 0 0,-1 0 1,28 0-2,-28 0 1,-28 0 0,28 0 0,0 0 1,0 0-2,0 0 1,0 0 1,0 0-1,0 0 10,-28 0-10,0 0 1,0 0-3,0 28 13,0-28-11,0 0 1,0 0 9,0 0 0,0 0-10,0 0 0,0 0 10,0 0-9,0 0 8,0 0 11,0 0-9,0 0-2,0 0 3,-28 28-3,28-28 1</inkml:trace>
    </iact:actionData>
  </iact:action>
  <iact:action type="add" startTime="55061">
    <iact:property name="dataType"/>
    <iact:actionData xml:id="d8">
      <inkml:trace xmlns:inkml="http://www.w3.org/2003/InkML" xml:id="stk8" contextRef="#ctx0" brushRef="#br0">19329 4707 0,'0'28'212,"0"28"-203,0 0 1,0 0 0,0 0 0,0-28 0,0 56 1,0-28 0,0-28-2,0 28 1,0-28-1,0 28 2,0-28-1,0 0-1,0 0 2,0 0 0,0 0-2,0 0 2,0 0-1,0 0 0,0 0 0,0 0-1,0 0 2,0 0-2,0 0 1,0 0 1,28 0-1,-28 0 1,0 28-1,0-28-1,0 0 2,0 0-2,0 0 1,0 0 0,0 0 1,28 28 9,-28-28 0,0 1 1,0-1-12,0 0 12,0 0 19</inkml:trace>
    </iact:actionData>
  </iact:action>
  <iact:action type="add" startTime="56753">
    <iact:property name="dataType"/>
    <iact:actionData xml:id="d9">
      <inkml:trace xmlns:inkml="http://www.w3.org/2003/InkML" xml:id="stk9" contextRef="#ctx0" brushRef="#br0">15799 6304 0,'28'0'254,"0"0"-245,0 28 1,0-28-1,0 28 1,0-28 1,0 0 9,-28 28-10,28 0 0,0-28 10,-28 28-9,28-28 9,-28 28-10,28-28 10,0 28-10,0 0 20,-28 0-10,28-28-9,-28 28 9,28-28 0,0 28-10,0-28 10,-28 28-10,28 0 11,0-28-11,0 28 0,0 0 10,1 0-10,-1-28 0,-28 28 0,28-28 1,-28 28 8,28-28-8,-28 28 8,28 0-8,0-28 10,-28 28-13,28-28 13</inkml:trace>
    </iact:actionData>
  </iact:action>
  <iact:action type="add" startTime="58569">
    <iact:property name="dataType"/>
    <iact:actionData xml:id="d10">
      <inkml:trace xmlns:inkml="http://www.w3.org/2003/InkML" xml:id="stk10" contextRef="#ctx0" brushRef="#br0">16387 8965 0,'-28'28'230,"0"28"-209,0-56-12,28 28 3,0 0-3,-56 0 1,56 28 0,-28-28 0,0 0 1,-28 28-1,28 0 1,-28-28-3,28 28 2,-28 0 1,56 0-2,-56-28 3,56 0-2,-28 0 1,0 0-2,28 0 0,-28-28 2,0 56-1,0-28 0,28 0 0,-28 0-1,0 0 12,28 1-11,-28-29 0,28 28 10,-28 0 1,28 0-1,0 0-10,-28-28 0,28 28 0,-28-28 10,28 28 0,0 0 11,-28-28-22,28 28 12</inkml:trace>
    </iact:actionData>
  </iact:action>
  <iact:action type="add" startTime="61148">
    <iact:property name="dataType"/>
    <iact:actionData xml:id="d11">
      <inkml:trace xmlns:inkml="http://www.w3.org/2003/InkML" xml:id="stk11" contextRef="#ctx0" brushRef="#br0">20421 7144 0,'56'0'201,"-28"28"-191,28 0 1,-28 0-2,28 0 11,-56 0-8,28-28-3,0 0 13,0 28-14,0-28 13,-28 28-12,28 0 11,0 0 22,0-28-22,0 28 29,0-28 33,0 0 8,-28-28-40,0 0-30,0 0-9,0 0 0,28 0 8,-28 0-8,0-28 9,0 28-1,28-28-8,0 0-2,1 28 2,-1-28-1,0-28 0,28 56 1,-56-28-3,56 0 4,-28 0-3,0 28 1,28-84 1,-56 56-2,56 28 2,-28-28-2,-28 0 2,56 28 0,-56 0-2,28 0 1,0 0 0,-28-28 0,28 56 1,-28-56-2,28 28 2,0 28-2,-28-57 2,28 57-1,-28-28-1,28 0 2,0 0 0,-28 0 18,28 0 1,-28 0 0,0 0 20,28 28-39,-28-28 40</inkml:trace>
    </iact:actionData>
  </iact:action>
  <iact:action type="add" startTime="65479">
    <iact:property name="dataType"/>
    <iact:actionData xml:id="d12">
      <inkml:trace xmlns:inkml="http://www.w3.org/2003/InkML" xml:id="stk12" contextRef="#ctx0" brushRef="#br0">12886 11514 0,'56'0'239,"0"0"-229,28 0 1,28 28 0,-28-28 1,0 0-1,-28 28-1,-28-28 0,0 28 2,28-28-1,0 28 1,-28-28-1,28 28-1,28 0 0,-56-28 2,28 0-2,0 28 1,-28 0 1,0-28-1,28 28-1,-28-28 12,0 0-11,-28 29 1,28-29-2,1 0 11,-1 0 1,-28 28 1,28-28-11,0 0 9,0 0 44</inkml:trace>
    </iact:actionData>
  </iact:action>
  <iact:action type="add" startTime="67074">
    <iact:property name="dataType"/>
    <iact:actionData xml:id="d13">
      <inkml:trace xmlns:inkml="http://www.w3.org/2003/InkML" xml:id="stk13" contextRef="#ctx0" brushRef="#br0">11597 9049 0,'0'56'273,"0"-28"-262,0 0-2,0 28 2,28-28-1,-28 0 0,0 0-1,0 0 2,0 0 0,0 28 0,0-28 7,28 0-8,-28 0 1,0 0 1,0 28-4,0 0 12,0-28-10,0 0 1,0 0-2,0 0 2,28-28-1,-28 28-1,0 0 2,0 0-2,0 0 1,0 1 1,0-1-1,0 0 1,0 0-1,28 0 0,-28 28 9,0-28 2,0 0-1,0 0-11,0 0 12,0 0 0,0 0 8,0 0-19,0 0 10,0 0 11</inkml:trace>
    </iact:actionData>
  </iact:action>
  <iact:action type="add" startTime="68699">
    <iact:property name="dataType"/>
    <iact:actionData xml:id="d14">
      <inkml:trace xmlns:inkml="http://www.w3.org/2003/InkML" xml:id="stk14" contextRef="#ctx0" brushRef="#br0">12186 12579 0,'0'28'272,"-28"0"-262,0 0 0,28 0-1,-56 0 2,56 0 0,-28 0-2,0 0 1,0 0 0,0 28 0,-28-28 1,28 0 10,0 0-11,0 28-2,0-28 4,-1 0-4,29 0 2,-56 28 1,28 0 9,0-28-10,0 0 0,0 0 1,0 0-2,28 0 2,-28 0-1,28 0 0,-56 0-1,56 28 1,-28-28 2,0 0-4,28 28 3,-28-28 10,0-28-1,28 28-11,0 1 21,-28-1-10,28 0 31,0 0 30</inkml:trace>
    </iact:actionData>
  </iact:action>
  <iact:action type="add" startTime="70564">
    <iact:property name="dataType"/>
    <iact:actionData xml:id="d15">
      <inkml:trace xmlns:inkml="http://www.w3.org/2003/InkML" xml:id="stk15" contextRef="#ctx0" brushRef="#br0">10113 12551 0,'28'0'291,"28"0"-271,-28 0 1,0 0-11,0 0 0,28 28 1,-28-28-2,-28 28 2,56-28-2,-28 0 1,0 28 0,0-28 1,28 0 8,-56 28-8,28-28-1,-28 28 0,56-28 0,-28 28 10,28-28-8,0 28 7,-28 0 1,0-28-11,0 28 3,0-28-3,0 28 1,0-28 0,0 0 11,-28 28-12,28-28 1,0 28 22,0-28-23,0 28 20,0 0 12</inkml:trace>
    </iact:actionData>
  </iact:action>
  <iact:action type="add" startTime="72428">
    <iact:property name="dataType"/>
    <iact:actionData xml:id="d16">
      <inkml:trace xmlns:inkml="http://www.w3.org/2003/InkML" xml:id="stk16" contextRef="#ctx0" brushRef="#br0">9693 11374 0,'-28'0'274,"0"28"-265,-56 28 1,56 0-1,-29-28 2,1 28-2,28-28 2,0 0-1,0-28 0,0 28-1,0 0 3,0-28-3,28 28 2,-28 0 9,0-28 9,28 29-19,0-1 1,-28-28 10,28 28-11,-28 0 19,0 0 1,28 0-10,0 0 10,-28-28-10,28 28-8,0 0 38,0 0-31,0 0 52,-28-28-61,28 28 62,-28-28 8,0 28-40,0-28 40</inkml:trace>
    </iact:actionData>
  </iact:action>
  <iact:action type="add" startTime="74757">
    <iact:property name="dataType"/>
    <iact:actionData xml:id="d17">
      <inkml:trace xmlns:inkml="http://www.w3.org/2003/InkML" xml:id="stk17" contextRef="#ctx0" brushRef="#br0">9160 10310 0,'56'0'302,"0"0"-292,-28 28 0,28-28 10,-56 28-9,28-28-1,0 0 10,0 0-9,-28 28-2,28 0 11,1-28 1,-1 0-12,0 28 31,0-28 2,0 28 8,0-28-9,0 0-11,-28 28-21,28-28 61,-28-28-28,0 0-22,0-28-11,0 0 1,0 0 0,0 0 0,0-28 0,28 28 0,-28-28 1,0 28-1,0-29 1,0 1-1,0 28-1,0 0 2,0 0-2,0 0 1,28 0 1,-28-28-2,0 56 1,0 0 1,0-28-1,28 0 1,-28 0-2,0 28 1,0 0 0,0-28 0,0 28 0,0-28 10,0 28 0,0 0-10,0 0 0,0 0 11,28-28-11,-28 28 9,0 0-8,0 0-2,0 0 1,0 0 11,0 0-11,0 0 20,0 0 1,0 0 9,0 0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21-02-19T10:42:40.322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44223">
    <iact:property name="dataType"/>
    <iact:actionData xml:id="d0">
      <inkml:trace xmlns:inkml="http://www.w3.org/2003/InkML" xml:id="stk0" contextRef="#ctx0" brushRef="#br0">23811 7648 0,'28'0'359,"0"0"-336,0 0-13,0 0 0,28-28 1,-28 28 1,28 0-2,28 0 2,0-28-1,56 28 1,-28-28-2,28 0 0,-56 28 2,0-28-2,-28 28 2,28 0-1,-28 0-1,28 0 2,-28 0-1,28 0-1,-28 0 2,28 0-1,-56 0 0,28 0 0,0-28-1,-28 28 0,56 0 2,-27 0-2,-1-28 1,0 28-1,-28 0 3,56 0-3,-28 0 2,28-28-3,-28 28 2,28 0 0,0-28 1,0 28-3,-28 0 2,28 0 0,-28 0 0,-28 0 2,56 0-3,-56 0 1,0 0 0,0 0-1,28 0 1,0 0 0,-28 0-1,0 0 1,28 0 0,-28 0-1,28 0 2,0 0 0,0 28-3,-28-28 3,0 28-2,56-28 2,-56 28-3,0-28 2,28 0 0,0 0 0,-56 28 0,28-28 0,28 0 0,-28 0 0,0 0 0,0 28 0,0-28 0,0 0 0,0 28-2,0-28 3,0 0-1,0 0 0,0 0-1,0 0 13,0 28-2,0-28 11,0 0-22,0 0 23,-28 28-22,29-28 43</inkml:trace>
    </iact:actionData>
  </iact:action>
  <iact:action type="add" startTime="71918">
    <iact:property name="dataType"/>
    <iact:actionData xml:id="d1">
      <inkml:trace xmlns:inkml="http://www.w3.org/2003/InkML" xml:id="stk1" contextRef="#ctx0" brushRef="#br0">23026 10786 0,'28'0'137,"0"0"-116,0 0-9,28 0-3,-28 0 2,56 28 1,-28-28-2,85 28 2,-29-28-2,0 0 2,-28 28-3,0-28 2,0 28 1,-28-28 0,0 0-2,28 0 2,-28 0-2,0 0 0,-28 0 1,0 0 0,56 0 0,-28 28-1,-28-28 1,28 0 2,0 0-3,0 0 1,0 0 0,0 0-1,0 0 1,0 0 1,0 0-3,0 0 3,28 0-1,-28 0-1,0 0 1,0 0 0,0-28 0,28 28 0,-28 0 1,28 0-2,0-28 1,-27 28-1,-1-28 2,0 28-1,0-28-1,0 28 1,0 0 0,0 0-1,0-28 1,-28 28-1,56-28 1,-56 28 0,0-28 0,0 28 0,56 0-1,-56-28 1,28 28-1,0-28 1,0 28 0,0 0-1,0-28 2,0 0-3,0 0 3,-28 28-2,0 0 0,28 0 0,-56-28 2,28 28-3,0 0 3,0-28 19,0 28-10,0 0 31,-28-28-32,0 0 23,28 28-21</inkml:trace>
    </iact:actionData>
  </iact:action>
  <iact:action type="add" startTime="85876">
    <iact:property name="dataType"/>
    <iact:actionData xml:id="d2">
      <inkml:trace xmlns:inkml="http://www.w3.org/2003/InkML" xml:id="stk2" contextRef="#ctx0" brushRef="#br0">23166 13223 0,'28'0'280,"-28"28"-260,28-28-9,0 0 0,0 0 0,0 0 1,29 0-2,-29 28 1,28-28 0,28 28-1,0-28 1,-28 0 1,0 0-1,0 0-1,28 0 1,0 0 1,0 0 0,-28 0-2,28 0 1,-56 0-1,56 0 2,-28 0-2,0 0 1,28 0 0,-28 0 0,56 0 0,-56 0-1,28 0 3,0 0-2,-28 0 0,0 0-1,28 0 0,-28 0 1,0 0 1,0 0-2,-28 0 1,28 0 0,28 0 0,-28 0 0,0 0 1,0 0-1,0 0-1,1-28 0,-1 28 1,28 0 0,0 0 0,-56 0 0,28 0 0,0 0 0,0 0 0,0-28 1,28 28-2,-28 0 0,0 0 2,0 0-2,-28-28 2,56 28-3,-28 0 3,0 0-2,0 0 2,28 0-3,-28 0 3,28-28-1,-28 28 1,28 0-1,0-28-1,0 28 0,-28 0 2,0-28-2,0 28 0,0 0 2,0 0-2,0 0 0,0 0 2,0 0-2,-28 0 2,0 0-1,28 0-2,-28 0 14,28 0-14,-28 0 3,28 0-2,1 0 0,-1 0 2,28 0-1,0 0-1,-28 0 2,0 0-2,0 0 0,0 0 2,0 0-2,-28 0 0,28 0 1,-28 0 0,0 0-1,0 0 14,0 0-3,0 0 11,0 0-22,0 0 44,0 0 22,0 0 8</inkml:trace>
    </iact:actionData>
  </iact:action>
  <iact:action type="add" startTime="93626">
    <iact:property name="dataType"/>
    <iact:actionData xml:id="d3">
      <inkml:trace xmlns:inkml="http://www.w3.org/2003/InkML" xml:id="stk3" contextRef="#ctx0" brushRef="#br0">11205 5631 0,'28'0'525,"-28"28"-485,28-28 0,0 0-18,-28 28 6,28-28-7,-28 28-10,28-28 9,-28 28 0,28-28-10,0 0 9,-28 28-8,28-28-1,0 0 20,-28 28-20,28-28 0,-28 28 0,28-28 0,0 0 0,-28 28 1,28-28 9,0 28 0,0-28-9,-28 28-2,28-28 1,0 28 1,0-28-2,0 28 11,0-28-9,-28 28 0,57-28-3,-57 28 2,56 0 0,-28 1 11,28-1-12,-28-28 3,28 56-3,-28-56 2,0 28 0,28 0-2,-56 0 1,56 0-1,-28-28 1,0 28 2,0 0-4,28 0 13,-28 0 0,-28 0-11,28-28 0,0 0-1,0 28 1,28 0 10,-28 0 0,0 0-10,0 0 2,28 0-3,0 0 11,-56 0-10,28-28 0,0 28 1,0 0-2,0 0 2,0-28-2,28 56 2,-28-56-2,-28 28 1,56 0 1,-28 0-1,0 0 2,0-28-4,0 28 2,28 0 0,-28-28 0,0 56 1,0-56-2,0 28 2,28 0-1,0 0 11,-28 0-1,-28 0-10,56-28-1,-56 28 1,28-28 0,0 28 0,0-28 1,0 28-2,-28 0 2,28-28-2,0 28 3,0-28-2,-28 28-1,28 0 1,0-28 12,0 28-12,0-28-1,0 56 1,0-56-1,-28 28 1,56-28 1,-56 28-2,28 0 2,0 0 9,28 0 2,-28 0-3,0 0-10,0 0 1,1-28 0,-1 56 2,0-28-3,0-28 2,-28 28-2,28 0 1,0 0 12,-28 0-13,28-28 1,0 0 0,-28 28-1,28-28 13,-28 28-13,28-28 23,-28 28-23,0 0 0,28-28 13,0 29-13,0-1 21,0 0-10,0 0-10,0 0 0,28 28 11,-28-56-11,0 56 0,0-56-1,0 56 3,0-28 7,-28 0-9,28-28 11,-28 28 402,28 0-403,0-28-9,-28 28-2,28 0 0,28 0 3,0 0-4,-28 0 4,28 28-3,0-28 3,-28 0-3,0 0 1,28 0 0,-28 0-1,0 0 1,0-28 1,-28 28-1,56 0-1,-56 0 2,28-28-1,0 56 1,0-56-2,-28 28 2,28 0 0,0 0-3,0-28 3,0 56-2,0-56 1,0 56 2,0-56-3,0 56 1,0-28 0,0 0 0,0-28 1,-28 28-2,28 0 2,-28 0 0,28-28-1,0 28 0,-28 0-2,28 0 3,0 28 9,0-56-9,-28 28-2,28 0 2,-28 0-2,28 0 13,-28 0-13,28-28 1,0 56 2,0-28 7,0 28 1,0-28-1,-28 0 2,28 0-11,-28 0 10,28-28-10,-28 28 1,28 0 8,0 1-9,-28-1 21,28-28-21,-28 28-1,28-28 12,-28 28-11,28 0 10,0-28-9,-28 28-2,28-28 11,-28 28-10,28 0 11,-28 0-1,29 0-11,-1 0 13,0-28-2,-28 28-11,28-28 12,-28 28-12,0 0 2,28-28 8,0 28 2,-28 0 31,28-28-24,-28 28 23</inkml:trace>
    </iact:actionData>
  </iact:action>
  <iact:action type="add" startTime="99958">
    <iact:property name="dataType"/>
    <iact:actionData xml:id="d4">
      <inkml:trace xmlns:inkml="http://www.w3.org/2003/InkML" xml:id="stk4" contextRef="#ctx0" brushRef="#br0">11233 12887 0,'28'0'343,"0"0"-302,-28-28-31,28 28 1,0-28 19,0 28-11,28-28 1,0 0 0,-28 0 0,0 28 2,0 0-14,0-28 3,0 28 0,0-28 9,0 28-12,0-28 3,0 28 0,0-28-2,1 28 12,-1 0-11,0-28 1,0 28-3,-28-28 3,28 28-1,0 0-1,0 0 3,0-28-4,0 28 3,0 0 9,0-28-8,0 28-2,0-28 9,0 28-9,0 0 0,0 0 0,0-28 0,0 28 0,0 0 1,0-28-1,0 28-1,0-28 2,0 28-2,0 0 13,0-28-13,0 28 2,0 0-1,0 0 0,-28-28 0,28 28-1,0-28 2,0 28-2,0 0 2,0 0-1,0-28 0,0 28-1,0 0 2,0-28-1,28 0 10,0 28 0,-28-28 1,0 28-12,0-28 3,0 28-3,0 0 1,0 0 0,0-28 0,0 28-1,0 0 3,0-28-3,0 0 2,0 28-1,0 0-1,28-28 2,-28 28-2,0-28 2,28 28-1,-28 0-1,0-28 2,28 0-1,-28 28 1,0 0-1,28-28-1,-28 0 1,0 28 0,28 0 0,-28 0 1,0-28-1,28 28 1,-28-28-3,0 0 3,28 28-1,-28 0 0,0-28 0,29 28 0,-29-28 11,28 28-12,-56-29 2,28 29 0,28 0-1,-56-28 0,56 28-2,-28-28 4,0 28-2,28-28 0,-28 0 10,28 28-11,-28 0 2,0-28-2,0 28 3,0 0-4,0-28 3,0 0-1,0 28 1,0 0-1,0-28 9,0 28-8,0-28 8,0 28-9,-28-28 1,28 28-2,0-28 1,0 28 1,-28-28 0,56 28-2,-28-28 12,-28 0-12,28 28 1,0 0 1,-28-28-1,28 28-1,0-28 2,-28 0-2,56 28 1,-28-56 1,28 28-2,0 0 3,0-28-3,0 28 1,28-28 1,-56 28-2,0 0 1,28 0 2,-28 0 7,0 28 1,0-28-9,-28 0-1,28 28 0,0 0 351,-28-28-349,28 28-1,0 0-1,0-28-1,0 0 11,0 28-10,0-28-1,0 28 1,0-28 0,0 28 0,0-28 2,0 28-4,0-28 3,0 28 0,0-28 9,0 0-11,0 28 1,0 0 1,0-28-2,0 28 1,0-28 10,0 0-9,1 28-2,-1-28 23,0 28-2,-28-28-11,28 28-7,0 0-3,0 0 21,-28-28-9,28 28 10,-28-28-12,28 28 31,0 0-30,-28-28 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6AAD9-254D-4970-8C06-85EB474BB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7764F-DA18-45AA-AE04-976BC9995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6A5ED-940F-4942-BABF-2E1AFC1E2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A9A6-4A9C-422A-9253-476E188E9806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3B558-817A-4EBD-92AC-B647B801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7D5BF-5878-41F3-BB27-EACA670BA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4B93-88CD-4D7A-A88A-DE7DC2DBD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472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366B5-2899-42F9-9AB9-93D9A2BD3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7D5BE-F0D8-4C7F-B2B2-D498574FB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E0741-B4D4-4C38-879E-836003F5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A9A6-4A9C-422A-9253-476E188E9806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C6CAF-9BC4-4EFC-A628-484E7915F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24B48-CE91-4ABF-B2CF-3B3D39AE0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4B93-88CD-4D7A-A88A-DE7DC2DBD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251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E4DF2D-C279-44BA-895C-4CE3EB621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FFC67-5FB6-4A31-AB09-AD220C748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1D592-4C49-495D-AC8D-52D19F3EA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A9A6-4A9C-422A-9253-476E188E9806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02230-1AFF-4EAA-B939-86471617F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190D6-35FF-445E-A14C-6B49CFF0E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4B93-88CD-4D7A-A88A-DE7DC2DBD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90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8E74-7D59-47E4-8E6C-5EE2B9F5C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01B64-E551-4733-BC59-A5E5AA81F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38A2F-F0FF-48FE-90E8-0F0E21B04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A9A6-4A9C-422A-9253-476E188E9806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47B41-EE43-47C6-8925-B4142398C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F742F-3123-45F1-82CA-148B24A8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4B93-88CD-4D7A-A88A-DE7DC2DBD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04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36A69-DA0E-46A2-9016-5C13EF7F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0FE10-ACF4-45EA-97AF-D2DC6E12C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A930D-A1E6-4E99-B388-884DF464F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A9A6-4A9C-422A-9253-476E188E9806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DB4ED-53B5-44FE-A30E-7B804738D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528EC-DABE-49F6-9C05-115B21F6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4B93-88CD-4D7A-A88A-DE7DC2DBD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2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841C9-60F6-4AA2-A4CE-E110ABD3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54EDC-D6C1-48B8-8141-628BB5F3E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18924-5323-4DEB-8C0C-15317ABE5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FF6B8-A1BC-4CAD-A611-8FA7C4D48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A9A6-4A9C-422A-9253-476E188E9806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754A3-4D42-452E-9F3D-773A6CCDC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47B6E-9ADF-43E2-B0CF-D9AB5BA47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4B93-88CD-4D7A-A88A-DE7DC2DBD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07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FA13D-0D6B-4505-86C2-AAC76568A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BD133-E1ED-4CF5-8C4A-63993A1BC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38E27-53A6-4444-A780-A2E35BD47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228A06-317F-42D4-9946-CB4F12A56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EF8B98-60ED-4E9B-A22F-B49C6F8A0F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9C6FBA-291B-441A-A89F-F37777BB1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A9A6-4A9C-422A-9253-476E188E9806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B181D3-C0C7-417A-AC89-720D5D1F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FEF8D0-7991-43C2-AD85-8B445284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4B93-88CD-4D7A-A88A-DE7DC2DBD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47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8EC66-3CBE-47DE-9E2F-0CC1E1429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C3A853-5E3F-4DB8-A4ED-3CC70084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A9A6-4A9C-422A-9253-476E188E9806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573E3-C53C-49DE-AB23-7AA06C9E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56BB5-A1D5-482F-AD55-D89C6173F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4B93-88CD-4D7A-A88A-DE7DC2DBD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09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B7F70F-24DF-479A-B383-A526E0E8B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A9A6-4A9C-422A-9253-476E188E9806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D2855-ACE4-4D2C-9296-BF9B32621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87602-1448-43C6-B024-3CD69297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4B93-88CD-4D7A-A88A-DE7DC2DBD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472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1A3D-16C7-442D-90CE-DCFC89CC6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2CE42-248A-41C2-B36A-15997A45F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CA260-D761-4EEC-AEAC-C181DF710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57343-F815-44C9-9B70-11597BCC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A9A6-4A9C-422A-9253-476E188E9806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9B647-A36E-49FF-B75D-95C68AD6F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243BA-DEC5-4C7F-8C23-7D7D6000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4B93-88CD-4D7A-A88A-DE7DC2DBD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01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6405E-B191-458C-A6BA-7FDB91882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D2963-A05C-4A8B-B71E-EB9B2B946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2A43F-F540-4D79-8657-CC87593D8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13CAD-EC31-429C-8B3A-ABD32208F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A9A6-4A9C-422A-9253-476E188E9806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E0D0A-C8F7-4F60-86F8-649E0A494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53F12-742E-4346-94D6-3A86F730B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4B93-88CD-4D7A-A88A-DE7DC2DBD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05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F68B93-1FC2-4D42-A9D4-E4DAF46E1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1EF3-849B-4581-9F8B-E94D52A27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02359-3309-4BFB-A3C5-495B2C3545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CA9A6-4A9C-422A-9253-476E188E9806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C40B0-D30A-4334-81B8-991E7F40D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02E91-6D49-479B-87D1-2B219FA4C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84B93-88CD-4D7A-A88A-DE7DC2DBD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55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microsoft.com/office/2011/relationships/inkAction" Target="../ink/inkAction4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9FA0E-CFCB-4A82-90DB-256E48D2F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Draw 2D shapes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4367F3-86C5-41A2-8741-940CFB4AA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5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8"/>
    </mc:Choice>
    <mc:Fallback xmlns="">
      <p:transition spd="slow" advTm="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5FB673-A526-45F7-BA4F-29425E029CFC}"/>
              </a:ext>
            </a:extLst>
          </p:cNvPr>
          <p:cNvSpPr/>
          <p:nvPr/>
        </p:nvSpPr>
        <p:spPr>
          <a:xfrm>
            <a:off x="1154777" y="1759352"/>
            <a:ext cx="509286" cy="50928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EEB94-3417-4044-8370-69C8F5608F6E}"/>
              </a:ext>
            </a:extLst>
          </p:cNvPr>
          <p:cNvSpPr/>
          <p:nvPr/>
        </p:nvSpPr>
        <p:spPr>
          <a:xfrm rot="3257391">
            <a:off x="2891608" y="2828259"/>
            <a:ext cx="1520456" cy="1435395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4AC1C6-363C-4B59-A699-DAF12671A48D}"/>
              </a:ext>
            </a:extLst>
          </p:cNvPr>
          <p:cNvSpPr/>
          <p:nvPr/>
        </p:nvSpPr>
        <p:spPr>
          <a:xfrm rot="1355494">
            <a:off x="7364372" y="1981631"/>
            <a:ext cx="1467293" cy="1552353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3D02C8-4F9A-4730-9C0F-AF72CDD450D9}"/>
              </a:ext>
            </a:extLst>
          </p:cNvPr>
          <p:cNvSpPr/>
          <p:nvPr/>
        </p:nvSpPr>
        <p:spPr>
          <a:xfrm>
            <a:off x="5540010" y="5316279"/>
            <a:ext cx="948517" cy="85060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60410-2975-4515-8EAC-43FD22A2C701}"/>
              </a:ext>
            </a:extLst>
          </p:cNvPr>
          <p:cNvSpPr txBox="1"/>
          <p:nvPr/>
        </p:nvSpPr>
        <p:spPr>
          <a:xfrm>
            <a:off x="4678326" y="541923"/>
            <a:ext cx="614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Is it a square?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5BA08-17C9-4666-A21D-1973A3442E48}"/>
              </a:ext>
            </a:extLst>
          </p:cNvPr>
          <p:cNvSpPr txBox="1"/>
          <p:nvPr/>
        </p:nvSpPr>
        <p:spPr>
          <a:xfrm>
            <a:off x="839972" y="14996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F7799-508B-4110-93E5-95508574E3B3}"/>
              </a:ext>
            </a:extLst>
          </p:cNvPr>
          <p:cNvSpPr txBox="1"/>
          <p:nvPr/>
        </p:nvSpPr>
        <p:spPr>
          <a:xfrm>
            <a:off x="2349796" y="29664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F97113-CFA9-4925-82EC-207262100DEF}"/>
              </a:ext>
            </a:extLst>
          </p:cNvPr>
          <p:cNvSpPr txBox="1"/>
          <p:nvPr/>
        </p:nvSpPr>
        <p:spPr>
          <a:xfrm>
            <a:off x="7122491" y="17593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0D9D77-B342-4790-9B3D-84D51E54A62D}"/>
              </a:ext>
            </a:extLst>
          </p:cNvPr>
          <p:cNvSpPr txBox="1"/>
          <p:nvPr/>
        </p:nvSpPr>
        <p:spPr>
          <a:xfrm>
            <a:off x="5227459" y="51316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D417CD4-5DD8-4BC4-BE93-4C4886A6A93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44560" y="1845720"/>
              <a:ext cx="7543800" cy="4336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D417CD4-5DD8-4BC4-BE93-4C4886A6A9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35200" y="1836360"/>
                <a:ext cx="7562520" cy="43556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5C9B408-042F-4730-9A43-857548583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3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83"/>
    </mc:Choice>
    <mc:Fallback xmlns="">
      <p:transition spd="slow" advTm="148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B5492-1C3A-4F98-99AB-107DFB087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5" y="1218757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23A985-0078-4E62-8D82-CF7C514C3E7B}"/>
              </a:ext>
            </a:extLst>
          </p:cNvPr>
          <p:cNvSpPr txBox="1"/>
          <p:nvPr/>
        </p:nvSpPr>
        <p:spPr>
          <a:xfrm>
            <a:off x="8287474" y="1053296"/>
            <a:ext cx="2349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Are these two shapes the same?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581EBD-723D-4E57-9EE4-3F82DEF95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5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91"/>
    </mc:Choice>
    <mc:Fallback>
      <p:transition spd="slow" advTm="24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BD970A7-9B7F-4575-B889-95CA7E53C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8268" y="1628052"/>
            <a:ext cx="5769980" cy="4203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CAFA6E-6D1E-494F-8764-BBB4314AF3A6}"/>
              </a:ext>
            </a:extLst>
          </p:cNvPr>
          <p:cNvSpPr txBox="1"/>
          <p:nvPr/>
        </p:nvSpPr>
        <p:spPr>
          <a:xfrm>
            <a:off x="6331352" y="1527858"/>
            <a:ext cx="4479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Is this a rectangle?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6AD111D-6BE6-45F5-8381-1D8D91C60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7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69"/>
    </mc:Choice>
    <mc:Fallback>
      <p:transition spd="slow" advTm="37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0" x="7372350" y="4276725"/>
          <p14:tracePt t="289" x="7250113" y="4356100"/>
          <p14:tracePt t="299" x="7078663" y="4478338"/>
          <p14:tracePt t="308" x="6858000" y="4619625"/>
          <p14:tracePt t="317" x="6696075" y="4749800"/>
          <p14:tracePt t="327" x="6545263" y="4851400"/>
          <p14:tracePt t="337" x="6434138" y="4941888"/>
          <p14:tracePt t="346" x="6332538" y="5032375"/>
          <p14:tracePt t="356" x="6211888" y="5143500"/>
          <p14:tracePt t="366" x="6151563" y="5203825"/>
          <p14:tracePt t="374" x="6080125" y="5264150"/>
          <p14:tracePt t="384" x="6049963" y="5305425"/>
          <p14:tracePt t="394" x="6030913" y="5335588"/>
          <p14:tracePt t="403" x="6010275" y="5365750"/>
          <p14:tracePt t="412" x="5989638" y="5384800"/>
          <p14:tracePt t="698" x="5878513" y="5365750"/>
          <p14:tracePt t="708" x="5646738" y="5264150"/>
          <p14:tracePt t="717" x="5384800" y="5133975"/>
          <p14:tracePt t="727" x="5224463" y="5022850"/>
          <p14:tracePt t="736" x="5132388" y="4962525"/>
          <p14:tracePt t="745" x="5072063" y="4902200"/>
          <p14:tracePt t="756" x="5021263" y="4860925"/>
          <p14:tracePt t="765" x="5002213" y="4821238"/>
          <p14:tracePt t="774" x="4972050" y="4791075"/>
          <p14:tracePt t="784" x="4960938" y="4770438"/>
          <p14:tracePt t="793" x="4951413" y="4760913"/>
          <p14:tracePt t="802" x="4941888" y="4749800"/>
          <p14:tracePt t="811" x="4941888" y="4740275"/>
          <p14:tracePt t="1070" x="4830763" y="4679950"/>
          <p14:tracePt t="1080" x="4487863" y="4518025"/>
          <p14:tracePt t="1088" x="4084638" y="4337050"/>
          <p14:tracePt t="1097" x="3822700" y="4205288"/>
          <p14:tracePt t="1108" x="3660775" y="4094163"/>
          <p14:tracePt t="1116" x="3519488" y="4003675"/>
          <p14:tracePt t="1126" x="3438525" y="3952875"/>
          <p14:tracePt t="1135" x="3378200" y="3922713"/>
          <p14:tracePt t="1145" x="3327400" y="3892550"/>
          <p14:tracePt t="1154" x="3308350" y="3873500"/>
          <p14:tracePt t="1164" x="3287713" y="3873500"/>
          <p14:tracePt t="1174" x="3257550" y="3852863"/>
          <p14:tracePt t="1183" x="3246438" y="3852863"/>
          <p14:tracePt t="1192" x="3227388" y="3841750"/>
          <p14:tracePt t="1202" x="3206750" y="3832225"/>
          <p14:tracePt t="1211" x="3197225" y="3832225"/>
          <p14:tracePt t="1220" x="3186113" y="3822700"/>
          <p14:tracePt t="1230" x="3167063" y="3822700"/>
          <p14:tracePt t="1241" x="3155950" y="3822700"/>
          <p14:tracePt t="1250" x="3136900" y="3822700"/>
          <p14:tracePt t="1260" x="3125788" y="3811588"/>
          <p14:tracePt t="1269" x="3106738" y="3811588"/>
          <p14:tracePt t="1279" x="3095625" y="3811588"/>
          <p14:tracePt t="1288" x="3086100" y="3802063"/>
          <p14:tracePt t="1297" x="3074988" y="3802063"/>
          <p14:tracePt t="1307" x="3065463" y="3802063"/>
          <p14:tracePt t="1316" x="3055938" y="3802063"/>
          <p14:tracePt t="1326" x="3035300" y="3802063"/>
          <p14:tracePt t="1335" x="3025775" y="3802063"/>
          <p14:tracePt t="1345" x="3014663" y="3802063"/>
          <p14:tracePt t="1356" x="2995613" y="3802063"/>
          <p14:tracePt t="1364" x="2984500" y="3802063"/>
          <p14:tracePt t="1375" x="2974975" y="3802063"/>
          <p14:tracePt t="1384" x="2965450" y="3802063"/>
          <p14:tracePt t="1403" x="2954338" y="3802063"/>
          <p14:tracePt t="1432" x="2944813" y="3802063"/>
          <p14:tracePt t="1461" x="2935288" y="3802063"/>
          <p14:tracePt t="1549" x="2935288" y="3811588"/>
          <p14:tracePt t="6574" x="2965450" y="3822700"/>
          <p14:tracePt t="6584" x="3065463" y="3873500"/>
          <p14:tracePt t="6594" x="3197225" y="3943350"/>
          <p14:tracePt t="6602" x="3348038" y="4024313"/>
          <p14:tracePt t="6612" x="3489325" y="4114800"/>
          <p14:tracePt t="6623" x="3619500" y="4184650"/>
          <p14:tracePt t="6631" x="3751263" y="4265613"/>
          <p14:tracePt t="6640" x="3852863" y="4337050"/>
          <p14:tracePt t="6650" x="3943350" y="4418013"/>
          <p14:tracePt t="6659" x="4003675" y="4467225"/>
          <p14:tracePt t="6668" x="4054475" y="4508500"/>
          <p14:tracePt t="6677" x="4084638" y="4527550"/>
          <p14:tracePt t="6687" x="4114800" y="4548188"/>
          <p14:tracePt t="6696" x="4144963" y="4559300"/>
          <p14:tracePt t="12842" x="4024313" y="4559300"/>
          <p14:tracePt t="12851" x="3802063" y="4559300"/>
          <p14:tracePt t="12860" x="3438525" y="4559300"/>
          <p14:tracePt t="12871" x="3186113" y="4538663"/>
          <p14:tracePt t="12887" x="2903538" y="4527550"/>
          <p14:tracePt t="12889" x="2701925" y="4508500"/>
          <p14:tracePt t="12898" x="2560638" y="4497388"/>
          <p14:tracePt t="12908" x="2439988" y="4487863"/>
          <p14:tracePt t="12917" x="2379663" y="4487863"/>
          <p14:tracePt t="12927" x="2339975" y="4487863"/>
          <p14:tracePt t="12938" x="2319338" y="4478338"/>
          <p14:tracePt t="12947" x="2298700" y="4478338"/>
          <p14:tracePt t="12957" x="2279650" y="4478338"/>
          <p14:tracePt t="12966" x="2268538" y="4478338"/>
          <p14:tracePt t="12975" x="2268538" y="4467225"/>
          <p14:tracePt t="12985" x="2259013" y="4467225"/>
          <p14:tracePt t="12994" x="2249488" y="4467225"/>
          <p14:tracePt t="13013" x="2249488" y="4457700"/>
          <p14:tracePt t="13022" x="2238375" y="4457700"/>
          <p14:tracePt t="13586" x="2249488" y="4457700"/>
          <p14:tracePt t="13595" x="2259013" y="4448175"/>
          <p14:tracePt t="13605" x="2268538" y="4448175"/>
          <p14:tracePt t="13613" x="2279650" y="4448175"/>
          <p14:tracePt t="13622" x="2289175" y="4448175"/>
          <p14:tracePt t="13632" x="2289175" y="4437063"/>
          <p14:tracePt t="13642" x="2298700" y="4437063"/>
          <p14:tracePt t="13670" x="2298700" y="4427538"/>
          <p14:tracePt t="13679" x="2309813" y="4427538"/>
          <p14:tracePt t="13736" x="2319338" y="4427538"/>
          <p14:tracePt t="13784" x="2319338" y="4418013"/>
          <p14:tracePt t="13935" x="2319338" y="4406900"/>
          <p14:tracePt t="14068" x="2319338" y="4397375"/>
          <p14:tracePt t="14087" x="2298700" y="4387850"/>
          <p14:tracePt t="14096" x="2289175" y="4387850"/>
          <p14:tracePt t="14106" x="2279650" y="4387850"/>
          <p14:tracePt t="14115" x="2259013" y="4376738"/>
          <p14:tracePt t="14125" x="2228850" y="4376738"/>
          <p14:tracePt t="14134" x="2198688" y="4367213"/>
          <p14:tracePt t="14144" x="2178050" y="4367213"/>
          <p14:tracePt t="14154" x="2157413" y="4367213"/>
          <p14:tracePt t="14163" x="2138363" y="4367213"/>
          <p14:tracePt t="14173" x="2117725" y="4367213"/>
          <p14:tracePt t="14182" x="2097088" y="4367213"/>
          <p14:tracePt t="14191" x="2078038" y="4367213"/>
          <p14:tracePt t="14201" x="2057400" y="4367213"/>
          <p14:tracePt t="14211" x="2036763" y="4367213"/>
          <p14:tracePt t="14221" x="2016125" y="4367213"/>
          <p14:tracePt t="14230" x="2006600" y="4367213"/>
          <p14:tracePt t="14240" x="1976438" y="4376738"/>
          <p14:tracePt t="14250" x="1955800" y="4376738"/>
          <p14:tracePt t="14259" x="1946275" y="4376738"/>
          <p14:tracePt t="14271" x="1925638" y="4387850"/>
          <p14:tracePt t="14278" x="1916113" y="4397375"/>
          <p14:tracePt t="14288" x="1906588" y="4397375"/>
          <p14:tracePt t="14297" x="1885950" y="4397375"/>
          <p14:tracePt t="14307" x="1876425" y="4406900"/>
          <p14:tracePt t="14317" x="1865313" y="4418013"/>
          <p14:tracePt t="14327" x="1855788" y="4418013"/>
          <p14:tracePt t="14347" x="1835150" y="4418013"/>
          <p14:tracePt t="14356" x="1835150" y="4427538"/>
          <p14:tracePt t="14375" x="1825625" y="4437063"/>
          <p14:tracePt t="14395" x="1814513" y="4437063"/>
          <p14:tracePt t="14432" x="1804988" y="4437063"/>
          <p14:tracePt t="14442" x="1804988" y="4448175"/>
          <p14:tracePt t="14452" x="1795463" y="4448175"/>
          <p14:tracePt t="16301" x="1814513" y="4448175"/>
          <p14:tracePt t="16310" x="1865313" y="4427538"/>
          <p14:tracePt t="16321" x="1916113" y="4406900"/>
          <p14:tracePt t="16328" x="1946275" y="4406900"/>
          <p14:tracePt t="16338" x="1976438" y="4387850"/>
          <p14:tracePt t="16347" x="1997075" y="4387850"/>
          <p14:tracePt t="16356" x="2016125" y="4376738"/>
          <p14:tracePt t="16367" x="2027238" y="4376738"/>
          <p14:tracePt t="16376" x="2036763" y="4376738"/>
          <p14:tracePt t="16387" x="2047875" y="4376738"/>
          <p14:tracePt t="16395" x="2057400" y="4376738"/>
          <p14:tracePt t="16405" x="2066925" y="4367213"/>
          <p14:tracePt t="16414" x="2078038" y="4367213"/>
          <p14:tracePt t="16423" x="2087563" y="4367213"/>
          <p14:tracePt t="16442" x="2097088" y="4367213"/>
          <p14:tracePt t="16452" x="2108200" y="4367213"/>
          <p14:tracePt t="16461" x="2117725" y="4367213"/>
          <p14:tracePt t="16490" x="2127250" y="4367213"/>
          <p14:tracePt t="16509" x="2138363" y="4367213"/>
          <p14:tracePt t="16520" x="2147888" y="4367213"/>
          <p14:tracePt t="16547" x="2157413" y="4367213"/>
          <p14:tracePt t="16567" x="2168525" y="4367213"/>
          <p14:tracePt t="16586" x="2178050" y="4367213"/>
          <p14:tracePt t="16595" x="2187575" y="4367213"/>
          <p14:tracePt t="16614" x="2198688" y="4367213"/>
          <p14:tracePt t="16644" x="2208213" y="4367213"/>
          <p14:tracePt t="16673" x="2219325" y="4367213"/>
          <p14:tracePt t="16692" x="2228850" y="4367213"/>
          <p14:tracePt t="16720" x="2238375" y="4367213"/>
          <p14:tracePt t="16750" x="2249488" y="4367213"/>
          <p14:tracePt t="16769" x="2259013" y="4367213"/>
          <p14:tracePt t="16779" x="2268538" y="4367213"/>
          <p14:tracePt t="16798" x="2279650" y="4367213"/>
          <p14:tracePt t="16826" x="2289175" y="4367213"/>
          <p14:tracePt t="16855" x="2298700" y="4367213"/>
          <p14:tracePt t="16894" x="2309813" y="4367213"/>
          <p14:tracePt t="16922" x="2319338" y="4367213"/>
          <p14:tracePt t="17415" x="2328863" y="4367213"/>
          <p14:tracePt t="17444" x="2339975" y="4367213"/>
          <p14:tracePt t="17472" x="2349500" y="4367213"/>
          <p14:tracePt t="17482" x="2359025" y="4367213"/>
          <p14:tracePt t="17492" x="2370138" y="4367213"/>
          <p14:tracePt t="17510" x="2379663" y="4367213"/>
          <p14:tracePt t="17520" x="2390775" y="4367213"/>
          <p14:tracePt t="17539" x="2400300" y="4367213"/>
          <p14:tracePt t="17549" x="2409825" y="4367213"/>
          <p14:tracePt t="17558" x="2420938" y="4367213"/>
          <p14:tracePt t="17570" x="2430463" y="4367213"/>
          <p14:tracePt t="17578" x="2439988" y="4367213"/>
          <p14:tracePt t="17597" x="2460625" y="4367213"/>
          <p14:tracePt t="17616" x="2470150" y="4367213"/>
          <p14:tracePt t="17626" x="2481263" y="4367213"/>
          <p14:tracePt t="17636" x="2490788" y="4367213"/>
          <p14:tracePt t="17645" x="2500313" y="4367213"/>
          <p14:tracePt t="17665" x="2511425" y="4367213"/>
          <p14:tracePt t="17675" x="2520950" y="4367213"/>
          <p14:tracePt t="17694" x="2530475" y="4367213"/>
          <p14:tracePt t="17713" x="2551113" y="4367213"/>
          <p14:tracePt t="17733" x="2560638" y="4356100"/>
          <p14:tracePt t="17753" x="2571750" y="4356100"/>
          <p14:tracePt t="17770" x="2581275" y="4356100"/>
          <p14:tracePt t="17800" x="2592388" y="4356100"/>
          <p14:tracePt t="17838" x="2601913" y="4356100"/>
          <p14:tracePt t="17867" x="2611438" y="4356100"/>
          <p14:tracePt t="17954" x="2611438" y="4367213"/>
          <p14:tracePt t="17974" x="2622550" y="4367213"/>
          <p14:tracePt t="17985" x="2622550" y="4376738"/>
          <p14:tracePt t="18003" x="2622550" y="4387850"/>
          <p14:tracePt t="18013" x="2622550" y="4397375"/>
          <p14:tracePt t="18022" x="2622550" y="4406900"/>
          <p14:tracePt t="18032" x="2632075" y="4427538"/>
          <p14:tracePt t="18041" x="2632075" y="4437063"/>
          <p14:tracePt t="18051" x="2632075" y="4448175"/>
          <p14:tracePt t="18060" x="2641600" y="4457700"/>
          <p14:tracePt t="18070" x="2641600" y="4467225"/>
          <p14:tracePt t="18080" x="2641600" y="4478338"/>
          <p14:tracePt t="18099" x="2641600" y="4487863"/>
          <p14:tracePt t="18108" x="2641600" y="4497388"/>
          <p14:tracePt t="18119" x="2641600" y="4508500"/>
          <p14:tracePt t="18138" x="2652713" y="4518025"/>
          <p14:tracePt t="18167" x="2652713" y="4527550"/>
          <p14:tracePt t="18186" x="2652713" y="4538663"/>
          <p14:tracePt t="18205" x="2652713" y="4548188"/>
          <p14:tracePt t="18224" x="2652713" y="4559300"/>
          <p14:tracePt t="18234" x="2662238" y="4559300"/>
          <p14:tracePt t="18253" x="2662238" y="4568825"/>
          <p14:tracePt t="18283" x="2662238" y="4578350"/>
          <p14:tracePt t="18292" x="2662238" y="4589463"/>
          <p14:tracePt t="18330" x="2662238" y="4598988"/>
          <p14:tracePt t="18463" x="2671763" y="4598988"/>
          <p14:tracePt t="18502" x="2682875" y="4589463"/>
          <p14:tracePt t="18511" x="2682875" y="4578350"/>
          <p14:tracePt t="18530" x="2692400" y="4568825"/>
          <p14:tracePt t="18540" x="2713038" y="4548188"/>
          <p14:tracePt t="18550" x="2722563" y="4538663"/>
          <p14:tracePt t="18559" x="2743200" y="4527550"/>
          <p14:tracePt t="18569" x="2763838" y="4518025"/>
          <p14:tracePt t="18579" x="2773363" y="4497388"/>
          <p14:tracePt t="18588" x="2794000" y="4487863"/>
          <p14:tracePt t="18597" x="2803525" y="4478338"/>
          <p14:tracePt t="18607" x="2813050" y="4467225"/>
          <p14:tracePt t="18616" x="2833688" y="4467225"/>
          <p14:tracePt t="18626" x="2833688" y="4457700"/>
          <p14:tracePt t="18636" x="2854325" y="4448175"/>
          <p14:tracePt t="18644" x="2863850" y="4437063"/>
          <p14:tracePt t="18654" x="2873375" y="4427538"/>
          <p14:tracePt t="18663" x="2894013" y="4427538"/>
          <p14:tracePt t="18673" x="2903538" y="4418013"/>
          <p14:tracePt t="18683" x="2924175" y="4406900"/>
          <p14:tracePt t="18692" x="2935288" y="4397375"/>
          <p14:tracePt t="18703" x="2944813" y="4387850"/>
          <p14:tracePt t="18711" x="2965450" y="4387850"/>
          <p14:tracePt t="18721" x="2974975" y="4376738"/>
          <p14:tracePt t="18730" x="2984500" y="4367213"/>
          <p14:tracePt t="18739" x="2995613" y="4356100"/>
          <p14:tracePt t="18749" x="3005138" y="4346575"/>
          <p14:tracePt t="18758" x="3025775" y="4346575"/>
          <p14:tracePt t="18769" x="3035300" y="4337050"/>
          <p14:tracePt t="18777" x="3044825" y="4325938"/>
          <p14:tracePt t="18788" x="3055938" y="4325938"/>
          <p14:tracePt t="18797" x="3065463" y="4316413"/>
          <p14:tracePt t="18807" x="3074988" y="4306888"/>
          <p14:tracePt t="18825" x="3086100" y="4306888"/>
          <p14:tracePt t="18844" x="3095625" y="4295775"/>
          <p14:tracePt t="18853" x="3106738" y="4295775"/>
          <p14:tracePt t="18872" x="3116263" y="4295775"/>
          <p14:tracePt t="18881" x="3116263" y="4286250"/>
          <p14:tracePt t="18891" x="3125788" y="4286250"/>
          <p14:tracePt t="18909" x="3136900" y="4286250"/>
          <p14:tracePt t="18919" x="3146425" y="4276725"/>
          <p14:tracePt t="18938" x="3155950" y="4276725"/>
          <p14:tracePt t="18956" x="3167063" y="4276725"/>
          <p14:tracePt t="18975" x="3176588" y="4265613"/>
          <p14:tracePt t="18986" x="3186113" y="4265613"/>
          <p14:tracePt t="19003" x="3197225" y="4265613"/>
          <p14:tracePt t="19012" x="3197225" y="4256088"/>
          <p14:tracePt t="19022" x="3206750" y="4256088"/>
          <p14:tracePt t="19040" x="3216275" y="4256088"/>
          <p14:tracePt t="19050" x="3227388" y="4256088"/>
          <p14:tracePt t="19069" x="3236913" y="4256088"/>
          <p14:tracePt t="19088" x="3246438" y="4256088"/>
          <p14:tracePt t="19107" x="3257550" y="4256088"/>
          <p14:tracePt t="19125" x="3267075" y="4256088"/>
          <p14:tracePt t="19144" x="3287713" y="4256088"/>
          <p14:tracePt t="19163" x="3297238" y="4256088"/>
          <p14:tracePt t="19183" x="3308350" y="4256088"/>
          <p14:tracePt t="19192" x="3317875" y="4256088"/>
          <p14:tracePt t="19211" x="3327400" y="4256088"/>
          <p14:tracePt t="19229" x="3338513" y="4256088"/>
          <p14:tracePt t="19248" x="3348038" y="4256088"/>
          <p14:tracePt t="19267" x="3348038" y="4265613"/>
          <p14:tracePt t="19276" x="3357563" y="4265613"/>
          <p14:tracePt t="19296" x="3368675" y="4265613"/>
          <p14:tracePt t="19352" x="3378200" y="4265613"/>
          <p14:tracePt t="19382" x="3378200" y="4276725"/>
          <p14:tracePt t="19534" x="3368675" y="4276725"/>
          <p14:tracePt t="19554" x="3357563" y="4276725"/>
          <p14:tracePt t="19572" x="3348038" y="4276725"/>
          <p14:tracePt t="19581" x="3327400" y="4276725"/>
          <p14:tracePt t="19591" x="3317875" y="4276725"/>
          <p14:tracePt t="19602" x="3308350" y="4286250"/>
          <p14:tracePt t="19610" x="3297238" y="4286250"/>
          <p14:tracePt t="19620" x="3278188" y="4295775"/>
          <p14:tracePt t="19629" x="3267075" y="4295775"/>
          <p14:tracePt t="19638" x="3257550" y="4295775"/>
          <p14:tracePt t="19648" x="3236913" y="4295775"/>
          <p14:tracePt t="19657" x="3227388" y="4306888"/>
          <p14:tracePt t="19669" x="3216275" y="4306888"/>
          <p14:tracePt t="19676" x="3206750" y="4316413"/>
          <p14:tracePt t="19687" x="3197225" y="4316413"/>
          <p14:tracePt t="19706" x="3186113" y="4316413"/>
          <p14:tracePt t="19724" x="3176588" y="4316413"/>
          <p14:tracePt t="19736" x="3167063" y="4316413"/>
          <p14:tracePt t="19743" x="3155950" y="4325938"/>
          <p14:tracePt t="19753" x="3146425" y="4325938"/>
          <p14:tracePt t="19771" x="3136900" y="4325938"/>
          <p14:tracePt t="19781" x="3125788" y="4325938"/>
          <p14:tracePt t="19801" x="3116263" y="4337050"/>
          <p14:tracePt t="19820" x="3106738" y="4337050"/>
          <p14:tracePt t="19858" x="3095625" y="4337050"/>
          <p14:tracePt t="19876" x="3095625" y="4346575"/>
          <p14:tracePt t="19915" x="3095625" y="4356100"/>
          <p14:tracePt t="19993" x="3095625" y="4367213"/>
          <p14:tracePt t="20051" x="3095625" y="4376738"/>
          <p14:tracePt t="20070" x="3095625" y="4387850"/>
          <p14:tracePt t="20079" x="3106738" y="4397375"/>
          <p14:tracePt t="20090" x="3106738" y="4418013"/>
          <p14:tracePt t="20109" x="3116263" y="4427538"/>
          <p14:tracePt t="20119" x="3125788" y="4448175"/>
          <p14:tracePt t="20137" x="3125788" y="4457700"/>
          <p14:tracePt t="20156" x="3125788" y="4467225"/>
          <p14:tracePt t="20166" x="3125788" y="4478338"/>
          <p14:tracePt t="20176" x="3136900" y="4478338"/>
          <p14:tracePt t="20186" x="3136900" y="4487863"/>
          <p14:tracePt t="20206" x="3136900" y="4497388"/>
          <p14:tracePt t="20225" x="3136900" y="4508500"/>
          <p14:tracePt t="20234" x="3146425" y="4518025"/>
          <p14:tracePt t="20253" x="3146425" y="4527550"/>
          <p14:tracePt t="20272" x="3155950" y="4538663"/>
          <p14:tracePt t="20292" x="3155950" y="4548188"/>
          <p14:tracePt t="20312" x="3155950" y="4559300"/>
          <p14:tracePt t="20340" x="3155950" y="4568825"/>
          <p14:tracePt t="20369" x="3167063" y="4568825"/>
          <p14:tracePt t="20378" x="3167063" y="4578350"/>
          <p14:tracePt t="20426" x="3167063" y="4589463"/>
          <p14:tracePt t="20504" x="3167063" y="4598988"/>
          <p14:tracePt t="22038" x="3136900" y="4598988"/>
          <p14:tracePt t="22049" x="3106738" y="4578350"/>
          <p14:tracePt t="22057" x="3074988" y="4559300"/>
          <p14:tracePt t="22069" x="3065463" y="4559300"/>
          <p14:tracePt t="22076" x="3055938" y="4548188"/>
          <p14:tracePt t="22085" x="3035300" y="4538663"/>
          <p14:tracePt t="22095" x="3025775" y="4538663"/>
          <p14:tracePt t="22105" x="3014663" y="4538663"/>
          <p14:tracePt t="22114" x="3005138" y="4527550"/>
          <p14:tracePt t="22134" x="2984500" y="4518025"/>
          <p14:tracePt t="22143" x="2974975" y="4508500"/>
          <p14:tracePt t="22152" x="2965450" y="4497388"/>
          <p14:tracePt t="22162" x="2935288" y="4487863"/>
          <p14:tracePt t="22171" x="2924175" y="4478338"/>
          <p14:tracePt t="22180" x="2914650" y="4467225"/>
          <p14:tracePt t="22190" x="2894013" y="4457700"/>
          <p14:tracePt t="22199" x="2894013" y="4448175"/>
          <p14:tracePt t="22209" x="2873375" y="4437063"/>
          <p14:tracePt t="22228" x="2863850" y="4437063"/>
          <p14:tracePt t="22237" x="2854325" y="4427538"/>
          <p14:tracePt t="22248" x="2854325" y="4418013"/>
          <p14:tracePt t="22257" x="2843213" y="4418013"/>
          <p14:tracePt t="22268" x="2833688" y="4406900"/>
          <p14:tracePt t="22285" x="2813050" y="4397375"/>
          <p14:tracePt t="22295" x="2803525" y="4387850"/>
          <p14:tracePt t="22304" x="2782888" y="4376738"/>
          <p14:tracePt t="22314" x="2773363" y="4367213"/>
          <p14:tracePt t="22324" x="2763838" y="4356100"/>
          <p14:tracePt t="22334" x="2743200" y="4346575"/>
          <p14:tracePt t="22343" x="2732088" y="4337050"/>
          <p14:tracePt t="22352" x="2713038" y="4316413"/>
          <p14:tracePt t="22362" x="2692400" y="4306888"/>
          <p14:tracePt t="22372" x="2671763" y="4286250"/>
          <p14:tracePt t="22381" x="2652713" y="4265613"/>
          <p14:tracePt t="22390" x="2622550" y="4256088"/>
          <p14:tracePt t="22400" x="2601913" y="4235450"/>
          <p14:tracePt t="22410" x="2581275" y="4216400"/>
          <p14:tracePt t="22419" x="2560638" y="4195763"/>
          <p14:tracePt t="22429" x="2541588" y="4195763"/>
          <p14:tracePt t="22438" x="2530475" y="4175125"/>
          <p14:tracePt t="22448" x="2520950" y="4165600"/>
          <p14:tracePt t="22457" x="2500313" y="4165600"/>
          <p14:tracePt t="22469" x="2490788" y="4154488"/>
          <p14:tracePt t="22476" x="2481263" y="4154488"/>
          <p14:tracePt t="22486" x="2481263" y="4144963"/>
          <p14:tracePt t="22506" x="2470150" y="4144963"/>
          <p14:tracePt t="22516" x="2460625" y="4144963"/>
          <p14:tracePt t="22525" x="2460625" y="4135438"/>
          <p14:tracePt t="22535" x="2451100" y="4135438"/>
          <p14:tracePt t="22563" x="2439988" y="4135438"/>
          <p14:tracePt t="22572" x="2439988" y="4124325"/>
          <p14:tracePt t="22582" x="2430463" y="4124325"/>
          <p14:tracePt t="22601" x="2420938" y="4114800"/>
          <p14:tracePt t="22611" x="2409825" y="4114800"/>
          <p14:tracePt t="22620" x="2400300" y="4105275"/>
          <p14:tracePt t="22630" x="2390775" y="4105275"/>
          <p14:tracePt t="22640" x="2379663" y="4094163"/>
          <p14:tracePt t="22659" x="2370138" y="4084638"/>
          <p14:tracePt t="22678" x="2349500" y="4075113"/>
          <p14:tracePt t="22687" x="2349500" y="4064000"/>
          <p14:tracePt t="22697" x="2339975" y="4064000"/>
          <p14:tracePt t="22726" x="2328863" y="4054475"/>
          <p14:tracePt t="22745" x="2319338" y="4054475"/>
          <p14:tracePt t="22765" x="2309813" y="4044950"/>
          <p14:tracePt t="22813" x="2298700" y="4044950"/>
          <p14:tracePt t="22841" x="2298700" y="4033838"/>
          <p14:tracePt t="22946" x="2309813" y="4033838"/>
          <p14:tracePt t="22955" x="2319338" y="4033838"/>
          <p14:tracePt t="22984" x="2328863" y="4033838"/>
          <p14:tracePt t="22993" x="2339975" y="4033838"/>
          <p14:tracePt t="23013" x="2359025" y="4033838"/>
          <p14:tracePt t="23023" x="2370138" y="4024313"/>
          <p14:tracePt t="23032" x="2379663" y="4024313"/>
          <p14:tracePt t="23042" x="2400300" y="4013200"/>
          <p14:tracePt t="23051" x="2409825" y="4013200"/>
          <p14:tracePt t="23061" x="2430463" y="4003675"/>
          <p14:tracePt t="23070" x="2451100" y="4003675"/>
          <p14:tracePt t="23080" x="2481263" y="3994150"/>
          <p14:tracePt t="23089" x="2500313" y="3983038"/>
          <p14:tracePt t="23099" x="2511425" y="3983038"/>
          <p14:tracePt t="23108" x="2520950" y="3973513"/>
          <p14:tracePt t="23118" x="2541588" y="3963988"/>
          <p14:tracePt t="23128" x="2551113" y="3952875"/>
          <p14:tracePt t="23137" x="2560638" y="3952875"/>
          <p14:tracePt t="23147" x="2581275" y="3952875"/>
          <p14:tracePt t="23157" x="2592388" y="3952875"/>
          <p14:tracePt t="23166" x="2611438" y="3943350"/>
          <p14:tracePt t="23176" x="2622550" y="3943350"/>
          <p14:tracePt t="23185" x="2641600" y="3933825"/>
          <p14:tracePt t="23194" x="2662238" y="3933825"/>
          <p14:tracePt t="23203" x="2682875" y="3933825"/>
          <p14:tracePt t="23214" x="2713038" y="3922713"/>
          <p14:tracePt t="23223" x="2732088" y="3922713"/>
          <p14:tracePt t="23232" x="2743200" y="3913188"/>
          <p14:tracePt t="23242" x="2763838" y="3913188"/>
          <p14:tracePt t="23251" x="2782888" y="3913188"/>
          <p14:tracePt t="23262" x="2803525" y="3903663"/>
          <p14:tracePt t="23271" x="2824163" y="3903663"/>
          <p14:tracePt t="23281" x="2843213" y="3903663"/>
          <p14:tracePt t="23290" x="2854325" y="3903663"/>
          <p14:tracePt t="23299" x="2873375" y="3903663"/>
          <p14:tracePt t="23309" x="2894013" y="3903663"/>
          <p14:tracePt t="23319" x="2924175" y="3903663"/>
          <p14:tracePt t="23328" x="2944813" y="3903663"/>
          <p14:tracePt t="23337" x="2974975" y="3903663"/>
          <p14:tracePt t="23346" x="2995613" y="3903663"/>
          <p14:tracePt t="23356" x="3014663" y="3903663"/>
          <p14:tracePt t="23365" x="3025775" y="3903663"/>
          <p14:tracePt t="23374" x="3044825" y="3903663"/>
          <p14:tracePt t="23385" x="3074988" y="3903663"/>
          <p14:tracePt t="23393" x="3086100" y="3903663"/>
          <p14:tracePt t="23403" x="3095625" y="3903663"/>
          <p14:tracePt t="23412" x="3106738" y="3903663"/>
          <p14:tracePt t="23423" x="3125788" y="3903663"/>
          <p14:tracePt t="23441" x="3136900" y="3903663"/>
          <p14:tracePt t="23451" x="3155950" y="3903663"/>
          <p14:tracePt t="23469" x="3167063" y="3903663"/>
          <p14:tracePt t="23479" x="3176588" y="3903663"/>
          <p14:tracePt t="23488" x="3186113" y="3903663"/>
          <p14:tracePt t="23507" x="3197225" y="3903663"/>
          <p14:tracePt t="23518" x="3206750" y="3903663"/>
          <p14:tracePt t="23526" x="3216275" y="3903663"/>
          <p14:tracePt t="23546" x="3227388" y="3903663"/>
          <p14:tracePt t="23564" x="3236913" y="3903663"/>
          <p14:tracePt t="23583" x="3246438" y="3903663"/>
          <p14:tracePt t="23592" x="3257550" y="3903663"/>
          <p14:tracePt t="23611" x="3267075" y="3903663"/>
          <p14:tracePt t="23631" x="3278188" y="3903663"/>
          <p14:tracePt t="23669" x="3287713" y="3903663"/>
          <p14:tracePt t="23688" x="3297238" y="3903663"/>
          <p14:tracePt t="23735" x="3308350" y="3903663"/>
          <p14:tracePt t="23811" x="3317875" y="3903663"/>
          <p14:tracePt t="23888" x="3327400" y="3903663"/>
          <p14:tracePt t="24810" x="3327400" y="3892550"/>
          <p14:tracePt t="24819" x="3327400" y="3873500"/>
          <p14:tracePt t="24829" x="3327400" y="3852863"/>
          <p14:tracePt t="24838" x="3327400" y="3832225"/>
          <p14:tracePt t="24847" x="3327400" y="3811588"/>
          <p14:tracePt t="24856" x="3327400" y="3792538"/>
          <p14:tracePt t="24868" x="3327400" y="3771900"/>
          <p14:tracePt t="24885" x="3327400" y="3762375"/>
          <p14:tracePt t="24894" x="3327400" y="3751263"/>
          <p14:tracePt t="24904" x="3327400" y="3741738"/>
          <p14:tracePt t="24913" x="3327400" y="3732213"/>
          <p14:tracePt t="24922" x="3327400" y="3721100"/>
          <p14:tracePt t="24932" x="3327400" y="3711575"/>
          <p14:tracePt t="24941" x="3327400" y="3690938"/>
          <p14:tracePt t="24951" x="3327400" y="3670300"/>
          <p14:tracePt t="24959" x="3327400" y="3660775"/>
          <p14:tracePt t="24969" x="3327400" y="3640138"/>
          <p14:tracePt t="24978" x="3327400" y="3609975"/>
          <p14:tracePt t="24987" x="3327400" y="3579813"/>
          <p14:tracePt t="24997" x="3327400" y="3560763"/>
          <p14:tracePt t="25006" x="3327400" y="3530600"/>
          <p14:tracePt t="25018" x="3327400" y="3498850"/>
          <p14:tracePt t="25025" x="3327400" y="3468688"/>
          <p14:tracePt t="25035" x="3327400" y="3449638"/>
          <p14:tracePt t="25044" x="3327400" y="3419475"/>
          <p14:tracePt t="25054" x="3327400" y="3389313"/>
          <p14:tracePt t="25063" x="3327400" y="3368675"/>
          <p14:tracePt t="25073" x="3327400" y="3348038"/>
          <p14:tracePt t="25082" x="3327400" y="3338513"/>
          <p14:tracePt t="25092" x="3327400" y="3317875"/>
          <p14:tracePt t="25101" x="3327400" y="3297238"/>
          <p14:tracePt t="25111" x="3327400" y="3267075"/>
          <p14:tracePt t="25120" x="3327400" y="3248025"/>
          <p14:tracePt t="25130" x="3317875" y="3227388"/>
          <p14:tracePt t="25139" x="3317875" y="3206750"/>
          <p14:tracePt t="25151" x="3317875" y="3187700"/>
          <p14:tracePt t="25158" x="3317875" y="3176588"/>
          <p14:tracePt t="25168" x="3317875" y="3146425"/>
          <p14:tracePt t="25178" x="3317875" y="3125788"/>
          <p14:tracePt t="25187" x="3317875" y="3106738"/>
          <p14:tracePt t="25197" x="3317875" y="3086100"/>
          <p14:tracePt t="25206" x="3317875" y="3065463"/>
          <p14:tracePt t="25215" x="3317875" y="3046413"/>
          <p14:tracePt t="25225" x="3308350" y="3016250"/>
          <p14:tracePt t="25235" x="3308350" y="2984500"/>
          <p14:tracePt t="25244" x="3297238" y="2965450"/>
          <p14:tracePt t="25253" x="3297238" y="2935288"/>
          <p14:tracePt t="25263" x="3297238" y="2914650"/>
          <p14:tracePt t="25272" x="3297238" y="2894013"/>
          <p14:tracePt t="25283" x="3287713" y="2874963"/>
          <p14:tracePt t="25291" x="3287713" y="2854325"/>
          <p14:tracePt t="25301" x="3287713" y="2833688"/>
          <p14:tracePt t="25311" x="3287713" y="2824163"/>
          <p14:tracePt t="25320" x="3287713" y="2813050"/>
          <p14:tracePt t="25330" x="3287713" y="2794000"/>
          <p14:tracePt t="25340" x="3287713" y="2782888"/>
          <p14:tracePt t="25349" x="3287713" y="2773363"/>
          <p14:tracePt t="25358" x="3287713" y="2763838"/>
          <p14:tracePt t="25368" x="3287713" y="2733675"/>
          <p14:tracePt t="25377" x="3287713" y="2722563"/>
          <p14:tracePt t="25386" x="3278188" y="2713038"/>
          <p14:tracePt t="25396" x="3278188" y="2703513"/>
          <p14:tracePt t="25405" x="3278188" y="2673350"/>
          <p14:tracePt t="25425" x="3278188" y="2662238"/>
          <p14:tracePt t="25435" x="3267075" y="2641600"/>
          <p14:tracePt t="25454" x="3267075" y="2632075"/>
          <p14:tracePt t="25473" x="3267075" y="2611438"/>
          <p14:tracePt t="25492" x="3267075" y="2601913"/>
          <p14:tracePt t="25511" x="3267075" y="2592388"/>
          <p14:tracePt t="25529" x="3267075" y="2581275"/>
          <p14:tracePt t="25550" x="3267075" y="2571750"/>
          <p14:tracePt t="25569" x="3267075" y="2562225"/>
          <p14:tracePt t="25616" x="3267075" y="2551113"/>
          <p14:tracePt t="25684" x="3267075" y="2541588"/>
          <p14:tracePt t="25991" x="3267075" y="2551113"/>
          <p14:tracePt t="26067" x="3267075" y="2562225"/>
          <p14:tracePt t="26095" x="3267075" y="2571750"/>
          <p14:tracePt t="26105" x="3267075" y="2592388"/>
          <p14:tracePt t="26114" x="3257550" y="2622550"/>
          <p14:tracePt t="26123" x="3257550" y="2673350"/>
          <p14:tracePt t="26134" x="3216275" y="2833688"/>
          <p14:tracePt t="26143" x="3197225" y="3016250"/>
          <p14:tracePt t="26152" x="3186113" y="3155950"/>
          <p14:tracePt t="26161" x="3186113" y="3236913"/>
          <p14:tracePt t="26171" x="3176588" y="3287713"/>
          <p14:tracePt t="26180" x="3176588" y="3317875"/>
          <p14:tracePt t="26189" x="3176588" y="3338513"/>
          <p14:tracePt t="26199" x="3176588" y="3359150"/>
          <p14:tracePt t="26208" x="3176588" y="3368675"/>
          <p14:tracePt t="26218" x="3176588" y="3389313"/>
          <p14:tracePt t="26227" x="3176588" y="3408363"/>
          <p14:tracePt t="26237" x="3176588" y="3429000"/>
          <p14:tracePt t="26246" x="3176588" y="3459163"/>
          <p14:tracePt t="26255" x="3176588" y="3489325"/>
          <p14:tracePt t="26265" x="3167063" y="3530600"/>
          <p14:tracePt t="26274" x="3167063" y="3579813"/>
          <p14:tracePt t="26284" x="3167063" y="3609975"/>
          <p14:tracePt t="26293" x="3167063" y="3630613"/>
          <p14:tracePt t="26303" x="3167063" y="3660775"/>
          <p14:tracePt t="26311" x="3167063" y="3670300"/>
          <p14:tracePt t="26321" x="3155950" y="3690938"/>
          <p14:tracePt t="26330" x="3155950" y="3702050"/>
          <p14:tracePt t="26341" x="3155950" y="3721100"/>
          <p14:tracePt t="26351" x="3155950" y="3732213"/>
          <p14:tracePt t="26359" x="3155950" y="3741738"/>
          <p14:tracePt t="26368" x="3155950" y="3751263"/>
          <p14:tracePt t="26377" x="3155950" y="3771900"/>
          <p14:tracePt t="26387" x="3155950" y="3781425"/>
          <p14:tracePt t="26396" x="3155950" y="3792538"/>
          <p14:tracePt t="26405" x="3155950" y="3802063"/>
          <p14:tracePt t="26434" x="3155950" y="3811588"/>
          <p14:tracePt t="26444" x="3155950" y="3822700"/>
          <p14:tracePt t="26481" x="3155950" y="3832225"/>
          <p14:tracePt t="26490" x="3146425" y="3832225"/>
          <p14:tracePt t="26527" x="3136900" y="3832225"/>
          <p14:tracePt t="26612" x="3125788" y="3832225"/>
          <p14:tracePt t="26715" x="3116263" y="3841750"/>
          <p14:tracePt t="26735" x="3116263" y="3862388"/>
          <p14:tracePt t="26744" x="3106738" y="3903663"/>
          <p14:tracePt t="26753" x="3044825" y="4114800"/>
          <p14:tracePt t="26762" x="2935288" y="4608513"/>
          <p14:tracePt t="26771" x="2863850" y="4951413"/>
          <p14:tracePt t="26780" x="2833688" y="5164138"/>
          <p14:tracePt t="26790" x="2824163" y="5254625"/>
          <p14:tracePt t="26801" x="2813050" y="5294313"/>
          <p14:tracePt t="26808" x="2803525" y="5345113"/>
          <p14:tracePt t="26818" x="2803525" y="5375275"/>
          <p14:tracePt t="26827" x="2803525" y="5405438"/>
          <p14:tracePt t="26837" x="2803525" y="5435600"/>
          <p14:tracePt t="26847" x="2803525" y="5446713"/>
          <p14:tracePt t="26856" x="2803525" y="5465763"/>
          <p14:tracePt t="26865" x="2803525" y="5476875"/>
          <p14:tracePt t="26884" x="2803525" y="5486400"/>
          <p14:tracePt t="26912" x="2803525" y="5495925"/>
          <p14:tracePt t="27243" x="2803525" y="5476875"/>
          <p14:tracePt t="27252" x="2803525" y="5435600"/>
          <p14:tracePt t="27261" x="2803525" y="5405438"/>
          <p14:tracePt t="27270" x="2803525" y="5384800"/>
          <p14:tracePt t="27279" x="2803525" y="5375275"/>
          <p14:tracePt t="27288" x="2803525" y="5354638"/>
          <p14:tracePt t="27298" x="2803525" y="5335588"/>
          <p14:tracePt t="27307" x="2803525" y="5314950"/>
          <p14:tracePt t="27317" x="2803525" y="5254625"/>
          <p14:tracePt t="27326" x="2843213" y="5103813"/>
          <p14:tracePt t="27335" x="2903538" y="4830763"/>
          <p14:tracePt t="27345" x="2954338" y="4589463"/>
          <p14:tracePt t="27355" x="2965450" y="4457700"/>
          <p14:tracePt t="27364" x="2974975" y="4397375"/>
          <p14:tracePt t="27373" x="2974975" y="4367213"/>
          <p14:tracePt t="27384" x="2974975" y="4346575"/>
          <p14:tracePt t="27392" x="2974975" y="4337050"/>
          <p14:tracePt t="27402" x="2974975" y="4325938"/>
          <p14:tracePt t="27411" x="2974975" y="4316413"/>
          <p14:tracePt t="27420" x="2974975" y="4306888"/>
          <p14:tracePt t="27469" x="2974975" y="4295775"/>
          <p14:tracePt t="27658" x="2974975" y="4306888"/>
          <p14:tracePt t="27668" x="2974975" y="4316413"/>
          <p14:tracePt t="27686" x="2974975" y="4325938"/>
          <p14:tracePt t="27705" x="2974975" y="4337050"/>
          <p14:tracePt t="27714" x="2974975" y="4346575"/>
          <p14:tracePt t="27723" x="2974975" y="4356100"/>
          <p14:tracePt t="27734" x="2974975" y="4376738"/>
          <p14:tracePt t="27742" x="2965450" y="4397375"/>
          <p14:tracePt t="27752" x="2965450" y="4406900"/>
          <p14:tracePt t="27761" x="2954338" y="4427538"/>
          <p14:tracePt t="27771" x="2954338" y="4448175"/>
          <p14:tracePt t="27780" x="2954338" y="4457700"/>
          <p14:tracePt t="27789" x="2954338" y="4467225"/>
          <p14:tracePt t="27800" x="2944813" y="4467225"/>
          <p14:tracePt t="27808" x="2944813" y="4478338"/>
          <p14:tracePt t="27836" x="2935288" y="4487863"/>
          <p14:tracePt t="27866" x="2924175" y="4487863"/>
          <p14:tracePt t="27875" x="2903538" y="4437063"/>
          <p14:tracePt t="27884" x="2843213" y="4205288"/>
          <p14:tracePt t="27899" x="2743200" y="3690938"/>
          <p14:tracePt t="27904" x="2713038" y="3278188"/>
          <p14:tracePt t="27913" x="2671763" y="2935288"/>
          <p14:tracePt t="27922" x="2671763" y="2743200"/>
          <p14:tracePt t="27934" x="2671763" y="2571750"/>
          <p14:tracePt t="27941" x="2671763" y="2470150"/>
          <p14:tracePt t="27952" x="2671763" y="2400300"/>
          <p14:tracePt t="27962" x="2671763" y="2349500"/>
          <p14:tracePt t="27971" x="2671763" y="2298700"/>
          <p14:tracePt t="27981" x="2671763" y="2268538"/>
          <p14:tracePt t="27990" x="2682875" y="2238375"/>
          <p14:tracePt t="28000" x="2682875" y="2219325"/>
          <p14:tracePt t="28009" x="2682875" y="2198688"/>
          <p14:tracePt t="28018" x="2692400" y="2178050"/>
          <p14:tracePt t="28028" x="2692400" y="2168525"/>
          <p14:tracePt t="28037" x="2692400" y="2138363"/>
          <p14:tracePt t="28047" x="2692400" y="2127250"/>
          <p14:tracePt t="28067" x="2692400" y="2117725"/>
          <p14:tracePt t="28077" x="2692400" y="2108200"/>
          <p14:tracePt t="28105" x="2692400" y="2097088"/>
          <p14:tracePt t="28163" x="2692400" y="2087563"/>
          <p14:tracePt t="28248" x="2692400" y="2097088"/>
          <p14:tracePt t="28258" x="2701925" y="2108200"/>
          <p14:tracePt t="28269" x="2701925" y="2117725"/>
          <p14:tracePt t="28277" x="2701925" y="2127250"/>
          <p14:tracePt t="28288" x="2701925" y="2138363"/>
          <p14:tracePt t="28297" x="2713038" y="2159000"/>
          <p14:tracePt t="28306" x="2722563" y="2189163"/>
          <p14:tracePt t="28317" x="2732088" y="2219325"/>
          <p14:tracePt t="28325" x="2732088" y="2249488"/>
          <p14:tracePt t="28336" x="2743200" y="2279650"/>
          <p14:tracePt t="28345" x="2743200" y="2309813"/>
          <p14:tracePt t="28355" x="2752725" y="2330450"/>
          <p14:tracePt t="28365" x="2752725" y="2360613"/>
          <p14:tracePt t="28374" x="2763838" y="2379663"/>
          <p14:tracePt t="28384" x="2763838" y="2400300"/>
          <p14:tracePt t="28403" x="2763838" y="2409825"/>
          <p14:tracePt t="28412" x="2763838" y="2420938"/>
          <p14:tracePt t="28423" x="2773363" y="2430463"/>
          <p14:tracePt t="28461" x="2773363" y="2439988"/>
          <p14:tracePt t="28499" x="2773363" y="2451100"/>
          <p14:tracePt t="29250" x="2773363" y="2460625"/>
          <p14:tracePt t="29424" x="2773363" y="2470150"/>
          <p14:tracePt t="29577" x="2773363" y="2481263"/>
          <p14:tracePt t="29711" x="2773363" y="2490788"/>
          <p14:tracePt t="29864" x="2773363" y="2501900"/>
          <p14:tracePt t="29903" x="2782888" y="2520950"/>
          <p14:tracePt t="29922" x="2782888" y="2532063"/>
          <p14:tracePt t="29933" x="2782888" y="2541588"/>
          <p14:tracePt t="29940" x="2782888" y="2551113"/>
          <p14:tracePt t="29950" x="2794000" y="2562225"/>
          <p14:tracePt t="29959" x="2794000" y="2571750"/>
          <p14:tracePt t="29970" x="2803525" y="2592388"/>
          <p14:tracePt t="29980" x="2803525" y="2611438"/>
          <p14:tracePt t="29989" x="2803525" y="2622550"/>
          <p14:tracePt t="30000" x="2813050" y="2632075"/>
          <p14:tracePt t="30008" x="2813050" y="2662238"/>
          <p14:tracePt t="30017" x="2824163" y="2673350"/>
          <p14:tracePt t="30026" x="2824163" y="2682875"/>
          <p14:tracePt t="30036" x="2824163" y="2703513"/>
          <p14:tracePt t="30045" x="2824163" y="2713038"/>
          <p14:tracePt t="30054" x="2833688" y="2713038"/>
          <p14:tracePt t="30064" x="2833688" y="2722563"/>
          <p14:tracePt t="30074" x="2833688" y="2733675"/>
          <p14:tracePt t="30103" x="2833688" y="2743200"/>
          <p14:tracePt t="30121" x="2833688" y="2752725"/>
          <p14:tracePt t="30159" x="2833688" y="2763838"/>
          <p14:tracePt t="30178" x="2833688" y="2773363"/>
          <p14:tracePt t="30254" x="2833688" y="2782888"/>
          <p14:tracePt t="30472" x="2833688" y="2794000"/>
          <p14:tracePt t="30491" x="2833688" y="2803525"/>
          <p14:tracePt t="30500" x="2833688" y="2813050"/>
          <p14:tracePt t="30509" x="2843213" y="2824163"/>
          <p14:tracePt t="30518" x="2843213" y="2833688"/>
          <p14:tracePt t="30527" x="2843213" y="2844800"/>
          <p14:tracePt t="30537" x="2843213" y="2863850"/>
          <p14:tracePt t="30546" x="2854325" y="2874963"/>
          <p14:tracePt t="30555" x="2854325" y="2884488"/>
          <p14:tracePt t="30566" x="2854325" y="2905125"/>
          <p14:tracePt t="30575" x="2854325" y="2935288"/>
          <p14:tracePt t="30585" x="2854325" y="2954338"/>
          <p14:tracePt t="30594" x="2863850" y="2965450"/>
          <p14:tracePt t="30603" x="2863850" y="2984500"/>
          <p14:tracePt t="30613" x="2863850" y="3005138"/>
          <p14:tracePt t="30622" x="2873375" y="3016250"/>
          <p14:tracePt t="32659" x="2873375" y="3065463"/>
          <p14:tracePt t="32669" x="2824163" y="3227388"/>
          <p14:tracePt t="32678" x="2803525" y="3359150"/>
          <p14:tracePt t="32687" x="2794000" y="3459163"/>
          <p14:tracePt t="32697" x="2782888" y="3509963"/>
          <p14:tracePt t="32706" x="2773363" y="3540125"/>
          <p14:tracePt t="32716" x="2773363" y="3570288"/>
          <p14:tracePt t="32725" x="2773363" y="3600450"/>
          <p14:tracePt t="32734" x="2773363" y="3609975"/>
          <p14:tracePt t="32744" x="2773363" y="3621088"/>
          <p14:tracePt t="32753" x="2773363" y="3630613"/>
          <p14:tracePt t="32762" x="2773363" y="3651250"/>
          <p14:tracePt t="32782" x="2773363" y="3670300"/>
          <p14:tracePt t="32791" x="2773363" y="3681413"/>
          <p14:tracePt t="32800" x="2773363" y="3711575"/>
          <p14:tracePt t="32809" x="2773363" y="3732213"/>
          <p14:tracePt t="32819" x="2773363" y="3751263"/>
          <p14:tracePt t="32828" x="2773363" y="3762375"/>
          <p14:tracePt t="32837" x="2773363" y="3771900"/>
          <p14:tracePt t="32849" x="2773363" y="3792538"/>
          <p14:tracePt t="32857" x="2773363" y="3802063"/>
          <p14:tracePt t="32876" x="2773363" y="3811588"/>
          <p14:tracePt t="32885" x="2773363" y="3822700"/>
          <p14:tracePt t="32904" x="2763838" y="3832225"/>
          <p14:tracePt t="32913" x="2752725" y="3841750"/>
          <p14:tracePt t="32923" x="2752725" y="3852863"/>
          <p14:tracePt t="32933" x="2732088" y="3873500"/>
          <p14:tracePt t="32941" x="2713038" y="3883025"/>
          <p14:tracePt t="32950" x="2701925" y="3913188"/>
          <p14:tracePt t="32959" x="2682875" y="3922713"/>
          <p14:tracePt t="32969" x="2671763" y="3933825"/>
          <p14:tracePt t="32978" x="2671763" y="3943350"/>
          <p14:tracePt t="32988" x="2662238" y="3943350"/>
          <p14:tracePt t="32997" x="2662238" y="3952875"/>
          <p14:tracePt t="33015" x="2652713" y="3963988"/>
          <p14:tracePt t="33025" x="2641600" y="3963988"/>
          <p14:tracePt t="33044" x="2632075" y="3973513"/>
          <p14:tracePt t="33063" x="2622550" y="3973513"/>
          <p14:tracePt t="33082" x="2622550" y="3983038"/>
          <p14:tracePt t="33091" x="2611438" y="3983038"/>
          <p14:tracePt t="33120" x="2601913" y="3983038"/>
          <p14:tracePt t="33130" x="2592388" y="3994150"/>
          <p14:tracePt t="33149" x="2581275" y="3994150"/>
          <p14:tracePt t="33167" x="2571750" y="3994150"/>
          <p14:tracePt t="33176" x="2560638" y="3994150"/>
          <p14:tracePt t="33185" x="2551113" y="3994150"/>
          <p14:tracePt t="33195" x="2541588" y="3994150"/>
          <p14:tracePt t="33204" x="2530475" y="3994150"/>
          <p14:tracePt t="33215" x="2520950" y="3994150"/>
          <p14:tracePt t="33224" x="2511425" y="3994150"/>
          <p14:tracePt t="33233" x="2500313" y="3994150"/>
          <p14:tracePt t="33242" x="2481263" y="3994150"/>
          <p14:tracePt t="33251" x="2460625" y="3994150"/>
          <p14:tracePt t="33261" x="2451100" y="3994150"/>
          <p14:tracePt t="33270" x="2430463" y="3994150"/>
          <p14:tracePt t="33279" x="2420938" y="3994150"/>
          <p14:tracePt t="33289" x="2409825" y="3994150"/>
          <p14:tracePt t="33299" x="2390775" y="3994150"/>
          <p14:tracePt t="33308" x="2379663" y="3994150"/>
          <p14:tracePt t="33318" x="2370138" y="3994150"/>
          <p14:tracePt t="33336" x="2359025" y="3994150"/>
          <p14:tracePt t="33356" x="2349500" y="3994150"/>
          <p14:tracePt t="33384" x="2339975" y="3994150"/>
          <p14:tracePt t="33393" x="2328863" y="3994150"/>
          <p14:tracePt t="33442" x="2319338" y="3994150"/>
          <p14:tracePt t="33593" x="2328863" y="3994150"/>
          <p14:tracePt t="33603" x="2339975" y="3994150"/>
          <p14:tracePt t="33621" x="2349500" y="3994150"/>
          <p14:tracePt t="33631" x="2370138" y="3994150"/>
          <p14:tracePt t="33640" x="2390775" y="3994150"/>
          <p14:tracePt t="33649" x="2420938" y="3994150"/>
          <p14:tracePt t="33658" x="2439988" y="3994150"/>
          <p14:tracePt t="33667" x="2460625" y="3994150"/>
          <p14:tracePt t="33677" x="2481263" y="3994150"/>
          <p14:tracePt t="33686" x="2500313" y="3994150"/>
          <p14:tracePt t="33695" x="2520950" y="3994150"/>
          <p14:tracePt t="33705" x="2530475" y="3994150"/>
          <p14:tracePt t="33715" x="2541588" y="3983038"/>
          <p14:tracePt t="33724" x="2560638" y="3983038"/>
          <p14:tracePt t="33734" x="2592388" y="3973513"/>
          <p14:tracePt t="33743" x="2611438" y="3973513"/>
          <p14:tracePt t="33752" x="2641600" y="3963988"/>
          <p14:tracePt t="33761" x="2682875" y="3963988"/>
          <p14:tracePt t="33771" x="2713038" y="3963988"/>
          <p14:tracePt t="33780" x="2743200" y="3952875"/>
          <p14:tracePt t="33789" x="2773363" y="3943350"/>
          <p14:tracePt t="33799" x="2794000" y="3933825"/>
          <p14:tracePt t="33808" x="2824163" y="3933825"/>
          <p14:tracePt t="33818" x="2854325" y="3933825"/>
          <p14:tracePt t="33827" x="2873375" y="3922713"/>
          <p14:tracePt t="33836" x="2894013" y="3913188"/>
          <p14:tracePt t="33846" x="2914650" y="3913188"/>
          <p14:tracePt t="33855" x="2935288" y="3903663"/>
          <p14:tracePt t="33865" x="2944813" y="3903663"/>
          <p14:tracePt t="33874" x="2954338" y="3903663"/>
          <p14:tracePt t="33898" x="2984500" y="3892550"/>
          <p14:tracePt t="33911" x="3005138" y="3892550"/>
          <p14:tracePt t="33929" x="3014663" y="3892550"/>
          <p14:tracePt t="33939" x="3035300" y="3892550"/>
          <p14:tracePt t="33949" x="3055938" y="3883025"/>
          <p14:tracePt t="33958" x="3065463" y="3883025"/>
          <p14:tracePt t="33967" x="3095625" y="3873500"/>
          <p14:tracePt t="33976" x="3125788" y="3862388"/>
          <p14:tracePt t="33986" x="3155950" y="3852863"/>
          <p14:tracePt t="33995" x="3206750" y="3852863"/>
          <p14:tracePt t="34005" x="3236913" y="3852863"/>
          <p14:tracePt t="34015" x="3267075" y="3841750"/>
          <p14:tracePt t="34023" x="3287713" y="3841750"/>
          <p14:tracePt t="34033" x="3297238" y="3832225"/>
          <p14:tracePt t="34042" x="3317875" y="3832225"/>
          <p14:tracePt t="34061" x="3327400" y="3832225"/>
          <p14:tracePt t="34079" x="3338513" y="3832225"/>
          <p14:tracePt t="34118" x="3348038" y="3832225"/>
          <p14:tracePt t="34136" x="3357563" y="3832225"/>
          <p14:tracePt t="34212" x="3368675" y="3832225"/>
          <p14:tracePt t="35444" x="3246438" y="3670300"/>
          <p14:tracePt t="35453" x="2924175" y="3176588"/>
          <p14:tracePt t="35463" x="2551113" y="2703513"/>
          <p14:tracePt t="35472" x="2259013" y="2289175"/>
          <p14:tracePt t="35482" x="1966913" y="1885950"/>
          <p14:tracePt t="35490" x="1654175" y="1462088"/>
          <p14:tracePt t="35500" x="1362075" y="1058863"/>
          <p14:tracePt t="35509" x="1058863" y="646113"/>
          <p14:tracePt t="35519" x="806450" y="2317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AF66848-2A51-454F-A6C6-B620A4F1C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74" y="1303817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CE2CAE-F6C2-4B75-AA39-92A15F7E6C3D}"/>
              </a:ext>
            </a:extLst>
          </p:cNvPr>
          <p:cNvSpPr/>
          <p:nvPr/>
        </p:nvSpPr>
        <p:spPr>
          <a:xfrm>
            <a:off x="4489518" y="226313"/>
            <a:ext cx="2468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Triangles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BF3D4ED-03EE-403F-9383-A1258E7B59A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56480" y="1815480"/>
              <a:ext cx="5123160" cy="3308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BF3D4ED-03EE-403F-9383-A1258E7B59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7120" y="1806120"/>
                <a:ext cx="5141880" cy="3327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C510B0-B39A-4E38-B6EF-B99AA4D3B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5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32"/>
    </mc:Choice>
    <mc:Fallback>
      <p:transition spd="slow" advTm="78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60" x="4073525" y="4427538"/>
          <p14:tracePt t="2569" x="4013200" y="4406900"/>
          <p14:tracePt t="2579" x="3973513" y="4397375"/>
          <p14:tracePt t="2588" x="3943350" y="4387850"/>
          <p14:tracePt t="2597" x="3913188" y="4387850"/>
          <p14:tracePt t="2607" x="3871913" y="4376738"/>
          <p14:tracePt t="2616" x="3852863" y="4376738"/>
          <p14:tracePt t="2626" x="3811588" y="4376738"/>
          <p14:tracePt t="2638" x="3790950" y="4376738"/>
          <p14:tracePt t="2645" x="3771900" y="4367213"/>
          <p14:tracePt t="2655" x="3751263" y="4367213"/>
          <p14:tracePt t="2665" x="3730625" y="4356100"/>
          <p14:tracePt t="2674" x="3711575" y="4356100"/>
          <p14:tracePt t="2684" x="3700463" y="4356100"/>
          <p14:tracePt t="2693" x="3690938" y="4346575"/>
          <p14:tracePt t="2703" x="3681413" y="4346575"/>
          <p14:tracePt t="2712" x="3670300" y="4337050"/>
          <p14:tracePt t="2722" x="3660775" y="4337050"/>
          <p14:tracePt t="2741" x="3651250" y="4337050"/>
          <p14:tracePt t="2750" x="3651250" y="4325938"/>
          <p14:tracePt t="2759" x="3651250" y="4316413"/>
          <p14:tracePt t="2770" x="3640138" y="4306888"/>
          <p14:tracePt t="2779" x="3640138" y="4276725"/>
          <p14:tracePt t="2788" x="3640138" y="4216400"/>
          <p14:tracePt t="2798" x="3660775" y="4003675"/>
          <p14:tracePt t="2807" x="3711575" y="3792538"/>
          <p14:tracePt t="2816" x="3790950" y="3570288"/>
          <p14:tracePt t="2826" x="3841750" y="3398838"/>
          <p14:tracePt t="2836" x="3902075" y="3278188"/>
          <p14:tracePt t="2845" x="3932238" y="3197225"/>
          <p14:tracePt t="2856" x="3952875" y="3146425"/>
          <p14:tracePt t="2864" x="3962400" y="3106738"/>
          <p14:tracePt t="2874" x="3983038" y="3076575"/>
          <p14:tracePt t="2883" x="3994150" y="3065463"/>
          <p14:tracePt t="2904" x="3994150" y="3035300"/>
          <p14:tracePt t="2911" x="4003675" y="3025775"/>
          <p14:tracePt t="2922" x="4003675" y="3016250"/>
          <p14:tracePt t="2950" x="4003675" y="3005138"/>
          <p14:tracePt t="2979" x="4003675" y="2995613"/>
          <p14:tracePt t="3056" x="4003675" y="2984500"/>
          <p14:tracePt t="3151" x="4013200" y="2984500"/>
          <p14:tracePt t="3190" x="4024313" y="2984500"/>
          <p14:tracePt t="3239" x="4033838" y="2995613"/>
          <p14:tracePt t="3249" x="4043363" y="3005138"/>
          <p14:tracePt t="3258" x="4064000" y="3005138"/>
          <p14:tracePt t="3268" x="4144963" y="3025775"/>
          <p14:tracePt t="3277" x="4305300" y="3055938"/>
          <p14:tracePt t="3286" x="4527550" y="3095625"/>
          <p14:tracePt t="3296" x="4678363" y="3116263"/>
          <p14:tracePt t="3305" x="4800600" y="3125788"/>
          <p14:tracePt t="3315" x="4891088" y="3125788"/>
          <p14:tracePt t="3324" x="4960938" y="3125788"/>
          <p14:tracePt t="3334" x="5011738" y="3125788"/>
          <p14:tracePt t="3343" x="5083175" y="3125788"/>
          <p14:tracePt t="3354" x="5143500" y="3125788"/>
          <p14:tracePt t="3362" x="5192713" y="3125788"/>
          <p14:tracePt t="3372" x="5243513" y="3125788"/>
          <p14:tracePt t="3381" x="5273675" y="3125788"/>
          <p14:tracePt t="3391" x="5303838" y="3125788"/>
          <p14:tracePt t="3400" x="5334000" y="3125788"/>
          <p14:tracePt t="3410" x="5364163" y="3125788"/>
          <p14:tracePt t="3421" x="5384800" y="3125788"/>
          <p14:tracePt t="3430" x="5405438" y="3125788"/>
          <p14:tracePt t="3439" x="5426075" y="3125788"/>
          <p14:tracePt t="3449" x="5456238" y="3125788"/>
          <p14:tracePt t="3458" x="5486400" y="3125788"/>
          <p14:tracePt t="3467" x="5526088" y="3116263"/>
          <p14:tracePt t="3477" x="5586413" y="3095625"/>
          <p14:tracePt t="3488" x="5637213" y="3086100"/>
          <p14:tracePt t="3495" x="5667375" y="3065463"/>
          <p14:tracePt t="3505" x="5697538" y="3065463"/>
          <p14:tracePt t="3514" x="5718175" y="3055938"/>
          <p14:tracePt t="3524" x="5727700" y="3055938"/>
          <p14:tracePt t="3533" x="5748338" y="3046413"/>
          <p14:tracePt t="3544" x="5757863" y="3046413"/>
          <p14:tracePt t="3553" x="5778500" y="3046413"/>
          <p14:tracePt t="3562" x="5799138" y="3046413"/>
          <p14:tracePt t="3572" x="5829300" y="3046413"/>
          <p14:tracePt t="3581" x="5859463" y="3046413"/>
          <p14:tracePt t="3590" x="5908675" y="3046413"/>
          <p14:tracePt t="3600" x="5949950" y="3046413"/>
          <p14:tracePt t="3609" x="5989638" y="3046413"/>
          <p14:tracePt t="3619" x="6030913" y="3046413"/>
          <p14:tracePt t="3628" x="6061075" y="3046413"/>
          <p14:tracePt t="3639" x="6091238" y="3046413"/>
          <p14:tracePt t="3648" x="6111875" y="3046413"/>
          <p14:tracePt t="3657" x="6130925" y="3046413"/>
          <p14:tracePt t="3667" x="6142038" y="3046413"/>
          <p14:tracePt t="3676" x="6172200" y="3046413"/>
          <p14:tracePt t="3685" x="6181725" y="3046413"/>
          <p14:tracePt t="3695" x="6191250" y="3046413"/>
          <p14:tracePt t="3704" x="6202363" y="3046413"/>
          <p14:tracePt t="3713" x="6211888" y="3046413"/>
          <p14:tracePt t="3723" x="6221413" y="3046413"/>
          <p14:tracePt t="3732" x="6242050" y="3046413"/>
          <p14:tracePt t="3742" x="6251575" y="3046413"/>
          <p14:tracePt t="3752" x="6262688" y="3046413"/>
          <p14:tracePt t="3760" x="6272213" y="3046413"/>
          <p14:tracePt t="3771" x="6292850" y="3046413"/>
          <p14:tracePt t="3779" x="6302375" y="3046413"/>
          <p14:tracePt t="3789" x="6313488" y="3046413"/>
          <p14:tracePt t="3798" x="6332538" y="3046413"/>
          <p14:tracePt t="3817" x="6343650" y="3046413"/>
          <p14:tracePt t="3826" x="6353175" y="3046413"/>
          <p14:tracePt t="3854" x="6362700" y="3046413"/>
          <p14:tracePt t="3874" x="6373813" y="3046413"/>
          <p14:tracePt t="3929" x="6383338" y="3046413"/>
          <p14:tracePt t="4126" x="6383338" y="3055938"/>
          <p14:tracePt t="4145" x="6383338" y="3076575"/>
          <p14:tracePt t="4164" x="6362700" y="3095625"/>
          <p14:tracePt t="4173" x="6353175" y="3116263"/>
          <p14:tracePt t="4182" x="6313488" y="3155950"/>
          <p14:tracePt t="4191" x="6292850" y="3206750"/>
          <p14:tracePt t="4200" x="6251575" y="3248025"/>
          <p14:tracePt t="4210" x="6221413" y="3287713"/>
          <p14:tracePt t="4219" x="6202363" y="3317875"/>
          <p14:tracePt t="4229" x="6191250" y="3338513"/>
          <p14:tracePt t="4239" x="6181725" y="3359150"/>
          <p14:tracePt t="4248" x="6181725" y="3368675"/>
          <p14:tracePt t="4258" x="6172200" y="3378200"/>
          <p14:tracePt t="4266" x="6161088" y="3398838"/>
          <p14:tracePt t="4276" x="6161088" y="3408363"/>
          <p14:tracePt t="4286" x="6151563" y="3429000"/>
          <p14:tracePt t="4295" x="6130925" y="3438525"/>
          <p14:tracePt t="4304" x="6130925" y="3449638"/>
          <p14:tracePt t="4314" x="6121400" y="3479800"/>
          <p14:tracePt t="4323" x="6091238" y="3519488"/>
          <p14:tracePt t="4333" x="6049963" y="3579813"/>
          <p14:tracePt t="4343" x="6019800" y="3640138"/>
          <p14:tracePt t="4352" x="5980113" y="3702050"/>
          <p14:tracePt t="4361" x="5959475" y="3741738"/>
          <p14:tracePt t="4371" x="5929313" y="3792538"/>
          <p14:tracePt t="4379" x="5908675" y="3811588"/>
          <p14:tracePt t="4389" x="5878513" y="3852863"/>
          <p14:tracePt t="4398" x="5838825" y="3903663"/>
          <p14:tracePt t="4408" x="5788025" y="3973513"/>
          <p14:tracePt t="4417" x="5697538" y="4094163"/>
          <p14:tracePt t="4426" x="5597525" y="4205288"/>
          <p14:tracePt t="4438" x="5526088" y="4325938"/>
          <p14:tracePt t="4446" x="5465763" y="4418013"/>
          <p14:tracePt t="4455" x="5426075" y="4487863"/>
          <p14:tracePt t="4464" x="5395913" y="4538663"/>
          <p14:tracePt t="4474" x="5364163" y="4578350"/>
          <p14:tracePt t="4483" x="5334000" y="4629150"/>
          <p14:tracePt t="4492" x="5314950" y="4668838"/>
          <p14:tracePt t="4501" x="5284788" y="4730750"/>
          <p14:tracePt t="4511" x="5264150" y="4779963"/>
          <p14:tracePt t="4521" x="5233988" y="4821238"/>
          <p14:tracePt t="4530" x="5213350" y="4870450"/>
          <p14:tracePt t="4540" x="5203825" y="4902200"/>
          <p14:tracePt t="4549" x="5183188" y="4932363"/>
          <p14:tracePt t="4558" x="5173663" y="4962525"/>
          <p14:tracePt t="4567" x="5162550" y="4981575"/>
          <p14:tracePt t="4577" x="5153025" y="5002213"/>
          <p14:tracePt t="4588" x="5143500" y="5022850"/>
          <p14:tracePt t="4595" x="5132388" y="5041900"/>
          <p14:tracePt t="4605" x="5122863" y="5041900"/>
          <p14:tracePt t="4614" x="5122863" y="5053013"/>
          <p14:tracePt t="4642" x="5122863" y="5062538"/>
          <p14:tracePt t="4662" x="5113338" y="5073650"/>
          <p14:tracePt t="4690" x="5113338" y="5083175"/>
          <p14:tracePt t="4699" x="5102225" y="5083175"/>
          <p14:tracePt t="4708" x="5092700" y="5083175"/>
          <p14:tracePt t="4718" x="5092700" y="5092700"/>
          <p14:tracePt t="4746" x="5083175" y="5103813"/>
          <p14:tracePt t="4766" x="5083175" y="5113338"/>
          <p14:tracePt t="4794" x="5072063" y="5113338"/>
          <p14:tracePt t="4831" x="5072063" y="5122863"/>
          <p14:tracePt t="8059" x="4972050" y="5324475"/>
          <p14:tracePt t="8071" x="4719638" y="5808663"/>
          <p14:tracePt t="8078" x="4497388" y="6232525"/>
          <p14:tracePt t="8088" x="4376738" y="6475413"/>
          <p14:tracePt t="8096" x="4256088" y="6686550"/>
          <p14:tracePt t="8107" x="4154488" y="6848475"/>
          <p14:tracePt t="9242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AF9663-58D7-4D1E-B13B-75B6DE2E6330}"/>
              </a:ext>
            </a:extLst>
          </p:cNvPr>
          <p:cNvSpPr/>
          <p:nvPr/>
        </p:nvSpPr>
        <p:spPr>
          <a:xfrm>
            <a:off x="4196865" y="404888"/>
            <a:ext cx="2947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Pentagon</a:t>
            </a:r>
          </a:p>
        </p:txBody>
      </p:sp>
      <p:pic>
        <p:nvPicPr>
          <p:cNvPr id="4" name="Picture 3" descr="A picture containing shoji, whiteboard&#10;&#10;Description automatically generated">
            <a:extLst>
              <a:ext uri="{FF2B5EF4-FFF2-40B4-BE49-F238E27FC236}">
                <a16:creationId xmlns:a16="http://schemas.microsoft.com/office/drawing/2014/main" id="{0D640150-EF37-41CF-8CBD-0085DA228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29" y="1551731"/>
            <a:ext cx="6858000" cy="51435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1121FA4-124F-4BB2-B8C0-5FD300CFF62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27040" y="1694520"/>
              <a:ext cx="4810680" cy="4588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1121FA4-124F-4BB2-B8C0-5FD300CFF6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7680" y="1685160"/>
                <a:ext cx="4829400" cy="4607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335928-DED1-407F-B606-4ED0AB493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11"/>
    </mc:Choice>
    <mc:Fallback>
      <p:transition spd="slow" advTm="90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oji, crossword puzzle, tiled&#10;&#10;Description automatically generated">
            <a:extLst>
              <a:ext uri="{FF2B5EF4-FFF2-40B4-BE49-F238E27FC236}">
                <a16:creationId xmlns:a16="http://schemas.microsoft.com/office/drawing/2014/main" id="{A59C6A11-1DC2-44DD-BED5-32CC1FC66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50" y="1158192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37ADB5-44E4-4FAE-A9A4-7987AFC1E1F6}"/>
              </a:ext>
            </a:extLst>
          </p:cNvPr>
          <p:cNvSpPr txBox="1"/>
          <p:nvPr/>
        </p:nvSpPr>
        <p:spPr>
          <a:xfrm>
            <a:off x="8380071" y="821803"/>
            <a:ext cx="281264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What shape will I draw?</a:t>
            </a:r>
          </a:p>
          <a:p>
            <a:endParaRPr lang="en-GB" sz="3600" dirty="0">
              <a:latin typeface="Comic Sans MS" panose="030F0702030302020204" pitchFamily="66" charset="0"/>
            </a:endParaRPr>
          </a:p>
          <a:p>
            <a:r>
              <a:rPr lang="en-GB" sz="3200" dirty="0">
                <a:latin typeface="Comic Sans MS" panose="030F0702030302020204" pitchFamily="66" charset="0"/>
              </a:rPr>
              <a:t>Triangle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r>
              <a:rPr lang="en-GB" sz="3200" dirty="0">
                <a:latin typeface="Comic Sans MS" panose="030F0702030302020204" pitchFamily="66" charset="0"/>
              </a:rPr>
              <a:t>Square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r>
              <a:rPr lang="en-GB" sz="3200" dirty="0">
                <a:latin typeface="Comic Sans MS" panose="030F0702030302020204" pitchFamily="66" charset="0"/>
              </a:rPr>
              <a:t>Rectangle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r>
              <a:rPr lang="en-GB" sz="3200" dirty="0">
                <a:latin typeface="Comic Sans MS" panose="030F0702030302020204" pitchFamily="66" charset="0"/>
              </a:rPr>
              <a:t>Pentagon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FB0794F-A344-46EE-9646-5D1917A4B54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33800" y="2027160"/>
              <a:ext cx="6353640" cy="2763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FB0794F-A344-46EE-9646-5D1917A4B5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24440" y="2017800"/>
                <a:ext cx="6372360" cy="2782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ABAAB7-95DD-42A3-8429-6B55C454F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6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334"/>
    </mc:Choice>
    <mc:Fallback>
      <p:transition spd="slow" advTm="112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479" x="3886200" y="6264275"/>
          <p14:tracePt t="32598" x="3044825" y="6313488"/>
          <p14:tracePt t="32609" x="3005138" y="5838825"/>
          <p14:tracePt t="32617" x="2974975" y="5365750"/>
          <p14:tracePt t="32628" x="2954338" y="4870450"/>
          <p14:tracePt t="32636" x="2914650" y="4397375"/>
          <p14:tracePt t="32646" x="2894013" y="4044950"/>
          <p14:tracePt t="32655" x="2863850" y="3781425"/>
          <p14:tracePt t="32665" x="2854325" y="3549650"/>
          <p14:tracePt t="32675" x="2843213" y="3408363"/>
          <p14:tracePt t="32684" x="2833688" y="3287713"/>
          <p14:tracePt t="32694" x="2813050" y="3176588"/>
          <p14:tracePt t="32704" x="2803525" y="3106738"/>
          <p14:tracePt t="32713" x="2803525" y="3065463"/>
          <p14:tracePt t="32723" x="2803525" y="3005138"/>
          <p14:tracePt t="32732" x="2803525" y="2965450"/>
          <p14:tracePt t="32742" x="2794000" y="2914650"/>
          <p14:tracePt t="32751" x="2794000" y="2863850"/>
          <p14:tracePt t="32762" x="2794000" y="2824163"/>
          <p14:tracePt t="32770" x="2794000" y="2782888"/>
          <p14:tracePt t="32780" x="2794000" y="2722563"/>
          <p14:tracePt t="32790" x="2813050" y="2673350"/>
          <p14:tracePt t="32800" x="2824163" y="2601913"/>
          <p14:tracePt t="32810" x="2833688" y="2541588"/>
          <p14:tracePt t="32820" x="2843213" y="2501900"/>
          <p14:tracePt t="32829" x="2854325" y="2470150"/>
          <p14:tracePt t="32839" x="2863850" y="2451100"/>
          <p14:tracePt t="32848" x="2863850" y="2420938"/>
          <p14:tracePt t="32859" x="2863850" y="2409825"/>
          <p14:tracePt t="32867" x="2863850" y="2400300"/>
          <p14:tracePt t="32896" x="2863850" y="2390775"/>
          <p14:tracePt t="32994" x="2863850" y="2379663"/>
          <p14:tracePt t="33024" x="2863850" y="2370138"/>
          <p14:tracePt t="33033" x="2863850" y="2360613"/>
          <p14:tracePt t="33082" x="2863850" y="2349500"/>
          <p14:tracePt t="33169" x="2854325" y="2349500"/>
          <p14:tracePt t="33179" x="2854325" y="2360613"/>
          <p14:tracePt t="33189" x="2843213" y="2370138"/>
          <p14:tracePt t="33198" x="2843213" y="2390775"/>
          <p14:tracePt t="33208" x="2833688" y="2400300"/>
          <p14:tracePt t="33218" x="2824163" y="2430463"/>
          <p14:tracePt t="33227" x="2794000" y="2481263"/>
          <p14:tracePt t="33237" x="2743200" y="2581275"/>
          <p14:tracePt t="33246" x="2662238" y="2713038"/>
          <p14:tracePt t="33256" x="2560638" y="2863850"/>
          <p14:tracePt t="33265" x="2451100" y="3055938"/>
          <p14:tracePt t="33275" x="2370138" y="3176588"/>
          <p14:tracePt t="33285" x="2339975" y="3248025"/>
          <p14:tracePt t="33294" x="2309813" y="3278188"/>
          <p14:tracePt t="33304" x="2289175" y="3297238"/>
          <p14:tracePt t="33314" x="2279650" y="3327400"/>
          <p14:tracePt t="33323" x="2268538" y="3348038"/>
          <p14:tracePt t="33333" x="2249488" y="3359150"/>
          <p14:tracePt t="33343" x="2249488" y="3368675"/>
          <p14:tracePt t="33352" x="2238375" y="3378200"/>
          <p14:tracePt t="33362" x="2228850" y="3398838"/>
          <p14:tracePt t="33371" x="2219325" y="3408363"/>
          <p14:tracePt t="33381" x="2198688" y="3419475"/>
          <p14:tracePt t="33392" x="2178050" y="3449638"/>
          <p14:tracePt t="33400" x="2147888" y="3479800"/>
          <p14:tracePt t="33410" x="2117725" y="3530600"/>
          <p14:tracePt t="33421" x="2097088" y="3549650"/>
          <p14:tracePt t="33430" x="2078038" y="3570288"/>
          <p14:tracePt t="33440" x="2066925" y="3590925"/>
          <p14:tracePt t="33450" x="2047875" y="3600450"/>
          <p14:tracePt t="33459" x="2036763" y="3621088"/>
          <p14:tracePt t="33469" x="2027238" y="3640138"/>
          <p14:tracePt t="33478" x="2006600" y="3660775"/>
          <p14:tracePt t="33488" x="1997075" y="3681413"/>
          <p14:tracePt t="33497" x="1976438" y="3702050"/>
          <p14:tracePt t="33509" x="1966913" y="3721100"/>
          <p14:tracePt t="33517" x="1955800" y="3732213"/>
          <p14:tracePt t="33528" x="1946275" y="3751263"/>
          <p14:tracePt t="33547" x="1936750" y="3762375"/>
          <p14:tracePt t="33585" x="1936750" y="3771900"/>
          <p14:tracePt t="33624" x="1936750" y="3781425"/>
          <p14:tracePt t="33732" x="1936750" y="3771900"/>
          <p14:tracePt t="33743" x="1946275" y="3771900"/>
          <p14:tracePt t="33759" x="1955800" y="3771900"/>
          <p14:tracePt t="33768" x="1955800" y="3762375"/>
          <p14:tracePt t="33778" x="1966913" y="3762375"/>
          <p14:tracePt t="33808" x="1976438" y="3762375"/>
          <p14:tracePt t="33817" x="1976438" y="3751263"/>
          <p14:tracePt t="33835" x="1985963" y="3751263"/>
          <p14:tracePt t="33854" x="1997075" y="3751263"/>
          <p14:tracePt t="33873" x="2006600" y="3751263"/>
          <p14:tracePt t="33913" x="2016125" y="3751263"/>
          <p14:tracePt t="33979" x="2027238" y="3751263"/>
          <p14:tracePt t="34355" x="2027238" y="3762375"/>
          <p14:tracePt t="34364" x="2036763" y="3762375"/>
          <p14:tracePt t="34376" x="2047875" y="3771900"/>
          <p14:tracePt t="34383" x="2066925" y="3781425"/>
          <p14:tracePt t="34393" x="2078038" y="3792538"/>
          <p14:tracePt t="34401" x="2097088" y="3802063"/>
          <p14:tracePt t="34412" x="2117725" y="3822700"/>
          <p14:tracePt t="34422" x="2147888" y="3841750"/>
          <p14:tracePt t="34432" x="2168525" y="3852863"/>
          <p14:tracePt t="34442" x="2187575" y="3873500"/>
          <p14:tracePt t="34450" x="2208213" y="3892550"/>
          <p14:tracePt t="34460" x="2238375" y="3903663"/>
          <p14:tracePt t="34469" x="2259013" y="3933825"/>
          <p14:tracePt t="34478" x="2279650" y="3943350"/>
          <p14:tracePt t="34487" x="2309813" y="3963988"/>
          <p14:tracePt t="34497" x="2319338" y="3973513"/>
          <p14:tracePt t="34506" x="2339975" y="3994150"/>
          <p14:tracePt t="34516" x="2359025" y="4003675"/>
          <p14:tracePt t="34525" x="2370138" y="4013200"/>
          <p14:tracePt t="34535" x="2390775" y="4024313"/>
          <p14:tracePt t="34545" x="2409825" y="4044950"/>
          <p14:tracePt t="34563" x="2420938" y="4054475"/>
          <p14:tracePt t="34573" x="2439988" y="4064000"/>
          <p14:tracePt t="34593" x="2451100" y="4075113"/>
          <p14:tracePt t="34601" x="2460625" y="4075113"/>
          <p14:tracePt t="34610" x="2470150" y="4084638"/>
          <p14:tracePt t="34621" x="2481263" y="4084638"/>
          <p14:tracePt t="34630" x="2490788" y="4094163"/>
          <p14:tracePt t="34639" x="2500313" y="4114800"/>
          <p14:tracePt t="34649" x="2511425" y="4114800"/>
          <p14:tracePt t="34658" x="2530475" y="4124325"/>
          <p14:tracePt t="34669" x="2541588" y="4135438"/>
          <p14:tracePt t="34678" x="2560638" y="4144963"/>
          <p14:tracePt t="34687" x="2571750" y="4154488"/>
          <p14:tracePt t="34697" x="2581275" y="4175125"/>
          <p14:tracePt t="34706" x="2611438" y="4195763"/>
          <p14:tracePt t="34716" x="2632075" y="4216400"/>
          <p14:tracePt t="34726" x="2652713" y="4235450"/>
          <p14:tracePt t="34735" x="2682875" y="4246563"/>
          <p14:tracePt t="34745" x="2701925" y="4276725"/>
          <p14:tracePt t="34754" x="2722563" y="4295775"/>
          <p14:tracePt t="34763" x="2743200" y="4306888"/>
          <p14:tracePt t="34772" x="2752725" y="4325938"/>
          <p14:tracePt t="34783" x="2773363" y="4337050"/>
          <p14:tracePt t="34791" x="2794000" y="4356100"/>
          <p14:tracePt t="34801" x="2803525" y="4367213"/>
          <p14:tracePt t="34810" x="2824163" y="4387850"/>
          <p14:tracePt t="34820" x="2833688" y="4397375"/>
          <p14:tracePt t="34829" x="2843213" y="4418013"/>
          <p14:tracePt t="34838" x="2863850" y="4427538"/>
          <p14:tracePt t="34847" x="2863850" y="4437063"/>
          <p14:tracePt t="34858" x="2884488" y="4448175"/>
          <p14:tracePt t="34866" x="2894013" y="4457700"/>
          <p14:tracePt t="34876" x="2894013" y="4467225"/>
          <p14:tracePt t="34885" x="2903538" y="4478338"/>
          <p14:tracePt t="34894" x="2914650" y="4478338"/>
          <p14:tracePt t="34904" x="2914650" y="4487863"/>
          <p14:tracePt t="34924" x="2924175" y="4497388"/>
          <p14:tracePt t="34933" x="2935288" y="4497388"/>
          <p14:tracePt t="34952" x="2935288" y="4508500"/>
          <p14:tracePt t="34961" x="2944813" y="4518025"/>
          <p14:tracePt t="34980" x="2954338" y="4518025"/>
          <p14:tracePt t="34989" x="2954338" y="4527550"/>
          <p14:tracePt t="35008" x="2965450" y="4527550"/>
          <p14:tracePt t="35024" x="2974975" y="4538663"/>
          <p14:tracePt t="35037" x="2974975" y="4548188"/>
          <p14:tracePt t="35047" x="2984500" y="4559300"/>
          <p14:tracePt t="35065" x="2995613" y="4568825"/>
          <p14:tracePt t="35084" x="3005138" y="4578350"/>
          <p14:tracePt t="35093" x="3014663" y="4578350"/>
          <p14:tracePt t="35102" x="3014663" y="4589463"/>
          <p14:tracePt t="35111" x="3025775" y="4589463"/>
          <p14:tracePt t="35131" x="3025775" y="4598988"/>
          <p14:tracePt t="35142" x="3035300" y="4608513"/>
          <p14:tracePt t="35168" x="3044825" y="4619625"/>
          <p14:tracePt t="35187" x="3055938" y="4619625"/>
          <p14:tracePt t="35197" x="3055938" y="4629150"/>
          <p14:tracePt t="35235" x="3055938" y="4638675"/>
          <p14:tracePt t="35254" x="3065463" y="4649788"/>
          <p14:tracePt t="35311" x="3065463" y="4659313"/>
          <p14:tracePt t="35387" x="3065463" y="4668838"/>
          <p14:tracePt t="36956" x="3227388" y="4870450"/>
          <p14:tracePt t="36967" x="3570288" y="5314950"/>
          <p14:tracePt t="36976" x="3862388" y="5727700"/>
          <p14:tracePt t="36984" x="4024313" y="5970588"/>
          <p14:tracePt t="36994" x="4144963" y="6162675"/>
          <p14:tracePt t="37003" x="4225925" y="6292850"/>
          <p14:tracePt t="37012" x="4305300" y="6413500"/>
          <p14:tracePt t="37021" x="4346575" y="6454775"/>
          <p14:tracePt t="37040" x="4376738" y="6494463"/>
          <p14:tracePt t="37042" x="4386263" y="6505575"/>
          <p14:tracePt t="37050" x="4397375" y="6524625"/>
          <p14:tracePt t="37059" x="4416425" y="6535738"/>
          <p14:tracePt t="37068" x="4416425" y="6545263"/>
          <p14:tracePt t="37380" x="4416425" y="6565900"/>
          <p14:tracePt t="37392" x="4397375" y="6596063"/>
          <p14:tracePt t="37399" x="4367213" y="6635750"/>
          <p14:tracePt t="37408" x="4337050" y="6677025"/>
          <p14:tracePt t="37418" x="4295775" y="6726238"/>
          <p14:tracePt t="37427" x="4265613" y="6767513"/>
          <p14:tracePt t="37436" x="4235450" y="6797675"/>
          <p14:tracePt t="37446" x="4214813" y="6818313"/>
          <p14:tracePt t="37455" x="4195763" y="6837363"/>
          <p14:tracePt t="37465" x="4184650" y="6848475"/>
          <p14:tracePt t="38150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3112A6-90DC-4081-9FCB-E654C34C4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0" y="833377"/>
            <a:ext cx="6018340" cy="4386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A456EA-2759-4C9C-93FD-A5A6B1B62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931371"/>
            <a:ext cx="5979240" cy="4288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AFA6EF-D54C-4AC0-B565-8471D0EFAF9D}"/>
              </a:ext>
            </a:extLst>
          </p:cNvPr>
          <p:cNvSpPr txBox="1"/>
          <p:nvPr/>
        </p:nvSpPr>
        <p:spPr>
          <a:xfrm>
            <a:off x="405114" y="150471"/>
            <a:ext cx="444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Worksheet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B6C810B-A257-4910-B248-B9CB99121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0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22"/>
    </mc:Choice>
    <mc:Fallback>
      <p:transition spd="slow" advTm="2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37</Words>
  <Application>Microsoft Office PowerPoint</Application>
  <PresentationFormat>Widescreen</PresentationFormat>
  <Paragraphs>20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Office Theme</vt:lpstr>
      <vt:lpstr>Draw 2D shapes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Draw 2D shapes</dc:title>
  <dc:creator>kelly Byrne</dc:creator>
  <cp:lastModifiedBy>kelly Byrne</cp:lastModifiedBy>
  <cp:revision>3</cp:revision>
  <dcterms:created xsi:type="dcterms:W3CDTF">2021-02-18T13:38:43Z</dcterms:created>
  <dcterms:modified xsi:type="dcterms:W3CDTF">2021-02-19T10:54:10Z</dcterms:modified>
</cp:coreProperties>
</file>