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y Byrne" initials="kB" lastIdx="1" clrIdx="0">
    <p:extLst>
      <p:ext uri="{19B8F6BF-5375-455C-9EA6-DF929625EA0E}">
        <p15:presenceInfo xmlns:p15="http://schemas.microsoft.com/office/powerpoint/2012/main" userId="4b598447c22a289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2T10:57:47.840" idx="1">
    <p:pos x="3637" y="1902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21-02-15T15:26:21.1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951">
    <iact:property name="dataType"/>
    <iact:actionData xml:id="d0">
      <inkml:trace xmlns:inkml="http://www.w3.org/2003/InkML" xml:id="stk0" contextRef="#ctx0" brushRef="#br0">6835 10646 0,'28'0'425,"0"28"-404,0-28-11,0 28 12,-28 0-11,28-28 1,-28 28 9,28-28-9,0 0 8,-28 28-8,28-28-3,0 0 14,-28 28-12,0 0 10,28-28-11,-28 28 23,28-28-23,1 0 1,-29 28 0,28-28 0,-28 28-1,28 0 2,0 0 22,0-28-14,-28 28-10,28-28 23,-28 28-22,0 0 32,28-28-10,0 0 44,-28-28-57,28 28-8,-28-28 10,28-28 10,-28 28-20,28-28-2,28-28 0,-28 0 0,0 28 0,0 28 2,-28 0-1,28 0-1,-28 0 1,28 0 0,-28 0 0,56-56-1,56-56 1,-28-28 0,-28 28 3,0 84-7,-28 27 5,-28-27-1,28 28 11,-28 0 22,0 0-23,28 28-11,-28-28 12,28 0-11,28-28-1,28-84 2,28 28-1,-56 28 0,-28 28-1,0 56 2,-28-56-3,28 56 3,-28-28 31</inkml:trace>
    </iact:actionData>
  </iact:action>
  <iact:action type="add" startTime="33938">
    <iact:property name="dataType"/>
    <iact:actionData xml:id="d1">
      <inkml:trace xmlns:inkml="http://www.w3.org/2003/InkML" xml:id="stk1" contextRef="#ctx0" brushRef="#br0">19805 7788 0,'0'28'143,"56"28"-133,-28-28 0,-28 0 2,28 29-1,0-1 10,0-56-11,-28 28 2,28 0-2,0 0 11,-28 0-8,28 0 9,-28 0 21,28-28-21,-28 28-2,0 0 24,28-28 24,-28-28 5,28 28-61,-28-28-2,28 0 2,-28-28-1,84-56-1,0-57 1,28 1 0,-56 56 0,-56 84 0,28 0 2,-28 0-4,28 0 3,-28 0 8,28 28-9,-28-28 11,28 28-10,-28-28 0,28 0-3,0-28 3,-28 28-1,56-28-2,-28 0 3,28 0-2,0 0 1,-28 0 0,0 28 1,0 0-1,-28 0 1,28 28-3,0-28 1,-28 0 4</inkml:trace>
    </iact:actionData>
  </iact:action>
  <iact:action type="add" startTime="46459">
    <iact:property name="dataType"/>
    <iact:actionData xml:id="d2">
      <inkml:trace xmlns:inkml="http://www.w3.org/2003/InkML" xml:id="stk2" contextRef="#ctx0" brushRef="#br0">13922 15044 0,'28'28'422,"-28"0"-401,28-28-10,-28 28 1,28-28-1,28 28 11,-56 0-11,57 0-1,-29 0 11,0-28-9,0 28-2,0-28 2,0 28-1,0 0 0,0 0 10,28 0 0,-28 0 1,0 0 1,0-28-13,-28 28 1,28-28-2,-28 28 13,28-28-10,0 28 20,0-28-22,-28 28 2,28-28 31,-28 28-31,28-28 63,-28 29-66,0-58 339,0 1-305,28 28-31,-28-28-3,0 0 36,0 0-3,28 28-32,-28-28 14,0 0-1,28 0-2,-28 0-13,28 0 15,0 0-13,-28 0 0,28 0 16,-28 0-12,28 0-7,-28 0 12,28 0-10,0 0 4,0 0 7,-28 0-8,28 0-1,0 0 0,-28 0 0,28 0-2,-28 0 2,28 0 2,0 28-4,-28-56 3,28 56-1,-28-28 0,28 0 22,0 0-23,-28-28 2,28 28-3,0-28 3,56-28-3,-56 28 4,28 0-2,-28 0 0,0 0 0,0 28-3,0 0 6,0 0-3,-28 0 10,28 0-11,-28 0 22,28 28-20,-28-28 10,0 0 23,28 0-35,0 0 12,-28 0-11,28 28-1,-28-28 1,0 0 0,28 28 0,-28-28 0,28 0 22,0 28-2,-28-28-10,0 0 23</inkml:trace>
    </iact:actionData>
  </iact:action>
  <iact:action type="add" startTime="60985">
    <iact:property name="dataType"/>
    <iact:actionData xml:id="d3">
      <inkml:trace xmlns:inkml="http://www.w3.org/2003/InkML" xml:id="stk3" contextRef="#ctx0" brushRef="#br0">20617 13812 0,'28'0'319,"-28"28"-310,28 0 1,0 0 10,-28 0 2,28 0-4,-28 0-7,28-28-1,-28 28 0,28-28 0,0 28 0,-28 0 0,28 0 2,-28 0 6,28-28-6,-28 28-3,28-28 1,0 56 0,0-28 11,-28 0-2,28 0-10,-28 0 13,0 0-2,0 0 21,0 0-30,0 0 6,0 0 5,28-28 128,-28-28-130,0 0 2,0 0-12,29-28 0,-1-28 1,0-28-1,28 0 0,0 0 0,-28 56-1,0 28 2,-28 0-2,0 0 11,28 28 0,-28-28-9,28 0 0,-28-1 7,0 1 2,28 0 1,-28 0-11,0 0 0,28 28 1,-28-28-1,0 0 0,28 0 0,0 0 0,0-28 0,56-84-1,56-84 2,56-84-1,-84 112-2,-84 140 5,0 0-3,0 28 0,-28-28 0,0 28 20,0 0-11,0 0 0,0 0 43,0 0-22,0 0 10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21-02-15T15:33:27.393"/>
    </inkml:context>
    <inkml:brush xml:id="br0">
      <inkml:brushProperty name="width" value="0.05292" units="cm"/>
      <inkml:brushProperty name="height" value="0.05292" units="cm"/>
    </inkml:brush>
  </inkml:definitions>
  <iact:action type="add" startTime="17188">
    <iact:property name="dataType"/>
    <iact:actionData xml:id="d0">
      <inkml:trace xmlns:inkml="http://www.w3.org/2003/InkML" xml:id="stk0" contextRef="#ctx0" brushRef="#br0">9160 5071 0,'28'0'318,"0"0"-309,0 56 2,28-28 0,-28-28 0,28 56 3,-28-28 5,28 0-8,-27 0 13,-1-28-15,-28 28 12,28-28-8,-28 28-3,28-28 0,-28 28 1,28-28 12,0 28-12,0 0 24,0 0-15,0 0 1,0-28-10,-28 28 1,28-28-1,0 28 12,0-28-2,-28 28-11,0 0 2,28-28 0,0 28 8,0 0 23,-28 0 25</inkml:trace>
    </iact:actionData>
  </iact:action>
  <iact:action type="add" startTime="19087">
    <iact:property name="dataType"/>
    <iact:actionData xml:id="d1">
      <inkml:trace xmlns:inkml="http://www.w3.org/2003/InkML" xml:id="stk1" contextRef="#ctx0" brushRef="#br0">12494 4511 0,'0'28'221,"-28"0"-212,-28 28 2,28-28 1,-28 28 0,0 0-1,28-28 0,-28 28 0,28 0 0,-28-28-1,56 0 0,-28 0 3,0 0-4,28 0 2,-28-28 2,28 28-4,-28-28 13,28 28-10,0 0 10,-28-28-13,28 28 3,-28-28-2,28 28 24,-28-28-14,28 28 3,-28-28 42,28 28-52</inkml:trace>
    </iact:actionData>
  </iact:action>
  <iact:action type="add" startTime="21011">
    <iact:property name="dataType"/>
    <iact:actionData xml:id="d2">
      <inkml:trace xmlns:inkml="http://www.w3.org/2003/InkML" xml:id="stk2" contextRef="#ctx0" brushRef="#br0">12970 7340 0,'0'28'72,"28"-28"-63,-28 28 2,28-28 0,-28 28-1,56-28 2,-28 56-1,0-56-1,0 56 2,0-56 0,0 56-2,28-28 0,0 28 3,0-28-3,0 28 1,-28 0-2,56-28 4,-56 28-2,28-28 0,-28 0-1,0 1 1,28-1 0,-56 0 0,56 0-2,-28-28 14,-28 28-11,0 0-4,28-28 14,-28 28 2,28-28 19,-28 28-10,28-28-22</inkml:trace>
    </iact:actionData>
  </iact:action>
  <iact:action type="add" startTime="22640">
    <iact:property name="dataType"/>
    <iact:actionData xml:id="d3">
      <inkml:trace xmlns:inkml="http://www.w3.org/2003/InkML" xml:id="stk3" contextRef="#ctx0" brushRef="#br0">12214 7060 0,'0'28'267,"-28"0"-258,0 0 1,0 0 1,-28 28 3,28-28-3,-28 28-2,28-28 3,0 28-2,0-28 1,0 0-1,0-28 2,0 28-2,28 0 1,-28 0 0,28 0 12,-29-28-13,29 28 2,-28-28-2,28 28 3,-28-28-2,28 28-2,-28-28 13,28 28-11,-28-28 23,28 28-24,-28-28 23,28 28-22,-28 0 11,0 0 67</inkml:trace>
    </iact:actionData>
  </iact:action>
  <iact:action type="add" startTime="24365">
    <iact:property name="dataType"/>
    <iact:actionData xml:id="d4">
      <inkml:trace xmlns:inkml="http://www.w3.org/2003/InkML" xml:id="stk4" contextRef="#ctx0" brushRef="#br0">9945 7256 0,'56'0'209,"0"28"-198,0 28 2,0-28-3,-28-28 2,28 28-2,-56 0 3,56 0-4,-28 0 13,0 0-11,0-28 2,0 28-4,0 0 2,0 0 2,0-28-3,-28 28 2,28-28-1,0 28 1,-28 0-2,28-28 0,-28 28 1,28-28 0,0 28 11,0-28 2,-28 28-2,28 0-1,-28 0 45,28-28-54</inkml:trace>
    </iact:actionData>
  </iact:action>
  <iact:action type="add" startTime="25975">
    <iact:property name="dataType"/>
    <iact:actionData xml:id="d5">
      <inkml:trace xmlns:inkml="http://www.w3.org/2003/InkML" xml:id="stk5" contextRef="#ctx0" brushRef="#br0">9020 7172 0,'-28'0'283,"-28"56"-273,56-28 1,-56 28-2,28-28 1,0 0 1,0 28-2,0-56 3,28 56-2,-28-56-1,0 28 1,28 0 10,-28-28-9,28 28-2,0 0 2,-28 0 9,28 0 1,-28-28-12,0 28 0,28 0 3,-28 0 7,28 0 1,-28-28 0,28 28-8,0 0-3,-28-28 10,28 28 1,-28-28-8,28 28 18,0 0 9,-28-28-27,28 28-2,0 0 39,-28-28-30,28 29 3,-28-29 9,28 28-11,-28-28-12,28 28 6,-28-28 45,28 28-49</inkml:trace>
    </iact:actionData>
  </iact:action>
  <iact:action type="add" startTime="28445">
    <iact:property name="dataType"/>
    <iact:actionData xml:id="d6">
      <inkml:trace xmlns:inkml="http://www.w3.org/2003/InkML" xml:id="stk6" contextRef="#ctx0" brushRef="#br0">14567 4931 0,'-28'0'343,"28"28"-312,0 0-10,-28 0 8,28 0-20,0 0 13,0 0-14,0 0 13,0 0-11,-28 0 9,28 0 2,0 0-2,0 0-7,0 0 8,0 0 1,-28 0-13,28 0 2,0 0 12,0 0-4,0 0 3,0 0-11,-28-28 2,28 28-4,0 0 12,0 0 0,0 0-8,0 0 8,0 0-1,0 0 11,0 0-20,0 0 10,0 0 0,0 28 1,0-28-1,0 0 10,0 0-8,0 0-14,0 0 14,0 0-1,0 0 6,0 0-5,0 1 7,28-29 2,-28 28-21,28-28 19,-28 28-17,0 0 8,28-28 0,0 0 19,0 28-17,0-28 8,0 0-10,0 0 9,0 0-7,0 0 8,0 0 0,0 0-10,0 0-1,0 0 3,-28-28-12,28 0 20,0 0 10,0 28-20,-28-28-10,0-1 31,0 1-32,0 0 11,0 0-8,0-28 7,-28 56-9,28-28 0,0 0 10,-28 0-10,28 0 11,-28 0 7,0 0 12,0 28-18,28-28-1,-28 0-1,0 28 0,0 0 10,28-28-20,-28 28 0,0 0 21,0 0 8,0 0 1,0 0-20,0 0 21,0 0 0,0 0-2,0 0 22,0 0-21</inkml:trace>
    </iact:actionData>
  </iact:action>
  <iact:action type="add" startTime="49128">
    <iact:property name="dataType"/>
    <iact:actionData xml:id="d7">
      <inkml:trace xmlns:inkml="http://www.w3.org/2003/InkML" xml:id="stk7" contextRef="#ctx0" brushRef="#br0">18937 10114 0,'28'0'250,"-28"28"-240,0 28 2,0-28-2,28 28 1,-28 0 0,0-28 0,0 28 0,0 0 0,0-28 0,0 28 0,0-28 2,0 28-3,0-28 10,0 0-8,0 0-2,0 0 14,0 0 8,0 0-12,0 0 2,0 0 2,0 0-2,0 0-1,0 0-11,0 0 13,0 0-1,0 0-1,0 0-10,0 0 24,0 0-3</inkml:trace>
    </iact:actionData>
  </iact:action>
  <iact:action type="add" startTime="50983">
    <iact:property name="dataType"/>
    <iact:actionData xml:id="d8">
      <inkml:trace xmlns:inkml="http://www.w3.org/2003/InkML" xml:id="stk8" contextRef="#ctx0" brushRef="#br0">21710 11486 0,'84'28'128,"0"0"-114,28 0-3,-28 28-2,-28-56 2,0 28 1,0-28-2,-28 28 2,0 0-3,28-28 2,-28 28 1,0-28-1,28 0-2,-28 0 15,0 0-3,0 0 1,0 0-10,0 0 9,0 0 1,0 0 0,0 0-11,0 0 32,0 0 0</inkml:trace>
    </iact:actionData>
  </iact:action>
  <iact:action type="add" startTime="52596">
    <iact:property name="dataType"/>
    <iact:actionData xml:id="d9">
      <inkml:trace xmlns:inkml="http://www.w3.org/2003/InkML" xml:id="stk9" contextRef="#ctx0" brushRef="#br0">22410 12663 0,'-56'28'163,"28"0"-153,-28 0 0,-56 0 2,56 28-2,0-28 3,0 28-1,0-28-2,28-28 0,0 56-1,0-56 2,0 0 1,28 28-2,-28-28 3,0 28 6,0-28 13,28 28-21,-28-28 0,28 28 23,-28-28-24,28 28 67,-28-28-68</inkml:trace>
    </iact:actionData>
  </iact:action>
  <iact:action type="add" startTime="54205">
    <iact:property name="dataType"/>
    <iact:actionData xml:id="d10">
      <inkml:trace xmlns:inkml="http://www.w3.org/2003/InkML" xml:id="stk10" contextRef="#ctx0" brushRef="#br0">19665 12859 0,'0'28'137,"0"0"-128,0 28 14,0-28-13,0 0 1,0 28 0,0-28 0,0 0 0,0 0 0,0 28 0,0-28-1,0 28 2,0-28-1,0 28 0,0-28 11,0 0-12,0 0 3,0 0-4,0 0 2,0 0 0,0 0 11,0 0-10,0 0-2,0 0 1,0 1 11,0-1-11,0 0 0,0 0 11,0 0 1,0 0 9,0 0-21,0 0 34</inkml:trace>
    </iact:actionData>
  </iact:action>
  <iact:action type="add" startTime="55679">
    <iact:property name="dataType"/>
    <iact:actionData xml:id="d11">
      <inkml:trace xmlns:inkml="http://www.w3.org/2003/InkML" xml:id="stk11" contextRef="#ctx0" brushRef="#br0">15967 12775 0,'28'0'143,"28"0"-133,-28 0 2,0 28 0,28-28-1,-28 28 0,0-28 0,0 28-1,0-28 0,0 0 2,28 28 0,1 0 10,-29-28-11,-28 28 0,56-28 0,-28 28-3,0-28 4,0 28-2,0-28 13,0 0-13,0 0 1,-28 28 0,28-28 2,0 0-4,0 28 12,0-28 13,0 0 10,-28 28-34,28-28 2,-28 28 63,28-28-64,-28 28 22</inkml:trace>
    </iact:actionData>
  </iact:action>
  <iact:action type="add" startTime="57128">
    <iact:property name="dataType"/>
    <iact:actionData xml:id="d12">
      <inkml:trace xmlns:inkml="http://www.w3.org/2003/InkML" xml:id="stk12" contextRef="#ctx0" brushRef="#br0">16528 12075 0,'28'-56'273,"28"28"-263,-28-28 4,0 56-4,0-28 0,0 28 1,-28-28 10,28 28-10,0 0 33,-28-28-34,0 0 33,28 28-10,-28-28-11,28 28-11,0-29-2,0 1 13,-28 0-9,28 28-3,-28-28 1,28 0 22,0 28-13,-28-28 2,0 0 12,28 28-13,-28-28 77</inkml:trace>
    </iact:actionData>
  </iact:action>
  <iact:action type="add" startTime="59301">
    <iact:property name="dataType"/>
    <iact:actionData xml:id="d13">
      <inkml:trace xmlns:inkml="http://www.w3.org/2003/InkML" xml:id="stk13" contextRef="#ctx0" brushRef="#br0">24399 11234 0,'-28'56'209,"28"-28"-198,-28 56 1,28-56-1,0 28 0,-28 0-1,0 0 0,0-28 2,28 28 0,0 0-2,-28 29 0,28-29 1,-28-28 2,28 0-4,0 28 2,0-28 2,0 0-2,-28-28 0,28 28 0,0 0-1,0 0 1,-28 0 0,28 0 0,0 0-1,0 0 2,0 28 10,0-28-11,-28 0 0,28 0-1,0 0 1,0 0 0,0 28 0,0-28 11,0 28-12,0-28 14,0 28-16,0-28 15,0 0-12,0 0 1,0 0-3,0 0 14,0 0-11,28 0 9,0 0-1,0 0 13,-28 0-21,28-28 11,-28 28-4,56-28-7,-28 0 9,0 0 0,0 0-9,0 0 0,28 0 9,-28 0 1,0 0-13,0 0 1,0 0 13,0 0-2,-28-28-1,28 28-8,0-28 0,-28 0 19,28 28-18,-28-28-5,28 28 3,-28-56 0,28 28 0,0-28-1,-28 28 2,28-56-2,-28 28 1,0 28-1,0 0 1,28-28 2,-28 28 6,0 0-8,0 0 13,0 0-16,-28 0 14,28 0-11,-28 28 5,28-28-9,-28 28 15,0 0-11,28-28-2,-28 28 4,0 0 8,28-28-10,-28 28 0,0 0 0,0 0 11,0 0 11,0 0-11,0 0 0,0 0-1,0 0 14,0 0-4,0 0-21,28 28 2,-28-28-1,0 0 11,28 28-11,-28-28 1,0 0 7,28 28-6,-28-28-2,28 28 11,-28-28-2,28 28 14,-28-28-22,28 28 29,-28-28-17,28 28-3,-28 0 1,28 0 65</inkml:trace>
    </iact:actionData>
  </iact:action>
  <iact:action type="add" startTime="73375">
    <iact:property name="dataType"/>
    <iact:actionData xml:id="d14">
      <inkml:trace xmlns:inkml="http://www.w3.org/2003/InkML" xml:id="stk14" contextRef="#ctx0" brushRef="#br0">6499 12523 0,'0'28'201,"28"0"-179,0 0-10,0-28-1,0 56 1,0-56-2,0 56 1,0-56 0,0 56 1,0-28-3,0 0 2,0 0 0,0 0 0,0 0 0,-28 0 0,28-28 2,0 28-1,0 0 8,-28 0 3,28-28-11,-28 28 10,28 0-11,0-28 11,-28 28-12,0 0 13,28-28-13,-28 28 13,0 0-3,28-28-9,-28 28 19,28-28 10,-28 28-9</inkml:trace>
    </iact:actionData>
  </iact:action>
  <iact:action type="add" startTime="75011">
    <iact:property name="dataType"/>
    <iact:actionData xml:id="d15">
      <inkml:trace xmlns:inkml="http://www.w3.org/2003/InkML" xml:id="stk15" contextRef="#ctx0" brushRef="#br0">8432 12523 0,'-28'28'202,"0"-28"-194,-28 28 14,28 0-4,-28 0-5,0 0 5,0 0-6,28 0-4,-28 28 2,0-56 0,28 28 0,-28 0 1,0 0-1,56 0-1,-56-28 1,56 28 1,-28-28 0,0 0-1,0 0-1,28 28 1,-28 0 0,0-28 21,28 28-20,-28-28 20,0 28-12,0-28 31,28 28-31</inkml:trace>
    </iact:actionData>
  </iact:action>
  <iact:action type="add" startTime="76552">
    <iact:property name="dataType"/>
    <iact:actionData xml:id="d16">
      <inkml:trace xmlns:inkml="http://www.w3.org/2003/InkML" xml:id="stk16" contextRef="#ctx0" brushRef="#br0">7676 13559 0,'0'28'211,"28"0"-201,0 0 1,0-28-1,0 28 1,0 1 0,0-1-1,0 0 9,-28 0-9,28-28 0,-28 28 0,28-28 0,0 28 1,0 0 10,-28 0-11,28-28-1,-28 28 11,28-28-10,0 28 1,0 0 9,-28 0-10,28-28-1,-28 28 12,28-28-10,0 28 8,-28 0 11,28-28-21,-28 28 11</inkml:trace>
    </iact:actionData>
  </iact:action>
  <iact:action type="add" startTime="78023">
    <iact:property name="dataType"/>
    <iact:actionData xml:id="d17">
      <inkml:trace xmlns:inkml="http://www.w3.org/2003/InkML" xml:id="stk17" contextRef="#ctx0" brushRef="#br0">8264 14708 0,'-28'28'213,"-28"28"-204,28-28 2,0 28 0,0-56-1,0 28 0,28 0 0,-28-28 0,28 28 1,-28-28-2,0 28 1,0-28 10,28 28-10,-28-28 0,28 28 11,-28 0-11,0 0 20,0-28-20,28 28 10,-28-28-10,28 28 10,-28 0 1,0 0 37</inkml:trace>
    </iact:actionData>
  </iact:action>
  <iact:action type="add" startTime="79435">
    <iact:property name="dataType"/>
    <iact:actionData xml:id="d18">
      <inkml:trace xmlns:inkml="http://www.w3.org/2003/InkML" xml:id="stk18" contextRef="#ctx0" brushRef="#br0">7816 16025 0,'0'28'353,"28"-28"-332,0 0 9,-28 28-10,28-28-11,-28 28 2,28-28 10,0 28-2,0-28-8,0 28 9,0-28-1,-28 28-8,0 0-2,28-28 2,0 0-1,0 28 10,0-28 11,0 28-11,0-28 0,-28 28 0,28-28-10,-28 28-1,28-28 32,-28 28-20,28-28 38</inkml:trace>
    </iact:actionData>
  </iact:action>
  <iact:action type="add" startTime="81289">
    <iact:property name="dataType"/>
    <iact:actionData xml:id="d19">
      <inkml:trace xmlns:inkml="http://www.w3.org/2003/InkML" xml:id="stk19" contextRef="#ctx0" brushRef="#br0">7115 15689 0,'0'28'172,"0"0"-143,-28-28-18,0 28 10,28 0-2,-28 0 2,28 0-12,-28-28 3,0 56-2,0-28 8,28 0-7,-28 0 0,28 0-3,-28-28 2,28 56 2,-28-56-3,28 28 3,-28 0-3,28 0 2,0 0 9,-28-28-12,28 28 5,-28-28-6,28 28 14,0 0 0,-28-28-11,28 28 11,0 0 17,0 0 24,0 0-22</inkml:trace>
    </iact:actionData>
  </iact:action>
  <iact:action type="add" startTime="83032">
    <iact:property name="dataType"/>
    <iact:actionData xml:id="d20">
      <inkml:trace xmlns:inkml="http://www.w3.org/2003/InkML" xml:id="stk20" contextRef="#ctx0" brushRef="#br0">5239 15520 0,'28'0'254,"0"28"-245,-28 0 0,28-28 2,0 29-2,0-1 12,0-28 0,-28 28-10,28 0-3,0-28 13,-28 28-12,28-28 11,-28 28-10,28-28 10,-28 28-10,28-28 11,0 28-9,-28 0-3,28-28 10,-28 28 1,28-28-10,-28 28 0,28-28 10,0 28-10,-28 0 11,28-28-10,-28 28 8,28-28-9,-28 28 0,28-28 20,-28 28-9,28-28-11,-28 28 0,28 0 30,-28 0 31,28-28-61</inkml:trace>
    </iact:actionData>
  </iact:action>
  <iact:action type="add" startTime="84756">
    <iact:property name="dataType"/>
    <iact:actionData xml:id="d21">
      <inkml:trace xmlns:inkml="http://www.w3.org/2003/InkML" xml:id="stk21" contextRef="#ctx0" brushRef="#br0">4622 15548 0,'0'28'132,"-28"29"-124,28-29 4,-28 0-3,28 0 13,-28-28-2,28 28-9,-56-28-2,28 28 0,0 0 4,0-28-5,-28 28 2,28 0 0,-28 0-1,28 0 2,0 0-1,-28 0 0,28 0 1,0-28-1,-28 28 0,28 0 0,-28 0-2,28 28 4,0-56-2,0 28-1,0-28 2,0 0-2,28 28 2,-28-28 19,0 0-1,28 28-18,-28-28 0,28 28 20,-28-28-22,0 0 51</inkml:trace>
    </iact:actionData>
  </iact:action>
  <iact:action type="add" startTime="86288">
    <iact:property name="dataType"/>
    <iact:actionData xml:id="d22">
      <inkml:trace xmlns:inkml="http://www.w3.org/2003/InkML" xml:id="stk22" contextRef="#ctx0" brushRef="#br0">3866 14764 0,'28'0'223,"0"0"-214,0 28 0,0-28 1,0 28 0,0-28 0,0 28 22,0-28-3,-28 28-18,28-28-2,-28 28 1,28-28 0,0 0 10,-28 28 1,28-28 10,0 28-2,0-28-19,0 0 21,-28 28-19,28 0 26,0-28 34,-28 28-63</inkml:trace>
    </iact:actionData>
  </iact:action>
  <iact:action type="add" startTime="88173">
    <iact:property name="dataType"/>
    <iact:actionData xml:id="d23">
      <inkml:trace xmlns:inkml="http://www.w3.org/2003/InkML" xml:id="stk23" contextRef="#ctx0" brushRef="#br0">4510 13531 0,'-28'0'212,"0"28"-202,28 0 0,-28 0 1,0 0-3,0 0 3,0 1-2,0-1 2,28 0-2,-28-28 2,0 56-1,0-56 2,0 28-4,28 0 2,-28 0 0,28 0 0,-28 0 1,0-28-2,28 28 1,-28 0 10,28 0-10,-28 0 11,28 0 9,-28-28-19,28 28 8,-28 0-9,28 0 30,-28-28-9,28 28 1</inkml:trace>
    </iact:actionData>
  </iact:action>
  <iact:action type="add" startTime="89845">
    <iact:property name="dataType"/>
    <iact:actionData xml:id="d24">
      <inkml:trace xmlns:inkml="http://www.w3.org/2003/InkML" xml:id="stk24" contextRef="#ctx0" brushRef="#br0">3642 12635 0,'0'28'626,"28"-28"-617,0 0 11,0 28 0,0-28-9,0 0 9,-28 28-10,28-28 0,28 0 10,-56 28-10,28-28 0,0 28 11,0 0-11,0-28-1,0 0 3,0 28-2,0 0-1,0 0 13,0-28-12,28 28-2,-56 0 3,28-28-2,0 28 1,0-28 12,-28 28-11,28-28-4,-28 28 16,28-28-14,-28 28 2,28-28 9</inkml:trace>
    </iact:actionData>
  </iact:action>
  <iact:action type="add" startTime="93038">
    <iact:property name="dataType"/>
    <iact:actionData xml:id="d25">
      <inkml:trace xmlns:inkml="http://www.w3.org/2003/InkML" xml:id="stk25" contextRef="#ctx0" brushRef="#br0">5407 12663 0,'0'28'314,"-28"-28"-296,28 28-8,0 0 10,-28 0 20,28 0 1,-28 0-1,28 0-20,-28-28-8,28 28 17,0 0 11,-28-28-30,28 28 50,0 0-19,0 0 40</inkml:trace>
    </iact:actionData>
  </iact:action>
  <iact:action type="add" startTime="97712">
    <iact:property name="dataType"/>
    <iact:actionData xml:id="d26">
      <inkml:trace xmlns:inkml="http://www.w3.org/2003/InkML" xml:id="stk26" contextRef="#ctx0" brushRef="#br0">9749 14288 0,'0'28'62,"0"0"-29,0 0 0,0 0-9,0 0-16,0 0 3,0 0 1,0 0 0,0 0-2,0 0 0,0 28 2,0-28-1,0 0-1,0 28 1,0-28-1,0 28 3,0 0-4,0-28 4,0 0-2,0 28 0,28-28 0,-28 0 0,0 28-1,0-28 12,0 28-9,0 0 8,0-28 0,0 0 2,28 0-1,-28 0-12,0 0 24,0 0 7</inkml:trace>
    </iact:actionData>
  </iact:action>
  <iact:action type="add" startTime="99084">
    <iact:property name="dataType"/>
    <iact:actionData xml:id="d27">
      <inkml:trace xmlns:inkml="http://www.w3.org/2003/InkML" xml:id="stk27" contextRef="#ctx0" brushRef="#br0">10197 14344 0,'0'-28'498,"28"28"-488,0 0 11,0 0 12,0 0 0,0 0-12,0 0 0,0 0 2,0 0-1,0 0 21,0 0 10,0 0-32,0 0 23,-28 28-22,0 0-12,28 0 12,-28 0-1,0 0 2,0 0-12,0 0 0,0 0 10,0 0 0,0 0-10,0 0 1,0 0 9,0 0-12,0 0 2,-28-28-1,28 28 4,0 28 7,-28-56-11,0 28 0,28 28 13,-28-56-12,28 28 2,-28-28-3,28 28 1,-28 0 9,0 0-8,0 0 9,28 0-10,-28 0 2,0 0 6,0-28-9,28 28 0,-28 0 14,28 0-4,-28 0 2,28 0 21,-28-28-20,28 28-2,-28-28 0,28 28 1,0 0 1,0 0 63,28-28 228,-28-28-303,0 0 32,28 28-32,0 0 32,0 0-22,-28-28-10,28 28-1,0 0 14,0 0 7,-28-28-21,28 28 2,0 0 10,0 0-1,0 0 11,0 0 0,0 0-21,0 0 21,0 0 12,0 0 0,0 0 31,0 0-33</inkml:trace>
    </iact:actionData>
  </iact:action>
  <iact:action type="add" startTime="106264">
    <iact:property name="dataType"/>
    <iact:actionData xml:id="d28">
      <inkml:trace xmlns:inkml="http://www.w3.org/2003/InkML" xml:id="stk28" contextRef="#ctx0" brushRef="#br0">13166 16053 0,'-28'0'247,"0"0"-223,0 0-15,0 0 1,-28 0 13,28 0-2,0 0 2,0 0-3,0 0 2,0 0 1,28 28-15,-28-28 14,28 28-1,-28-28-10,0 0 11,28 28-11,0 0 31,0 0-31,0 0 20,0 0-8,0 28-1,28-28-1,-28 0 2,28-28-4,-28 28-6,0 0-3,28-28 1,0 0 21,0 28-21,0-28 21,0 0-10,0 0 9,0 0-19,0 0 19,0-28-10,-28 0 2,28 28-3,-28-28-8,28 28-2,-28-28 2,0 0 8,28 0-6,-28 0-4,0 0 2,0 0-3,28-28 1,-28 28 0,28-28 2,-28 28-3,28-56 4,-28 56-2,0-28-1,0 28 1,0-28 1,0 28-1,0-28 10,0 28 2,0 0-12,0 0-1,0-1 1,-28 1 0,28 0-1,0 0 10,0-28 2,-28 56-12,28-28 1,0 0 0,0 0 11,0 0-10,-28 28-2,28-28 22,0 56 98,0 0-119,0 0 0,0 0 0,0 0 0,0 28 0,0-28 0,0 0 0,28 29 0,-28-29-1,0 0 3,0 28-3,28-56 1,-28 28 0,0 0-1,0 0 0,0 0 3,0 0-2,0 0 0,28 0 0,-28 0 9,0 0 1,0 0-10,28 0 11,-28 0 0,28 0-3,-28 0-6,0 0 7,0 0 4,0 0-3,28 0-12,-28 0 13,0 0 10,0 0-9,28-28-12,-28 28-2,0 0 33,28-28 14,-28 28-47,28-28 24,0 0 53</inkml:trace>
    </iact:actionData>
  </iact:action>
  <iact:action type="add" startTime="109640">
    <iact:property name="dataType"/>
    <iact:actionData xml:id="d29">
      <inkml:trace xmlns:inkml="http://www.w3.org/2003/InkML" xml:id="stk29" contextRef="#ctx0" brushRef="#br0">13894 15913 0,'0'28'519,"-28"-28"-509,28 28 13,0 0-12,0 0 20,0 0-10,0 0 22,0 0-22,28-28 3,-28 28-4,28-28 1,-28 28-9,28-28 9,-28 28-1,28-28-8,0 28 0,0-28 21,-28 28-24,28-28 0,0 28 24,1-28-23,-1 0 12,0 0-1,0 28 1,0-28-11,0 0 12,0 0 7,0 0 14,0 0-12,0 0 34,-28-28-57,0 0 13,0-28 10,0 28 0,0 0-8,-28 0-15,0 0 14,0 0-2,0 0 11,28 0-22,-28 28 12,0-28-11,0 28 11,28-28-12,-28 28 12,0 0-1,-1-28-10,1 0 8,0 28 5,0 0-5,0 0-7,0 0 20,0 0 0,0 0-11,0 0 1,0 0 0,0 0 21,0 0 23</inkml:trace>
    </iact:actionData>
  </iact:action>
  <iact:action type="add" startTime="113033">
    <iact:property name="dataType"/>
    <iact:actionData xml:id="d30">
      <inkml:trace xmlns:inkml="http://www.w3.org/2003/InkML" xml:id="stk30" contextRef="#ctx0" brushRef="#br0">15155 15801 0,'-28'0'573,"0"0"-542,0 0-8,0 0-2,0 28-1,0 0 14,0-28-3,0 28-20,0-28 21,28 28-21,-28 0 20,28 0-20,-28-28 22,28 28-24,0 0 13,-28-28-11,28 28 0,0 0 10,0 0 1,0 0-1,0 0 1,0 0-2,0 0-8,0 0 9,0 0 0,28-28-10,-28 28-1,0 0 2,28-28 8,-28 28-9,28-28 11,-28 28-11,28-28 10,0 28 1,0-28 19,0 0 4,0 0-2,0 0-31,-28-28-2,0 0-1,0 0 2,28 28-1,-28-28 4,0 0-5,0 0 0,0 0 5,0 0-5,28 28 1,-28-56 1,0 28 0,28-28 10,-28 28-10,0 0 0,0 0-1,0 0 1,0 0 1,0-28-2,0 28 1,0 0 1,0 0-3,0-28 2,0 0 11,0 28-12,-28-29 14,28 29-16,0-28 15,-28 0 0,28 28-14,-28 0 3,28-28-3,0 0 3,-28 28-2,28 0 1,0-28-1,-28 56 2,28-28-2,0 0 14,0 0 6,-28 28-19,28 28 110,28 28-97,-28-28-15,28 0 2,-28 0-2,28 28 2,-28-28 0,0 28-1,28 0 1,0 0 0,-28-28 0,0 28-1,28-27 1,-28-1 0,28 28 0,-28-28 11,0 28-13,28-56 4,-28 28-4,0 0 3,28 0-1,-28 0 0,0 28 9,0-28 1,0 0-10,0 0 1,0 0 10,28-28-12,-28 28 1,0 0 10,0 0-8,0 0 8,0 0 0,0 0-2,0 0-7,0 0 20,0 0-1,0 0-8,0 0-3,28 0 12,-28 0 0,0 0 10,28-28-29,0 0 6,-28 28-5,0 0 7,28-28-11,-28 28 22,28-28-10,-28 28 9,28-28-20</inkml:trace>
    </iact:actionData>
  </iact:action>
  <iact:action type="add" startTime="116696">
    <iact:property name="dataType"/>
    <iact:actionData xml:id="d31">
      <inkml:trace xmlns:inkml="http://www.w3.org/2003/InkML" xml:id="stk31" contextRef="#ctx0" brushRef="#br0">15631 16305 0,'0'-28'237,"56"28"-226,-56-28 0,28 28-1,0 0 13,-28-28-13,28 28 1,0 0 9,-28-28-9,28 28 10,-28-28-11,0 0 13,28 28-12,-28-28 0,0 0 17,28 0 5,-28 0 1,0 0-23,0 0 19,0 0-7,0 0 10,0 0 0,-28 28-22,0 0 40,0 0-17,0 0-12,0 0 11,0 0-1,28 28-22,-28-28 23,28 28-23,-28-28 11,0 28 3,28 0 8,0 0-10,0 0 10,0 0-11,0 0 11,0 0-9,0 0-12,0 0 10,0 0 1,0 0-2,0 0-8,0 0 8,28 0 14,0 0-2,-28 0-20,28-28 10,-28 28-12,28 0 10,0-28 3,-28 28-12,28-28-1,-28 28 1,28-28 9,-28 28 2,28-28-12,-28 28 22,28-28-10,0 0 19,-28 28-18</inkml:trace>
    </iact:actionData>
  </iact:action>
  <iact:action type="add" startTime="119233">
    <iact:property name="dataType"/>
    <iact:actionData xml:id="d32">
      <inkml:trace xmlns:inkml="http://www.w3.org/2003/InkML" xml:id="stk32" contextRef="#ctx0" brushRef="#br0">16444 16081 0,'-28'0'228,"-1"0"-219,1 0 3,0 0 0,0 0-1,0 0-1,0 0 12,0 28-14,0-28 13,0 28 1,28 0 1,-28-28-1,0 28-3,0 0 23,28 0 1,0 0-21,-28-28-12,28 28 2,0 0 19,0 0-10,0 0 11,0 0-20,0 0 19,0 0-9,28-28-11,-28 28-1,28 0 2,0-28 0,-28 28-3,28-28 3,0 0 9,-28 28-10,28-28 0,0 0-1,0 28 22,0-28-11,0 28 2,0-28-13,0 0 12,1 0-1,-1 0 22,0 0-21</inkml:trace>
    </iact:actionData>
  </iact:action>
  <iact:action type="add" startTime="121261">
    <iact:property name="dataType"/>
    <iact:actionData xml:id="d33">
      <inkml:trace xmlns:inkml="http://www.w3.org/2003/InkML" xml:id="stk33" contextRef="#ctx0" brushRef="#br0">16976 16053 0,'-28'0'260,"0"0"-250,0 0 23,0 28-1,28 0-10,-28-28 0,0 0-12,28 28 1,-28 0 21,28 0-11,-28-28-10,28 28 0,-28 0 10,28 0 11,-28-28-22,0 28 12,28 0-12,0 0 12,0 0 0,-28-28-11,28 28 0,0 0-1,0 0 10,0 0 2,0 0-1,0 0 12,0 0-22,0 0 12,0 0 9,28-28-21,0 0 11,-28 28-14,28-28 5,-28 28-2,28-28 10,0 0 1,0 0-12,0 0 1,0 0-1,0 0 3,-28-28-3,28 28 1,0-28 22,0 28-1,-28-28-12,28 28 1,-28-28 2,28 0-2,-28 0 11,0 0-9,0 0-3,28 0 2,-28-28-1,0 28 1,0 0 2,0 0-5,0 0-9,0 0 12,0 0 11,-28 0 0,28 0-24,0 0 35,-28 28 11,28-28-24,-28 28 1,28-28 23,0 56 162,28 0-195,-28 0 0,28 0-12,-28 0 11,28-28 1,-28 28-13,0 0 15,0 0-13,28 0 9,-28 0 3,28 0-2,-28 0-2,0 0 2,0 0 0,28-28 1,-28 28-11,0 0 21,0 0-21,0 0 21,28-28-11,-28 28 1,0 0 21,0 0-21,28-28-1,0 0 1,-28 28-1,28-28-9,0 0 20,0 0 11,0 0-21</inkml:trace>
    </iact:actionData>
  </iact:action>
  <iact:action type="add" startTime="124626">
    <iact:property name="dataType"/>
    <iact:actionData xml:id="d34">
      <inkml:trace xmlns:inkml="http://www.w3.org/2003/InkML" xml:id="stk34" contextRef="#ctx0" brushRef="#br0">17676 16025 0,'-28'0'206,"0"0"-195,0 0 10,28 28 2,-28-28-12,28 28 1,-28 0 19,0-28-11,28 28-8,-28 0 10,28 0-12,0 0 11,0 0 1,-28 0-12,28 0 1,0 0 12,0 0-2,0 0 0,0 0-10,0 28 1,0-28 8,0 28-9,0-28 12,0 28-13,28 0 12,0-56-12,-28 28 2,28-28-5,-28 28 5,28-28-1,-28 28 0,0 0 0,28-28-2,0 0 2,-28 28 12,28-28-13,0 0 21,0 0-10,0 0 2,0 0 9,-28-28-13,28 0-8,-28 0 11,28 0-1,-28 0 0,0 0-10,0 0 1,0 0 9,0 0-10,0 0 1,0 0 7,0-28-8,0 0 10,0 28-10,0 0 0,0 0-1,0 0 13,0 0-1,0 0-11,0 0 10,-28 28-11,28-28 2,0 0 9,0 0 2,0 0 40,-28 28-9,28 28 97,0 0-141,0 28 2,28-56 1,0 28-3,-28 28 0,0-28 1,28 0-1,-28 28 1,28 0 9,-28-28 2,28 0-10,-28 28 10,0-28-12,28 0 1,0 28 0,-28 0 10,28-28 0,-28 0 0,0 0 2,0 0-13,0 0 1,28 0 11,-28 0-1,0 0-10,28 0-1,-28 0 1,0 0 0,0 0 0,0 0-1,0 0 1,0 0 8,0 0 2,0 0 2,0 0-12,0 0 11,-28 0 8,28 0-8,0 0-11,0 0 10,-28-28-10,28 28 11,-28 0-3,28 0-6,-28-28-2,0 29-1,0-29 1,28 28-1,-56 0 2,28-28-2,-28 0 10,28 0-9,0 0 2,0 0 8,0 0-1,0 0 3,0 0-13,0 0 32</inkml:trace>
    </iact:actionData>
  </iact:action>
  <iact:action type="add" startTime="127921">
    <iact:property name="dataType"/>
    <iact:actionData xml:id="d35">
      <inkml:trace xmlns:inkml="http://www.w3.org/2003/InkML" xml:id="stk35" contextRef="#ctx0" brushRef="#br0">18516 16193 0,'-28'0'235,"0"0"-223,28 28-2,-28-28 11,28 28-11,-28-28 2,28 28-3,-28 0 25,28 0-25,-28-28 4,28 28 8,-28 0 0,28 0 0,-28 0 1,28 0-1,0 0 11,0 0-11,0 0-10,0 0 11,0 0 0,0 0-1,0 0-12,0 0 12,28-28 2,-28 28-12,28-28 11,0 0-11,-28 28 0,28-28-2,0 0 12,-28 28-9,28-28-2,0 0 1,0 0 11,0 0-12,0 0 12,0 0-12,0-28 23,0 28-12,-28-28 2,28 28-13,0-28 12,-28 0 11,0 0-13,0 0 2,0 0 11,0 0-12,0 0-10,0 0 10,0 0 2,0 0-2,-28 0-8,0 0 8,28 0-11,-28 0 1,0 28 0,0-28 0,0 0 20,0 28-1,0-28-7,28 0 18,-28 28-27</inkml:trace>
    </iact:actionData>
  </iact:action>
  <iact:action type="add" startTime="130092">
    <iact:property name="dataType"/>
    <iact:actionData xml:id="d36">
      <inkml:trace xmlns:inkml="http://www.w3.org/2003/InkML" xml:id="stk36" contextRef="#ctx0" brushRef="#br0">18937 16193 0,'0'28'238,"0"0"-229,0 0 1,0 0 12,0 0-1,0 0-10,0 0 10,0 0 1,0 0-1,0 0 1,0 0 20,0 0 22,0-56 54,0 0-97,0 0-10,0 0 2,-28 28-2,28-56-2,0 28 12,0-28-10,0 28-1,0-28 13,0 28-1,0 0 1,0-28 6,0 28-8,0 0 0,0-28 0,0 28 12,0 0-10,0 0-2,0 0-10,28 0 10,-28 0 12,28 28-12,0-28 11,0 28-10,0 0-12,0 0 11,0 0 0,0 0 1,0 0-11,0 0 20,0 28-9,0 0-2,0 0-7,0 0 6,-28 0-9,28 0 4,0 0-5,-28 0 2,0 0-1,0 0 10,28-28-9,-28 28 1,0 0 9,0 0-12,0 0 14,0 0-2,0 0-12,0 0 2,28-28 1,-28 28-1,0 0-1,0 0 11,0 0-10,0 0 10,28 0 1,-28 0-2,28 0 1,-28 0 1,0 0 9,28 0-10,-28 0-2,28-28 4,-28 28-12,28-28 9,0 0 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21-02-15T15:33:27.393"/>
    </inkml:context>
    <inkml:brush xml:id="br0">
      <inkml:brushProperty name="width" value="0.05292" units="cm"/>
      <inkml:brushProperty name="height" value="0.05292" units="cm"/>
    </inkml:brush>
  </inkml:definitions>
  <iact:action type="add" startTime="36554">
    <iact:property name="dataType"/>
    <iact:actionData xml:id="d0">
      <inkml:trace xmlns:inkml="http://www.w3.org/2003/InkML" xml:id="stk0" contextRef="#ctx0" brushRef="#br0">4006 2858 0,'0'28'276,"0"0"-265,0 0 1,0 0-1,0 28 1,0 0-3,0-28 3,0 0-2,0 28 2,0-28 0,0 0-2,0 28 1,0 0 1,0 28-4,0 28 5,0 28-2,0-56-2,0-28 2,0 0 0,0 0 1,0-28-2,0 28 2,0-28-2,0 0 2,0 0 0,0 28-2,0-27 0,0-1 0,0 28 2,0-28-1,0 28 12,0-28-2,0 0 12,0 0-1,0 0-9,0 0 31</inkml:trace>
    </iact:actionData>
  </iact:action>
  <iact:action type="add" startTime="58381">
    <iact:property name="dataType"/>
    <iact:actionData xml:id="d1">
      <inkml:trace xmlns:inkml="http://www.w3.org/2003/InkML" xml:id="stk1" contextRef="#ctx0" brushRef="#br0">10897 2914 0,'0'56'153,"0"-28"-131,0 0-12,0 0 1,0 0-1,-28 0 2,28 0-1,0 28 0,0 28-1,0-28 3,0 0-4,0 0 2,-28 0 0,28-28 1,0 28-1,0-28 0,0 0-2,0 0 3,0 0-2,0 0 1,-28 0 0,28 0 0,0 0 2,0 0 7,0 0 1,0 0-10,0 0 12,0 0 12,0 0-3,0 0-10,0 0 21</inkml:trace>
    </iact:actionData>
  </iact:action>
  <iact:action type="add" startTime="81279">
    <iact:property name="dataType"/>
    <iact:actionData xml:id="d2">
      <inkml:trace xmlns:inkml="http://www.w3.org/2003/InkML" xml:id="stk2" contextRef="#ctx0" brushRef="#br0">17312 2802 0,'0'28'168,"0"0"-137,0 0-19,0 0-1,0 0 0,0 28 10,0-28-10,0 28 9,0-28 4,0 28-13,0-28-3,0 0 5,0 28-4,-28 28 3,28-28-1,0 0 0,0 0-1,0 0 0,0 0 2,0 0-1,0 0 1,0-28 9,0 28-10,0-28 8,0 0 5,0 0-13,0 0 9,0 0 1,0 0 22,0 0-21</inkml:trace>
    </iact:actionData>
  </iact:action>
  <iact:action type="add" startTime="111957">
    <iact:property name="dataType"/>
    <iact:actionData xml:id="d3">
      <inkml:trace xmlns:inkml="http://www.w3.org/2003/InkML" xml:id="stk3" contextRef="#ctx0" brushRef="#br0">21906 3026 0,'28'0'346,"0"0"-326,0 0 5,0 0-18,0 0 17,28 0 7,-28 0-10,0 0 1,0 28-10,0-28 9,0 28 2,0-28-3,0 28 1,0-28 0,-28 28 3,28 0-14,-28 0 12,0 0-1,0 0 1,0 0-1,0 0-10,0 0 9,0 0 12,0 0-9,-28 0-12,-28-28 9,56 28-7,-28-28-3,0 0 9,0 0 4,28 28-12,-28-28 0,0 0 30,0 0 2,0 0 0,0 0-32,0 0 21,0 0 11,0 0 21,56 0 87,0 0-141,0 0 13,0 0-13,0 0 13,0 0-2,0 0-10,0 0 10,0 0 0,0 0-9,0 0 9,0 0-1,0 0 4,0 0-3,28 0-1,-56 28-10,28-28 12,0 0-1,0 0 1,0 0-11,-28 28 0,28-28 10,0 28 1,0 0 11,-28 0-13,0 0-10,0 0 3,0 28 9,0-28-2,0 0 12,0 0-11,0 0-10,0 0 9,-28-28 1,28 28-8,0 0 8,-28-28-10,28 28-1,-28-28 13,0 28-13,0-28 13,0 0-13,0 28 0,-28-28-1,28 28 3,0-28-1,0 0 0,-28 0 0,28 0 8,0 0 4,0 0-2,0 0 1,0 0 10,0 0 0,0 0-10,0 0 19</inkml:trace>
    </iact:actionData>
  </iact:action>
  <iact:action type="add" startTime="153695">
    <iact:property name="dataType"/>
    <iact:actionData xml:id="d4">
      <inkml:trace xmlns:inkml="http://www.w3.org/2003/InkML" xml:id="stk4" contextRef="#ctx0" brushRef="#br0">27956 2858 0,'-56'0'260,"0"0"-249,0 28-1,0-28 1,0 28 1,28-28-3,-28 0 2,28 0 0,0 28-1,0-28 10,0 0-7,0 0-4,0 0 3,0 0 0,0 0-1,0 28 0,0-28 10,0 0-12,28 28 3,-28-28-1,0 0 20,0 0 2,0 0-11,28 28 53,0 0 10,0 0-42,28 0-10,-28 0-10,28-28-14,-28 28 2,0 0 0,0 0 21,28-28-21,-28 28 11,0 0 22,28-28-23,-28 28 1,28 0 1,-28 0 30,0 0 34,28-28-53,-28 28-25,0 0 12,0 0 11,0 0 12,0 0 20,28-56 110,-28 0-133,0 0 3,0 0-23,28 28 11,-28-28-21,28 28 21,-28-28-20,0 0 33,28 28-37,-28-28 14,28 28 1,0 0 8,-28-28-19,28 28-1,0 0 9,0 0 1,0 0 1,0-28-12,0 28 12,0 0 0,0 0 0,0 0-1,0 0-10,0 0 11,28 0 10,-56 28-18,28-28 5,-28 28-6,0 0-3,28-28 1,-28 28 9,28-28-8,-28 28-1,29 0 10,-29 0-10,0 0-2,0 0 13,0 0-10,0 0-2,0 0 12,0 0-11,0 0 1,0 0 9,-29 0-11,29 0 2,0 0 19,-28-28-9,28 28-1,-28-28 12,28 28-23,-56 0 13,28-28-13,0 0-1,-28 0 4,0 0-3,28 0 12,0 0-11,0 0 0,0 0 22,0 0-1,0 0 10,0 0-21,0 0 44,28-28-1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E2468-10AE-4AD1-A174-7FC28E08F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F174D-AB43-40B7-B9D9-7DA17B6D8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F3FD3-0921-4669-8E95-6D3CA838C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B78-BB70-4503-931A-7D0DE0DAB293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B10A9-96EE-4932-B9C4-F0C128038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6F4C4-A649-40E3-ADEA-527A56747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9663-4D4F-4D7A-A3D5-B69D0050B9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59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EF749-2F28-4BF5-A97D-0CFDDE82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1FF07-6846-44B0-8B23-2A46AEABC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8D7B9-67A1-43AA-8BA3-D9FE577B2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B78-BB70-4503-931A-7D0DE0DAB293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9625A-E46A-49D4-AD6F-029E3DEB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80910-D03E-4D8C-8722-0DADD35A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9663-4D4F-4D7A-A3D5-B69D0050B9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39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5531BB-18B2-4950-B659-ABE4B73FC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982D9C-2D79-4B17-9C87-FE2508550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FF824-7791-455D-87DF-90D0E7523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B78-BB70-4503-931A-7D0DE0DAB293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136AE-2F35-4834-913A-33A4CA9A3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1F0E2-00E5-4EDB-8C80-FA5C6168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9663-4D4F-4D7A-A3D5-B69D0050B9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94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4188-228F-4575-B97D-5C053CDFC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538F8-413C-4311-AD85-B8EC8BD03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91506-AB83-43C0-940F-7EB1D228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B78-BB70-4503-931A-7D0DE0DAB293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E4063-6B97-491A-8440-73FE814A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A37D2-05C2-468F-961A-6F38FB852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9663-4D4F-4D7A-A3D5-B69D0050B9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743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E13E2-1BDD-408D-9C45-DDA37BF9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1A46D-0118-4D53-9C25-CF6291F34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9107E-FC1C-4E2F-8B42-12137D23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B78-BB70-4503-931A-7D0DE0DAB293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D484E-BCD9-4380-AFC4-CEA45E66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A2880-754B-442F-A4C0-AA93DA8E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9663-4D4F-4D7A-A3D5-B69D0050B9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29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68AF1-BEB6-4A1E-93DC-6985CA11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47717-D83C-44EE-9F4D-6BD3B40CE9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8BD49-0C05-45F8-AB3E-FEEDABB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52CFB-852D-482A-95C3-3F55F6C2E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B78-BB70-4503-931A-7D0DE0DAB293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FFFEF-23F5-4573-A3AF-5437D972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F8A17-98B1-413F-95E6-2BA1F4B8B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9663-4D4F-4D7A-A3D5-B69D0050B9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5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7FA2F-39F1-481A-8267-E7572F91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56CAD-B72D-4E28-AB60-6A0D225B4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4FB136-08EE-43DB-80C2-191BEE718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0FABC-FFA4-4545-80CB-D8AFFF017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9CFF8B-5219-4714-B12C-803E507470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53775-C2B5-4287-B6C4-1F6C3C02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B78-BB70-4503-931A-7D0DE0DAB293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204D17-6560-4E76-8D3D-2E6A1FDCB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78D0ED-3245-4C53-ACCE-95E02CAD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9663-4D4F-4D7A-A3D5-B69D0050B9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11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2FA8-03B2-407C-8B8A-7BE2CC2DB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ACAA4-C6AA-44B9-AD4B-98EBD4EB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B78-BB70-4503-931A-7D0DE0DAB293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84DB8-507A-4AA0-9020-A9D7466BB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A8691-7744-4702-B38E-AD40F9FB2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9663-4D4F-4D7A-A3D5-B69D0050B9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4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C81171-CF69-4F8B-AB37-E26046159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B78-BB70-4503-931A-7D0DE0DAB293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D56C66-EBF6-4A77-BBBA-5C53059E5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3197E-8550-4F60-A4A7-92019D6AB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9663-4D4F-4D7A-A3D5-B69D0050B9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40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07D1-4177-473A-AB57-23C9AB194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9C6D6-1FB1-492E-9C87-2F79B197E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44609-1B93-4A0C-8885-85D83DBD1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1ECEC-ED70-4B7D-BBD3-F1ACF1E5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B78-BB70-4503-931A-7D0DE0DAB293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A41A2-2F6C-4A4E-B763-B3285C018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C525F-608A-4B8D-B4F8-3A58052A6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9663-4D4F-4D7A-A3D5-B69D0050B9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20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EC02-1F1F-4A5E-A440-B2B86CEEA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DD3312-3669-4C51-B3EF-F79BDF1F6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1631E-1D06-4917-B95C-17C793365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E88DA-8C9C-477F-8B9F-4D9E1E5E5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A7B78-BB70-4503-931A-7D0DE0DAB293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0EABB-7828-41DD-B0D8-BBEE57F02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0AB38-F443-4DA6-8504-5886198C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9663-4D4F-4D7A-A3D5-B69D0050B9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28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3A5988-6E1B-4685-B354-9466BB552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B9751-4439-4CC2-815B-D5FB2290B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42CFD-6F9B-4AFF-A554-BF20BAF03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A7B78-BB70-4503-931A-7D0DE0DAB293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05ED8-F8DB-4E3F-8154-2484402E9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8E53A-AE33-46FB-9435-17E5FBF54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79663-4D4F-4D7A-A3D5-B69D0050B9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09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11/relationships/inkAction" Target="../ink/inkAction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omments" Target="../comments/commen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11/relationships/inkAction" Target="../ink/inkAction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4925C-64D0-482F-93AA-845339ABFA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Count sides on 2D shapes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2075E3-988F-47B8-9DD1-1E0540DDD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7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17"/>
    </mc:Choice>
    <mc:Fallback>
      <p:transition spd="slow" advTm="12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E2EC1-E381-4DAC-8161-A173F79CB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Which one of these is the odd one out?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68A7E48E-43C2-410F-93B7-CD20C8A194DA}"/>
              </a:ext>
            </a:extLst>
          </p:cNvPr>
          <p:cNvSpPr/>
          <p:nvPr/>
        </p:nvSpPr>
        <p:spPr>
          <a:xfrm>
            <a:off x="838200" y="2286000"/>
            <a:ext cx="2394098" cy="1881963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9FA6BE-00A3-4D11-B880-4E8BCDC1CBAA}"/>
              </a:ext>
            </a:extLst>
          </p:cNvPr>
          <p:cNvSpPr/>
          <p:nvPr/>
        </p:nvSpPr>
        <p:spPr>
          <a:xfrm>
            <a:off x="5039833" y="2286000"/>
            <a:ext cx="2977116" cy="1143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415E7E98-E5A9-44BD-8159-0688F2D7413F}"/>
              </a:ext>
            </a:extLst>
          </p:cNvPr>
          <p:cNvSpPr/>
          <p:nvPr/>
        </p:nvSpPr>
        <p:spPr>
          <a:xfrm>
            <a:off x="3721395" y="4167963"/>
            <a:ext cx="2126512" cy="2020186"/>
          </a:xfrm>
          <a:prstGeom prst="pen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A58A2A-67DB-4273-BDAA-730D1803E65F}"/>
              </a:ext>
            </a:extLst>
          </p:cNvPr>
          <p:cNvSpPr/>
          <p:nvPr/>
        </p:nvSpPr>
        <p:spPr>
          <a:xfrm>
            <a:off x="7038753" y="4167963"/>
            <a:ext cx="1605517" cy="15310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11F5A7-67AE-4927-A31E-AF1ABC32B37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60600" y="2460960"/>
              <a:ext cx="5486400" cy="3157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11F5A7-67AE-4927-A31E-AF1ABC32B3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51240" y="2451600"/>
                <a:ext cx="5505120" cy="31759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9AE9967-0332-4585-AC64-5956BBB65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3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37"/>
    </mc:Choice>
    <mc:Fallback>
      <p:transition spd="slow" advTm="6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66E3B-1C27-440D-B25B-FF4C6A06E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Counting sides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E67E49-DB28-4E0E-8AAA-E3E8BD0D6BBC}"/>
              </a:ext>
            </a:extLst>
          </p:cNvPr>
          <p:cNvSpPr txBox="1"/>
          <p:nvPr/>
        </p:nvSpPr>
        <p:spPr>
          <a:xfrm>
            <a:off x="1020726" y="1881963"/>
            <a:ext cx="6390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Annie has some sheep. She thinks she can keep them in with two straight lines!</a:t>
            </a:r>
          </a:p>
          <a:p>
            <a:r>
              <a:rPr lang="en-GB" dirty="0">
                <a:latin typeface="Comic Sans MS" panose="030F0702030302020204" pitchFamily="66" charset="0"/>
              </a:rPr>
              <a:t>What do you think?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C4BEF6-FE7B-4108-91DC-7B99B62E4527}"/>
              </a:ext>
            </a:extLst>
          </p:cNvPr>
          <p:cNvCxnSpPr>
            <a:cxnSpLocks/>
          </p:cNvCxnSpPr>
          <p:nvPr/>
        </p:nvCxnSpPr>
        <p:spPr>
          <a:xfrm>
            <a:off x="1605516" y="3636335"/>
            <a:ext cx="0" cy="25199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284137-6D51-4ABB-8E83-B3A1976A8576}"/>
              </a:ext>
            </a:extLst>
          </p:cNvPr>
          <p:cNvCxnSpPr/>
          <p:nvPr/>
        </p:nvCxnSpPr>
        <p:spPr>
          <a:xfrm>
            <a:off x="1605516" y="6156251"/>
            <a:ext cx="2998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sheep">
            <a:extLst>
              <a:ext uri="{FF2B5EF4-FFF2-40B4-BE49-F238E27FC236}">
                <a16:creationId xmlns:a16="http://schemas.microsoft.com/office/drawing/2014/main" id="{829E4BF7-2418-41A0-9D49-688C7BA36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043" y="4029518"/>
            <a:ext cx="26003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AC26B0-45AA-4EB8-ACB1-AB4A75575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5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09"/>
    </mc:Choice>
    <mc:Fallback>
      <p:transition spd="slow" advTm="37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7" x="3832225" y="6346825"/>
          <p14:tracePt t="3111" x="2995613" y="6303963"/>
          <p14:tracePt t="3119" x="2974975" y="6021388"/>
          <p14:tracePt t="3129" x="2965450" y="5880100"/>
          <p14:tracePt t="3138" x="2965450" y="5727700"/>
          <p14:tracePt t="3148" x="2965450" y="5667375"/>
          <p14:tracePt t="3163" x="2965450" y="5607050"/>
          <p14:tracePt t="3166" x="2965450" y="5567363"/>
          <p14:tracePt t="3180" x="2965450" y="5526088"/>
          <p14:tracePt t="3186" x="2965450" y="5486400"/>
          <p14:tracePt t="3197" x="2965450" y="5456238"/>
          <p14:tracePt t="3204" x="2965450" y="5426075"/>
          <p14:tracePt t="3215" x="2965450" y="5395913"/>
          <p14:tracePt t="3231" x="2965450" y="5365750"/>
          <p14:tracePt t="3234" x="2974975" y="5335588"/>
          <p14:tracePt t="3247" x="2984500" y="5305425"/>
          <p14:tracePt t="3251" x="2984500" y="5294313"/>
          <p14:tracePt t="3587" x="2924175" y="4911725"/>
          <p14:tracePt t="3596" x="2843213" y="4376738"/>
          <p14:tracePt t="3617" x="2752725" y="3560763"/>
          <p14:tracePt t="3629" x="2701925" y="3217863"/>
          <p14:tracePt t="3636" x="2652713" y="2954338"/>
          <p14:tracePt t="3647" x="2622550" y="2824163"/>
          <p14:tracePt t="3653" x="2601913" y="2752725"/>
          <p14:tracePt t="3663" x="2592388" y="2722563"/>
          <p14:tracePt t="3672" x="2581275" y="2703513"/>
          <p14:tracePt t="3696" x="2581275" y="2692400"/>
          <p14:tracePt t="4286" x="2611438" y="2794000"/>
          <p14:tracePt t="4295" x="2732088" y="3095625"/>
          <p14:tracePt t="4304" x="2833688" y="3408363"/>
          <p14:tracePt t="4313" x="2914650" y="3651250"/>
          <p14:tracePt t="4330" x="2965450" y="3822700"/>
          <p14:tracePt t="4333" x="3014663" y="3963988"/>
          <p14:tracePt t="4346" x="3035300" y="4033838"/>
          <p14:tracePt t="4352" x="3065463" y="4094163"/>
          <p14:tracePt t="4363" x="3086100" y="4144963"/>
          <p14:tracePt t="4371" x="3095625" y="4175125"/>
          <p14:tracePt t="4380" x="3116263" y="4195763"/>
          <p14:tracePt t="4396" x="3116263" y="4216400"/>
          <p14:tracePt t="4399" x="3136900" y="4246563"/>
          <p14:tracePt t="4414" x="3146425" y="4256088"/>
          <p14:tracePt t="4418" x="3146425" y="4265613"/>
          <p14:tracePt t="4430" x="3167063" y="4286250"/>
          <p14:tracePt t="4437" x="3176588" y="4295775"/>
          <p14:tracePt t="4446" x="3186113" y="4316413"/>
          <p14:tracePt t="4455" x="3206750" y="4325938"/>
          <p14:tracePt t="4464" x="3216275" y="4337050"/>
          <p14:tracePt t="4478" x="3246438" y="4346575"/>
          <p14:tracePt t="15137" x="3186113" y="4286250"/>
          <p14:tracePt t="15146" x="3065463" y="4175125"/>
          <p14:tracePt t="15161" x="2954338" y="4054475"/>
          <p14:tracePt t="15165" x="2843213" y="3933825"/>
          <p14:tracePt t="15177" x="2773363" y="3862388"/>
          <p14:tracePt t="15183" x="2701925" y="3811588"/>
          <p14:tracePt t="15196" x="2671763" y="3781425"/>
          <p14:tracePt t="15210" x="2632075" y="3751263"/>
          <p14:tracePt t="15213" x="2601913" y="3732213"/>
          <p14:tracePt t="15227" x="2571750" y="3721100"/>
          <p14:tracePt t="15230" x="2530475" y="3702050"/>
          <p14:tracePt t="15243" x="2511425" y="3681413"/>
          <p14:tracePt t="15249" x="2490788" y="3670300"/>
          <p14:tracePt t="15259" x="2470150" y="3660775"/>
          <p14:tracePt t="15268" x="2451100" y="3640138"/>
          <p14:tracePt t="15277" x="2430463" y="3630613"/>
          <p14:tracePt t="15293" x="2420938" y="3630613"/>
          <p14:tracePt t="15298" x="2400300" y="3621088"/>
          <p14:tracePt t="15310" x="2400300" y="3609975"/>
          <p14:tracePt t="15316" x="2379663" y="3609975"/>
          <p14:tracePt t="15327" x="2359025" y="3609975"/>
          <p14:tracePt t="15335" x="2339975" y="3600450"/>
          <p14:tracePt t="15344" x="2298700" y="3590925"/>
          <p14:tracePt t="15360" x="2259013" y="3579813"/>
          <p14:tracePt t="15362" x="2228850" y="3579813"/>
          <p14:tracePt t="15377" x="2198688" y="3579813"/>
          <p14:tracePt t="15381" x="2178050" y="3579813"/>
          <p14:tracePt t="15393" x="2168525" y="3579813"/>
          <p14:tracePt t="15401" x="2147888" y="3579813"/>
          <p14:tracePt t="15410" x="2138363" y="3579813"/>
          <p14:tracePt t="15430" x="2117725" y="3579813"/>
          <p14:tracePt t="15443" x="2108200" y="3579813"/>
          <p14:tracePt t="15448" x="2087563" y="3579813"/>
          <p14:tracePt t="15460" x="2066925" y="3590925"/>
          <p14:tracePt t="15467" x="2036763" y="3590925"/>
          <p14:tracePt t="15477" x="2016125" y="3600450"/>
          <p14:tracePt t="15493" x="1997075" y="3609975"/>
          <p14:tracePt t="15495" x="1976438" y="3621088"/>
          <p14:tracePt t="15510" x="1946275" y="3621088"/>
          <p14:tracePt t="15515" x="1925638" y="3640138"/>
          <p14:tracePt t="15526" x="1895475" y="3651250"/>
          <p14:tracePt t="15534" x="1876425" y="3651250"/>
          <p14:tracePt t="15544" x="1865313" y="3651250"/>
          <p14:tracePt t="15560" x="1855788" y="3660775"/>
          <p14:tracePt t="15563" x="1835150" y="3670300"/>
          <p14:tracePt t="15582" x="1825625" y="3670300"/>
          <p14:tracePt t="15593" x="1814513" y="3670300"/>
          <p14:tracePt t="15626" x="1804988" y="3681413"/>
          <p14:tracePt t="15644" x="1795463" y="3681413"/>
          <p14:tracePt t="15660" x="1774825" y="3681413"/>
          <p14:tracePt t="15677" x="1765300" y="3681413"/>
          <p14:tracePt t="15697" x="1754188" y="3690938"/>
          <p14:tracePt t="15726" x="1744663" y="3690938"/>
          <p14:tracePt t="15736" x="1735138" y="3702050"/>
          <p14:tracePt t="15783" x="1724025" y="3702050"/>
          <p14:tracePt t="16223" x="1724025" y="3711575"/>
          <p14:tracePt t="16254" x="1714500" y="3711575"/>
          <p14:tracePt t="16556" x="1714500" y="3732213"/>
          <p14:tracePt t="16565" x="1714500" y="3751263"/>
          <p14:tracePt t="16576" x="1704975" y="3771900"/>
          <p14:tracePt t="16587" x="1704975" y="3792538"/>
          <p14:tracePt t="16596" x="1704975" y="3822700"/>
          <p14:tracePt t="16606" x="1704975" y="3841750"/>
          <p14:tracePt t="16616" x="1704975" y="3873500"/>
          <p14:tracePt t="16625" x="1693863" y="3903663"/>
          <p14:tracePt t="16637" x="1693863" y="3933825"/>
          <p14:tracePt t="16646" x="1693863" y="3952875"/>
          <p14:tracePt t="16656" x="1684338" y="3983038"/>
          <p14:tracePt t="16666" x="1684338" y="4013200"/>
          <p14:tracePt t="16677" x="1673225" y="4044950"/>
          <p14:tracePt t="16688" x="1673225" y="4084638"/>
          <p14:tracePt t="16697" x="1673225" y="4114800"/>
          <p14:tracePt t="16706" x="1673225" y="4144963"/>
          <p14:tracePt t="16717" x="1673225" y="4175125"/>
          <p14:tracePt t="16726" x="1663700" y="4216400"/>
          <p14:tracePt t="16737" x="1663700" y="4235450"/>
          <p14:tracePt t="16747" x="1663700" y="4265613"/>
          <p14:tracePt t="16757" x="1663700" y="4295775"/>
          <p14:tracePt t="16768" x="1663700" y="4337050"/>
          <p14:tracePt t="16778" x="1663700" y="4376738"/>
          <p14:tracePt t="16788" x="1654175" y="4427538"/>
          <p14:tracePt t="16797" x="1654175" y="4467225"/>
          <p14:tracePt t="16808" x="1654175" y="4508500"/>
          <p14:tracePt t="16817" x="1654175" y="4538663"/>
          <p14:tracePt t="16827" x="1654175" y="4568825"/>
          <p14:tracePt t="16838" x="1643063" y="4608513"/>
          <p14:tracePt t="16847" x="1643063" y="4649788"/>
          <p14:tracePt t="16857" x="1633538" y="4689475"/>
          <p14:tracePt t="16868" x="1633538" y="4740275"/>
          <p14:tracePt t="16878" x="1624013" y="4800600"/>
          <p14:tracePt t="16889" x="1603375" y="4941888"/>
          <p14:tracePt t="16898" x="1582738" y="5092700"/>
          <p14:tracePt t="16908" x="1563688" y="5183188"/>
          <p14:tracePt t="16918" x="1552575" y="5254625"/>
          <p14:tracePt t="16929" x="1552575" y="5314950"/>
          <p14:tracePt t="16939" x="1543050" y="5365750"/>
          <p14:tracePt t="16948" x="1543050" y="5395913"/>
          <p14:tracePt t="17240" x="1533525" y="5395913"/>
          <p14:tracePt t="17260" x="1533525" y="5405438"/>
          <p14:tracePt t="17271" x="1533525" y="5426075"/>
          <p14:tracePt t="17281" x="1533525" y="5446713"/>
          <p14:tracePt t="17291" x="1533525" y="5495925"/>
          <p14:tracePt t="17301" x="1543050" y="5576888"/>
          <p14:tracePt t="17312" x="1563688" y="5657850"/>
          <p14:tracePt t="17321" x="1582738" y="5748338"/>
          <p14:tracePt t="17331" x="1593850" y="5799138"/>
          <p14:tracePt t="17341" x="1603375" y="5849938"/>
          <p14:tracePt t="17351" x="1612900" y="5889625"/>
          <p14:tracePt t="17361" x="1624013" y="5919788"/>
          <p14:tracePt t="17372" x="1624013" y="5949950"/>
          <p14:tracePt t="17382" x="1624013" y="5970588"/>
          <p14:tracePt t="17392" x="1624013" y="5991225"/>
          <p14:tracePt t="17402" x="1633538" y="6000750"/>
          <p14:tracePt t="17412" x="1633538" y="6010275"/>
          <p14:tracePt t="17422" x="1643063" y="6021388"/>
          <p14:tracePt t="17442" x="1643063" y="6040438"/>
          <p14:tracePt t="17462" x="1643063" y="6051550"/>
          <p14:tracePt t="17472" x="1643063" y="6061075"/>
          <p14:tracePt t="17483" x="1643063" y="6081713"/>
          <p14:tracePt t="17493" x="1643063" y="6091238"/>
          <p14:tracePt t="17502" x="1654175" y="6102350"/>
          <p14:tracePt t="17512" x="1654175" y="6121400"/>
          <p14:tracePt t="17522" x="1654175" y="6132513"/>
          <p14:tracePt t="17532" x="1654175" y="6142038"/>
          <p14:tracePt t="17542" x="1654175" y="6162675"/>
          <p14:tracePt t="17552" x="1654175" y="6172200"/>
          <p14:tracePt t="17573" x="1654175" y="6192838"/>
          <p14:tracePt t="17593" x="1654175" y="6202363"/>
          <p14:tracePt t="17603" x="1654175" y="6211888"/>
          <p14:tracePt t="17613" x="1654175" y="6223000"/>
          <p14:tracePt t="17623" x="1663700" y="6232525"/>
          <p14:tracePt t="17643" x="1663700" y="6242050"/>
          <p14:tracePt t="17654" x="1663700" y="6253163"/>
          <p14:tracePt t="17674" x="1663700" y="6262688"/>
          <p14:tracePt t="17694" x="1663700" y="6273800"/>
          <p14:tracePt t="17724" x="1663700" y="6283325"/>
          <p14:tracePt t="17744" x="1663700" y="6292850"/>
          <p14:tracePt t="17795" x="1663700" y="6303963"/>
          <p14:tracePt t="17845" x="1673225" y="6303963"/>
          <p14:tracePt t="17885" x="1684338" y="6303963"/>
          <p14:tracePt t="17896" x="1693863" y="6303963"/>
          <p14:tracePt t="17906" x="1714500" y="6292850"/>
          <p14:tracePt t="17916" x="1744663" y="6292850"/>
          <p14:tracePt t="17926" x="1814513" y="6273800"/>
          <p14:tracePt t="17936" x="1906588" y="6262688"/>
          <p14:tracePt t="17945" x="2006600" y="6232525"/>
          <p14:tracePt t="17956" x="2087563" y="6223000"/>
          <p14:tracePt t="17966" x="2147888" y="6223000"/>
          <p14:tracePt t="17976" x="2187575" y="6223000"/>
          <p14:tracePt t="17986" x="2219325" y="6223000"/>
          <p14:tracePt t="17996" x="2249488" y="6223000"/>
          <p14:tracePt t="18006" x="2279650" y="6223000"/>
          <p14:tracePt t="18016" x="2309813" y="6223000"/>
          <p14:tracePt t="18027" x="2328863" y="6223000"/>
          <p14:tracePt t="18038" x="2349500" y="6223000"/>
          <p14:tracePt t="18054" x="2379663" y="6223000"/>
          <p14:tracePt t="18057" x="2400300" y="6223000"/>
          <p14:tracePt t="18066" x="2439988" y="6223000"/>
          <p14:tracePt t="18076" x="2500313" y="6232525"/>
          <p14:tracePt t="18087" x="2601913" y="6262688"/>
          <p14:tracePt t="18097" x="2722563" y="6283325"/>
          <p14:tracePt t="18107" x="2833688" y="6303963"/>
          <p14:tracePt t="18117" x="2894013" y="6313488"/>
          <p14:tracePt t="18127" x="2944813" y="6313488"/>
          <p14:tracePt t="18138" x="2974975" y="6313488"/>
          <p14:tracePt t="18147" x="3005138" y="6313488"/>
          <p14:tracePt t="18419" x="3014663" y="6313488"/>
          <p14:tracePt t="18429" x="3035300" y="6323013"/>
          <p14:tracePt t="18439" x="3065463" y="6334125"/>
          <p14:tracePt t="18450" x="3146425" y="6353175"/>
          <p14:tracePt t="18460" x="3227388" y="6373813"/>
          <p14:tracePt t="18470" x="3327400" y="6394450"/>
          <p14:tracePt t="18480" x="3398838" y="6403975"/>
          <p14:tracePt t="18490" x="3449638" y="6403975"/>
          <p14:tracePt t="18500" x="3509963" y="6403975"/>
          <p14:tracePt t="18509" x="3549650" y="6413500"/>
          <p14:tracePt t="18520" x="3589338" y="6424613"/>
          <p14:tracePt t="18529" x="3640138" y="6424613"/>
          <p14:tracePt t="18540" x="3681413" y="6434138"/>
          <p14:tracePt t="18550" x="3700463" y="6434138"/>
          <p14:tracePt t="18560" x="3730625" y="6434138"/>
          <p14:tracePt t="18571" x="3741738" y="6434138"/>
          <p14:tracePt t="18581" x="3760788" y="6434138"/>
          <p14:tracePt t="18590" x="3781425" y="6434138"/>
          <p14:tracePt t="18600" x="3790950" y="6434138"/>
          <p14:tracePt t="18610" x="3802063" y="6434138"/>
          <p14:tracePt t="18621" x="3822700" y="6434138"/>
          <p14:tracePt t="18630" x="3841750" y="6434138"/>
          <p14:tracePt t="18640" x="3862388" y="6434138"/>
          <p14:tracePt t="18650" x="3883025" y="6434138"/>
          <p14:tracePt t="18660" x="3892550" y="6434138"/>
          <p14:tracePt t="18671" x="3922713" y="6434138"/>
          <p14:tracePt t="18681" x="3932238" y="6434138"/>
          <p14:tracePt t="18691" x="3952875" y="6434138"/>
          <p14:tracePt t="18701" x="3962400" y="6434138"/>
          <p14:tracePt t="18711" x="3983038" y="6424613"/>
          <p14:tracePt t="18721" x="4013200" y="6424613"/>
          <p14:tracePt t="18731" x="4043363" y="6424613"/>
          <p14:tracePt t="18741" x="4073525" y="6413500"/>
          <p14:tracePt t="18752" x="4103688" y="6403975"/>
          <p14:tracePt t="18761" x="4133850" y="6403975"/>
          <p14:tracePt t="18771" x="4154488" y="6394450"/>
          <p14:tracePt t="18781" x="4175125" y="6394450"/>
          <p14:tracePt t="18792" x="4195763" y="6383338"/>
          <p14:tracePt t="18803" x="4225925" y="6373813"/>
          <p14:tracePt t="18812" x="4235450" y="6373813"/>
          <p14:tracePt t="18822" x="4256088" y="6373813"/>
          <p14:tracePt t="18832" x="4286250" y="6364288"/>
          <p14:tracePt t="18842" x="4316413" y="6343650"/>
          <p14:tracePt t="18853" x="4367213" y="6334125"/>
          <p14:tracePt t="18862" x="4386263" y="6334125"/>
          <p14:tracePt t="18872" x="4406900" y="6323013"/>
          <p14:tracePt t="18882" x="4427538" y="6323013"/>
          <p14:tracePt t="18892" x="4437063" y="6313488"/>
          <p14:tracePt t="18903" x="4446588" y="6313488"/>
          <p14:tracePt t="18923" x="4457700" y="6313488"/>
          <p14:tracePt t="18943" x="4467225" y="6313488"/>
          <p14:tracePt t="18963" x="4476750" y="6313488"/>
          <p14:tracePt t="18973" x="4487863" y="6303963"/>
          <p14:tracePt t="18983" x="4497388" y="6303963"/>
          <p14:tracePt t="18993" x="4518025" y="6292850"/>
          <p14:tracePt t="19003" x="4527550" y="6292850"/>
          <p14:tracePt t="19013" x="4538663" y="6292850"/>
          <p14:tracePt t="19023" x="4557713" y="6292850"/>
          <p14:tracePt t="19034" x="4568825" y="6292850"/>
          <p14:tracePt t="19054" x="4587875" y="6292850"/>
          <p14:tracePt t="19064" x="4587875" y="6283325"/>
          <p14:tracePt t="19074" x="4598988" y="6283325"/>
          <p14:tracePt t="19084" x="4618038" y="6283325"/>
          <p14:tracePt t="19104" x="4629150" y="6283325"/>
          <p14:tracePt t="19114" x="4648200" y="6283325"/>
          <p14:tracePt t="19124" x="4659313" y="6283325"/>
          <p14:tracePt t="19134" x="4668838" y="6283325"/>
          <p14:tracePt t="19144" x="4678363" y="6283325"/>
          <p14:tracePt t="19165" x="4689475" y="6283325"/>
          <p14:tracePt t="19175" x="4699000" y="6283325"/>
          <p14:tracePt t="19205" x="4710113" y="6283325"/>
          <p14:tracePt t="19245" x="4719638" y="6283325"/>
          <p14:tracePt t="26650" x="4659313" y="6232525"/>
          <p14:tracePt t="26660" x="4476750" y="6102350"/>
          <p14:tracePt t="26675" x="4165600" y="5799138"/>
          <p14:tracePt t="26678" x="3922713" y="5537200"/>
          <p14:tracePt t="26691" x="3711575" y="5264150"/>
          <p14:tracePt t="26698" x="3579813" y="5073650"/>
          <p14:tracePt t="26707" x="3459163" y="4851400"/>
          <p14:tracePt t="26723" x="3357563" y="4710113"/>
          <p14:tracePt t="26726" x="3257550" y="4548188"/>
          <p14:tracePt t="26740" x="3206750" y="4467225"/>
          <p14:tracePt t="26745" x="3167063" y="4406900"/>
          <p14:tracePt t="26756" x="3136900" y="4367213"/>
          <p14:tracePt t="26764" x="3125788" y="4346575"/>
          <p14:tracePt t="26773" x="3116263" y="4337050"/>
          <p14:tracePt t="26789" x="3106738" y="4316413"/>
          <p14:tracePt t="27036" x="2974975" y="4235450"/>
          <p14:tracePt t="27045" x="2863850" y="4154488"/>
          <p14:tracePt t="27057" x="2763838" y="4075113"/>
          <p14:tracePt t="27064" x="2713038" y="4033838"/>
          <p14:tracePt t="27074" x="2662238" y="3994150"/>
          <p14:tracePt t="27083" x="2641600" y="3983038"/>
          <p14:tracePt t="27093" x="2622550" y="3963988"/>
          <p14:tracePt t="27108" x="2601913" y="3952875"/>
          <p14:tracePt t="27112" x="2592388" y="3943350"/>
          <p14:tracePt t="27123" x="2581275" y="3943350"/>
          <p14:tracePt t="27131" x="2581275" y="3933825"/>
          <p14:tracePt t="27140" x="2571750" y="3933825"/>
          <p14:tracePt t="27265" x="2560638" y="3933825"/>
          <p14:tracePt t="27303" x="2541588" y="3933825"/>
          <p14:tracePt t="27313" x="2500313" y="3933825"/>
          <p14:tracePt t="27323" x="2370138" y="3903663"/>
          <p14:tracePt t="27332" x="2178050" y="3862388"/>
          <p14:tracePt t="27342" x="2006600" y="3811588"/>
          <p14:tracePt t="27357" x="1906588" y="3771900"/>
          <p14:tracePt t="27361" x="1844675" y="3741738"/>
          <p14:tracePt t="27375" x="1814513" y="3711575"/>
          <p14:tracePt t="27380" x="1795463" y="3690938"/>
          <p14:tracePt t="27391" x="1765300" y="3670300"/>
          <p14:tracePt t="27399" x="1754188" y="3670300"/>
          <p14:tracePt t="27409" x="1744663" y="3651250"/>
          <p14:tracePt t="27424" x="1735138" y="3651250"/>
          <p14:tracePt t="27428" x="1724025" y="3651250"/>
          <p14:tracePt t="27447" x="1724025" y="3640138"/>
          <p14:tracePt t="27457" x="1714500" y="3640138"/>
          <p14:tracePt t="27755" x="1714500" y="3651250"/>
          <p14:tracePt t="27794" x="1714500" y="3660775"/>
          <p14:tracePt t="28034" x="1724025" y="3660775"/>
          <p14:tracePt t="28066" x="1735138" y="3660775"/>
          <p14:tracePt t="28100" x="1744663" y="3660775"/>
          <p14:tracePt t="28122" x="1754188" y="3660775"/>
          <p14:tracePt t="28132" x="1784350" y="3660775"/>
          <p14:tracePt t="28143" x="1825625" y="3660775"/>
          <p14:tracePt t="28156" x="1925638" y="3660775"/>
          <p14:tracePt t="28165" x="2147888" y="3660775"/>
          <p14:tracePt t="28177" x="2400300" y="3660775"/>
          <p14:tracePt t="28190" x="2560638" y="3660775"/>
          <p14:tracePt t="28199" x="2662238" y="3660775"/>
          <p14:tracePt t="28209" x="2732088" y="3670300"/>
          <p14:tracePt t="28223" x="2773363" y="3670300"/>
          <p14:tracePt t="28232" x="2803525" y="3670300"/>
          <p14:tracePt t="28243" x="2833688" y="3670300"/>
          <p14:tracePt t="28256" x="2863850" y="3670300"/>
          <p14:tracePt t="28264" x="2894013" y="3670300"/>
          <p14:tracePt t="28275" x="2935288" y="3670300"/>
          <p14:tracePt t="28290" x="2984500" y="3670300"/>
          <p14:tracePt t="28297" x="3025775" y="3670300"/>
          <p14:tracePt t="28308" x="3074988" y="3660775"/>
          <p14:tracePt t="28323" x="3116263" y="3651250"/>
          <p14:tracePt t="28329" x="3167063" y="3640138"/>
          <p14:tracePt t="28340" x="3197225" y="3630613"/>
          <p14:tracePt t="28357" x="3227388" y="3621088"/>
          <p14:tracePt t="28362" x="3257550" y="3621088"/>
          <p14:tracePt t="28374" x="3287713" y="3621088"/>
          <p14:tracePt t="28381" x="3308350" y="3609975"/>
          <p14:tracePt t="28392" x="3327400" y="3609975"/>
          <p14:tracePt t="28407" x="3357563" y="3609975"/>
          <p14:tracePt t="28411" x="3387725" y="3600450"/>
          <p14:tracePt t="28426" x="3417888" y="3600450"/>
          <p14:tracePt t="28429" x="3449638" y="3600450"/>
          <p14:tracePt t="28441" x="3489325" y="3590925"/>
          <p14:tracePt t="28448" x="3519488" y="3590925"/>
          <p14:tracePt t="28459" x="3549650" y="3590925"/>
          <p14:tracePt t="28473" x="3579813" y="3590925"/>
          <p14:tracePt t="28476" x="3609975" y="3590925"/>
          <p14:tracePt t="28490" x="3630613" y="3590925"/>
          <p14:tracePt t="28496" x="3660775" y="3590925"/>
          <p14:tracePt t="28506" x="3681413" y="3590925"/>
          <p14:tracePt t="28514" x="3711575" y="3590925"/>
          <p14:tracePt t="28523" x="3741738" y="3590925"/>
          <p14:tracePt t="28539" x="3760788" y="3590925"/>
          <p14:tracePt t="28541" x="3790950" y="3590925"/>
          <p14:tracePt t="28556" x="3811588" y="3590925"/>
          <p14:tracePt t="28561" x="3841750" y="3600450"/>
          <p14:tracePt t="28573" x="3862388" y="3609975"/>
          <p14:tracePt t="28579" x="3892550" y="3609975"/>
          <p14:tracePt t="28589" x="3913188" y="3609975"/>
          <p14:tracePt t="28599" x="3932238" y="3609975"/>
          <p14:tracePt t="28608" x="3943350" y="3609975"/>
          <p14:tracePt t="28622" x="3962400" y="3621088"/>
          <p14:tracePt t="28627" x="3973513" y="3621088"/>
          <p14:tracePt t="28639" x="3994150" y="3630613"/>
          <p14:tracePt t="28647" x="4013200" y="3630613"/>
          <p14:tracePt t="28656" x="4033838" y="3630613"/>
          <p14:tracePt t="28664" x="4064000" y="3640138"/>
          <p14:tracePt t="28674" x="4084638" y="3640138"/>
          <p14:tracePt t="28688" x="4114800" y="3640138"/>
          <p14:tracePt t="28693" x="4144963" y="3640138"/>
          <p14:tracePt t="28705" x="4175125" y="3651250"/>
          <p14:tracePt t="28712" x="4205288" y="3651250"/>
          <p14:tracePt t="28722" x="4265613" y="3660775"/>
          <p14:tracePt t="28732" x="4325938" y="3670300"/>
          <p14:tracePt t="28741" x="4416425" y="3681413"/>
          <p14:tracePt t="28755" x="4457700" y="3690938"/>
          <p14:tracePt t="28759" x="4487863" y="3690938"/>
          <p14:tracePt t="28773" x="4518025" y="3702050"/>
          <p14:tracePt t="28779" x="4527550" y="3702050"/>
          <p14:tracePt t="28789" x="4548188" y="3702050"/>
          <p14:tracePt t="28797" x="4568825" y="3702050"/>
          <p14:tracePt t="28821" x="4587875" y="3702050"/>
          <p14:tracePt t="28825" x="4598988" y="3702050"/>
          <p14:tracePt t="28840" x="4608513" y="3702050"/>
          <p14:tracePt t="28844" x="4618038" y="3702050"/>
          <p14:tracePt t="28857" x="4629150" y="3702050"/>
          <p14:tracePt t="28863" x="4638675" y="3702050"/>
          <p14:tracePt t="28874" x="4648200" y="3702050"/>
          <p14:tracePt t="28880" x="4659313" y="3702050"/>
          <p14:tracePt t="28891" x="4668838" y="3702050"/>
          <p14:tracePt t="28907" x="4678363" y="3702050"/>
          <p14:tracePt t="29278" x="4689475" y="3702050"/>
          <p14:tracePt t="29289" x="4710113" y="3732213"/>
          <p14:tracePt t="29297" x="4719638" y="3762375"/>
          <p14:tracePt t="29308" x="4740275" y="3802063"/>
          <p14:tracePt t="29322" x="4759325" y="3852863"/>
          <p14:tracePt t="29326" x="4770438" y="3903663"/>
          <p14:tracePt t="29340" x="4779963" y="3943350"/>
          <p14:tracePt t="29344" x="4779963" y="3983038"/>
          <p14:tracePt t="29357" x="4779963" y="4024313"/>
          <p14:tracePt t="29363" x="4779963" y="4054475"/>
          <p14:tracePt t="29372" x="4779963" y="4084638"/>
          <p14:tracePt t="29382" x="4779963" y="4124325"/>
          <p14:tracePt t="29392" x="4779963" y="4154488"/>
          <p14:tracePt t="29406" x="4779963" y="4184650"/>
          <p14:tracePt t="29411" x="4779963" y="4225925"/>
          <p14:tracePt t="29423" x="4779963" y="4256088"/>
          <p14:tracePt t="29429" x="4770438" y="4295775"/>
          <p14:tracePt t="29440" x="4770438" y="4337050"/>
          <p14:tracePt t="29448" x="4770438" y="4376738"/>
          <p14:tracePt t="29458" x="4770438" y="4418013"/>
          <p14:tracePt t="29473" x="4759325" y="4448175"/>
          <p14:tracePt t="29477" x="4759325" y="4478338"/>
          <p14:tracePt t="29490" x="4759325" y="4508500"/>
          <p14:tracePt t="29496" x="4759325" y="4518025"/>
          <p14:tracePt t="29506" x="4759325" y="4538663"/>
          <p14:tracePt t="29516" x="4759325" y="4548188"/>
          <p14:tracePt t="29524" x="4759325" y="4568825"/>
          <p14:tracePt t="29540" x="4759325" y="4578350"/>
          <p14:tracePt t="29543" x="4759325" y="4598988"/>
          <p14:tracePt t="29557" x="4759325" y="4608513"/>
          <p14:tracePt t="29562" x="4759325" y="4629150"/>
          <p14:tracePt t="29574" x="4759325" y="4659313"/>
          <p14:tracePt t="29580" x="4759325" y="4689475"/>
          <p14:tracePt t="29590" x="4759325" y="4719638"/>
          <p14:tracePt t="29599" x="4759325" y="4740275"/>
          <p14:tracePt t="29609" x="4759325" y="4760913"/>
          <p14:tracePt t="29622" x="4759325" y="4779963"/>
          <p14:tracePt t="29627" x="4759325" y="4791075"/>
          <p14:tracePt t="29639" x="4759325" y="4810125"/>
          <p14:tracePt t="29647" x="4759325" y="4840288"/>
          <p14:tracePt t="29655" x="4749800" y="4870450"/>
          <p14:tracePt t="29665" x="4749800" y="4932363"/>
          <p14:tracePt t="29674" x="4740275" y="4981575"/>
          <p14:tracePt t="29688" x="4729163" y="5032375"/>
          <p14:tracePt t="29692" x="4729163" y="5073650"/>
          <p14:tracePt t="29705" x="4719638" y="5092700"/>
          <p14:tracePt t="29711" x="4719638" y="5113338"/>
          <p14:tracePt t="29722" x="4719638" y="5133975"/>
          <p14:tracePt t="29730" x="4719638" y="5143500"/>
          <p14:tracePt t="29749" x="4719638" y="5153025"/>
          <p14:tracePt t="29758" x="4719638" y="5164138"/>
          <p14:tracePt t="29774" x="4719638" y="5173663"/>
          <p14:tracePt t="29776" x="4719638" y="5194300"/>
          <p14:tracePt t="29788" x="4719638" y="5203825"/>
          <p14:tracePt t="29794" x="4719638" y="5233988"/>
          <p14:tracePt t="29805" x="4719638" y="5264150"/>
          <p14:tracePt t="29813" x="4719638" y="5305425"/>
          <p14:tracePt t="29822" x="4719638" y="5345113"/>
          <p14:tracePt t="29831" x="4719638" y="5405438"/>
          <p14:tracePt t="29841" x="4719638" y="5446713"/>
          <p14:tracePt t="29855" x="4719638" y="5476875"/>
          <p14:tracePt t="29858" x="4719638" y="5495925"/>
          <p14:tracePt t="29872" x="4719638" y="5507038"/>
          <p14:tracePt t="29876" x="4719638" y="5516563"/>
          <p14:tracePt t="29889" x="4719638" y="5537200"/>
          <p14:tracePt t="29893" x="4719638" y="5546725"/>
          <p14:tracePt t="29905" x="4719638" y="5556250"/>
          <p14:tracePt t="29911" x="4719638" y="5576888"/>
          <p14:tracePt t="29922" x="4719638" y="5597525"/>
          <p14:tracePt t="29929" x="4719638" y="5607050"/>
          <p14:tracePt t="29938" x="4719638" y="5618163"/>
          <p14:tracePt t="30320" x="4719638" y="5637213"/>
          <p14:tracePt t="30329" x="4719638" y="5667375"/>
          <p14:tracePt t="30339" x="4719638" y="5697538"/>
          <p14:tracePt t="30348" x="4719638" y="5727700"/>
          <p14:tracePt t="30359" x="4729163" y="5748338"/>
          <p14:tracePt t="30373" x="4729163" y="5768975"/>
          <p14:tracePt t="30377" x="4729163" y="5789613"/>
          <p14:tracePt t="30390" x="4729163" y="5799138"/>
          <p14:tracePt t="30395" x="4729163" y="5829300"/>
          <p14:tracePt t="30406" x="4740275" y="5838825"/>
          <p14:tracePt t="30414" x="4740275" y="5859463"/>
          <p14:tracePt t="30425" x="4749800" y="5880100"/>
          <p14:tracePt t="30439" x="4749800" y="5899150"/>
          <p14:tracePt t="30443" x="4749800" y="5919788"/>
          <p14:tracePt t="30456" x="4759325" y="5949950"/>
          <p14:tracePt t="30462" x="4759325" y="5970588"/>
          <p14:tracePt t="30473" x="4759325" y="5991225"/>
          <p14:tracePt t="30481" x="4759325" y="6010275"/>
          <p14:tracePt t="30489" x="4759325" y="6030913"/>
          <p14:tracePt t="30507" x="4759325" y="6051550"/>
          <p14:tracePt t="30510" x="4759325" y="6070600"/>
          <p14:tracePt t="30523" x="4759325" y="6081713"/>
          <p14:tracePt t="30528" x="4759325" y="6091238"/>
          <p14:tracePt t="30540" x="4759325" y="6102350"/>
          <p14:tracePt t="30547" x="4759325" y="6111875"/>
          <p14:tracePt t="30557" x="4759325" y="6121400"/>
          <p14:tracePt t="30572" x="4759325" y="6132513"/>
          <p14:tracePt t="30589" x="4759325" y="6142038"/>
          <p14:tracePt t="30606" x="4759325" y="6151563"/>
          <p14:tracePt t="30624" x="4759325" y="6162675"/>
          <p14:tracePt t="30643" x="4759325" y="6172200"/>
          <p14:tracePt t="30661" x="4759325" y="6192838"/>
          <p14:tracePt t="30672" x="4759325" y="6202363"/>
          <p14:tracePt t="30680" x="4759325" y="6211888"/>
          <p14:tracePt t="30704" x="4759325" y="6223000"/>
          <p14:tracePt t="30722" x="4759325" y="6232525"/>
          <p14:tracePt t="30728" x="4749800" y="6232525"/>
          <p14:tracePt t="30747" x="4749800" y="6242050"/>
          <p14:tracePt t="30772" x="4749800" y="6253163"/>
          <p14:tracePt t="30804" x="4740275" y="6253163"/>
          <p14:tracePt t="30823" x="4719638" y="6253163"/>
          <p14:tracePt t="30839" x="4710113" y="6242050"/>
          <p14:tracePt t="30843" x="4678363" y="6223000"/>
          <p14:tracePt t="30860" x="4598988" y="6142038"/>
          <p14:tracePt t="30863" x="4467225" y="6040438"/>
          <p14:tracePt t="30875" x="4337050" y="5970588"/>
          <p14:tracePt t="30885" x="4235450" y="5919788"/>
          <p14:tracePt t="30891" x="4154488" y="5880100"/>
          <p14:tracePt t="30912" x="4003675" y="5808663"/>
          <p14:tracePt t="30932" x="3883025" y="5738813"/>
          <p14:tracePt t="30946" x="3751263" y="5657850"/>
          <p14:tracePt t="30950" x="3640138" y="5567363"/>
          <p14:tracePt t="30971" x="3408363" y="5354638"/>
          <p14:tracePt t="30982" x="3297238" y="5254625"/>
          <p14:tracePt t="30991" x="3176588" y="5164138"/>
          <p14:tracePt t="30995" x="3086100" y="5092700"/>
          <p14:tracePt t="31007" x="3025775" y="5053013"/>
          <p14:tracePt t="31014" x="2995613" y="5041900"/>
          <p14:tracePt t="31024" x="2974975" y="5022850"/>
          <p14:tracePt t="31040" x="2944813" y="5011738"/>
          <p14:tracePt t="31052" x="2935288" y="4992688"/>
          <p14:tracePt t="31057" x="2924175" y="4992688"/>
          <p14:tracePt t="31318" x="2843213" y="4932363"/>
          <p14:tracePt t="31326" x="2671763" y="4810125"/>
          <p14:tracePt t="31341" x="2481263" y="4710113"/>
          <p14:tracePt t="31346" x="2379663" y="4638675"/>
          <p14:tracePt t="31356" x="2339975" y="4608513"/>
          <p14:tracePt t="31364" x="2298700" y="4578350"/>
          <p14:tracePt t="31373" x="2279650" y="4559300"/>
          <p14:tracePt t="31388" x="2259013" y="4538663"/>
          <p14:tracePt t="31392" x="2238375" y="4527550"/>
          <p14:tracePt t="31405" x="2228850" y="4508500"/>
          <p14:tracePt t="31412" x="2208213" y="4508500"/>
          <p14:tracePt t="31422" x="2187575" y="4497388"/>
          <p14:tracePt t="31431" x="2178050" y="4487863"/>
          <p14:tracePt t="31441" x="2157413" y="4487863"/>
          <p14:tracePt t="31456" x="2147888" y="4478338"/>
          <p14:tracePt t="31460" x="2138363" y="4478338"/>
          <p14:tracePt t="31472" x="2117725" y="4467225"/>
          <p14:tracePt t="31479" x="2108200" y="4467225"/>
          <p14:tracePt t="31488" x="2097088" y="4467225"/>
          <p14:tracePt t="31497" x="2087563" y="4457700"/>
          <p14:tracePt t="31508" x="2066925" y="4448175"/>
          <p14:tracePt t="31523" x="2057400" y="4448175"/>
          <p14:tracePt t="31527" x="2047875" y="4437063"/>
          <p14:tracePt t="31539" x="2027238" y="4427538"/>
          <p14:tracePt t="31546" x="2016125" y="4427538"/>
          <p14:tracePt t="31556" x="1997075" y="4406900"/>
          <p14:tracePt t="31566" x="1985963" y="4397375"/>
          <p14:tracePt t="31575" x="1976438" y="4397375"/>
          <p14:tracePt t="31589" x="1966913" y="4387850"/>
          <p14:tracePt t="31605" x="1955800" y="4376738"/>
          <p14:tracePt t="31622" x="1955800" y="4367213"/>
          <p14:tracePt t="31638" x="1946275" y="4367213"/>
          <p14:tracePt t="31641" x="1946275" y="4356100"/>
          <p14:tracePt t="31655" x="1946275" y="4346575"/>
          <p14:tracePt t="31671" x="1946275" y="4325938"/>
          <p14:tracePt t="31689" x="1946275" y="4316413"/>
          <p14:tracePt t="31704" x="1966913" y="4286250"/>
          <p14:tracePt t="31708" x="1985963" y="4256088"/>
          <p14:tracePt t="31721" x="2016125" y="4225925"/>
          <p14:tracePt t="31727" x="2047875" y="4184650"/>
          <p14:tracePt t="31738" x="2078038" y="4165600"/>
          <p14:tracePt t="31746" x="2108200" y="4135438"/>
          <p14:tracePt t="31756" x="2127250" y="4114800"/>
          <p14:tracePt t="31771" x="2157413" y="4094163"/>
          <p14:tracePt t="31774" x="2168525" y="4084638"/>
          <p14:tracePt t="31789" x="2198688" y="4064000"/>
          <p14:tracePt t="31794" x="2208213" y="4064000"/>
          <p14:tracePt t="31807" x="2219325" y="4054475"/>
          <p14:tracePt t="31813" x="2238375" y="4044950"/>
          <p14:tracePt t="31822" x="2249488" y="4044950"/>
          <p14:tracePt t="31838" x="2259013" y="4033838"/>
          <p14:tracePt t="31841" x="2279650" y="4024313"/>
          <p14:tracePt t="31855" x="2298700" y="4013200"/>
          <p14:tracePt t="31860" x="2319338" y="4013200"/>
          <p14:tracePt t="31872" x="2370138" y="4003675"/>
          <p14:tracePt t="31879" x="2439988" y="3973513"/>
          <p14:tracePt t="31889" x="2530475" y="3952875"/>
          <p14:tracePt t="31898" x="2611438" y="3922713"/>
          <p14:tracePt t="31908" x="2671763" y="3903663"/>
          <p14:tracePt t="31921" x="2732088" y="3883025"/>
          <p14:tracePt t="31927" x="2773363" y="3873500"/>
          <p14:tracePt t="31938" x="2803525" y="3852863"/>
          <p14:tracePt t="31947" x="2854325" y="3832225"/>
          <p14:tracePt t="31957" x="2884488" y="3832225"/>
          <p14:tracePt t="31965" x="2924175" y="3811588"/>
          <p14:tracePt t="31975" x="2974975" y="3802063"/>
          <p14:tracePt t="31987" x="3014663" y="3781425"/>
          <p14:tracePt t="31993" x="3074988" y="3771900"/>
          <p14:tracePt t="32004" x="3116263" y="3751263"/>
          <p14:tracePt t="32012" x="3176588" y="3721100"/>
          <p14:tracePt t="32022" x="3236913" y="3711575"/>
          <p14:tracePt t="32031" x="3308350" y="3670300"/>
          <p14:tracePt t="32050" x="3398838" y="3630613"/>
          <p14:tracePt t="32055" x="3519488" y="3590925"/>
          <p14:tracePt t="32060" x="3640138" y="3530600"/>
          <p14:tracePt t="32072" x="3790950" y="3468688"/>
          <p14:tracePt t="32079" x="3922713" y="3438525"/>
          <p14:tracePt t="32087" x="4073525" y="3398838"/>
          <p14:tracePt t="32097" x="4235450" y="3378200"/>
          <p14:tracePt t="32107" x="4386263" y="3359150"/>
          <p14:tracePt t="32121" x="4497388" y="3348038"/>
          <p14:tracePt t="32126" x="4578350" y="3348038"/>
          <p14:tracePt t="32138" x="4629150" y="3338513"/>
          <p14:tracePt t="32144" x="4689475" y="3338513"/>
          <p14:tracePt t="32154" x="4759325" y="3338513"/>
          <p14:tracePt t="32163" x="4810125" y="3338513"/>
          <p14:tracePt t="32172" x="4860925" y="3338513"/>
          <p14:tracePt t="32188" x="4921250" y="3327400"/>
          <p14:tracePt t="32192" x="4981575" y="3327400"/>
          <p14:tracePt t="32204" x="5011738" y="3317875"/>
          <p14:tracePt t="32210" x="5041900" y="3308350"/>
          <p14:tracePt t="32221" x="5062538" y="3297238"/>
          <p14:tracePt t="32230" x="5092700" y="3297238"/>
          <p14:tracePt t="32239" x="5102225" y="3287713"/>
          <p14:tracePt t="32254" x="5122863" y="3287713"/>
          <p14:tracePt t="32258" x="5132388" y="3278188"/>
          <p14:tracePt t="32271" x="5143500" y="3278188"/>
          <p14:tracePt t="32471" x="5011738" y="3459163"/>
          <p14:tracePt t="32480" x="4668838" y="3873500"/>
          <p14:tracePt t="32489" x="4356100" y="4265613"/>
          <p14:tracePt t="32506" x="4205288" y="4487863"/>
          <p14:tracePt t="32508" x="4094163" y="4629150"/>
          <p14:tracePt t="32523" x="4003675" y="4749800"/>
          <p14:tracePt t="32528" x="3932238" y="4860925"/>
          <p14:tracePt t="32539" x="3892550" y="4941888"/>
          <p14:tracePt t="32547" x="3852863" y="5011738"/>
          <p14:tracePt t="32556" x="3822700" y="5092700"/>
          <p14:tracePt t="32572" x="3790950" y="5153025"/>
          <p14:tracePt t="32575" x="3751263" y="5224463"/>
          <p14:tracePt t="32589" x="3721100" y="5284788"/>
          <p14:tracePt t="32594" x="3681413" y="5345113"/>
          <p14:tracePt t="32606" x="3651250" y="5384800"/>
          <p14:tracePt t="32613" x="3630613" y="5426075"/>
          <p14:tracePt t="32622" x="3619500" y="5446713"/>
          <p14:tracePt t="32639" x="3600450" y="5476875"/>
          <p14:tracePt t="32642" x="3589338" y="5495925"/>
          <p14:tracePt t="32655" x="3570288" y="5537200"/>
          <p14:tracePt t="32660" x="3549650" y="5567363"/>
          <p14:tracePt t="32672" x="3540125" y="5597525"/>
          <p14:tracePt t="32679" x="3519488" y="5627688"/>
          <p14:tracePt t="32688" x="3509963" y="5667375"/>
          <p14:tracePt t="32706" x="3509963" y="5688013"/>
          <p14:tracePt t="32707" x="3498850" y="5718175"/>
          <p14:tracePt t="32722" x="3479800" y="5738813"/>
          <p14:tracePt t="32727" x="3479800" y="5768975"/>
          <p14:tracePt t="32739" x="3479800" y="5808663"/>
          <p14:tracePt t="32746" x="3468688" y="5838825"/>
          <p14:tracePt t="32756" x="3459163" y="5859463"/>
          <p14:tracePt t="32771" x="3459163" y="5880100"/>
          <p14:tracePt t="32774" x="3459163" y="5889625"/>
          <p14:tracePt t="32789" x="3459163" y="5899150"/>
          <p14:tracePt t="32832" x="3459163" y="5910263"/>
          <p14:tracePt t="32907" x="3479800" y="5899150"/>
          <p14:tracePt t="32921" x="3549650" y="5868988"/>
          <p14:tracePt t="32925" x="3771900" y="5778500"/>
          <p14:tracePt t="32938" x="4033838" y="5657850"/>
          <p14:tracePt t="32945" x="4316413" y="5546725"/>
          <p14:tracePt t="32955" x="4518025" y="5456238"/>
          <p14:tracePt t="32963" x="4659313" y="5416550"/>
          <p14:tracePt t="32973" x="4770438" y="5365750"/>
          <p14:tracePt t="32987" x="4881563" y="5335588"/>
          <p14:tracePt t="32992" x="5021263" y="5284788"/>
          <p14:tracePt t="33004" x="5162550" y="5233988"/>
          <p14:tracePt t="33010" x="5264150" y="5213350"/>
          <p14:tracePt t="33021" x="5364163" y="5183188"/>
          <p14:tracePt t="33030" x="5486400" y="5164138"/>
          <p14:tracePt t="33049" x="5637213" y="5113338"/>
          <p14:tracePt t="33054" x="5788025" y="5062538"/>
          <p14:tracePt t="33058" x="5980113" y="4992688"/>
          <p14:tracePt t="33072" x="6181725" y="4921250"/>
          <p14:tracePt t="33076" x="6383338" y="4851400"/>
          <p14:tracePt t="33088" x="6534150" y="4779963"/>
          <p14:tracePt t="33095" x="6615113" y="4730750"/>
          <p14:tracePt t="33104" x="6705600" y="4689475"/>
          <p14:tracePt t="33113" x="6777038" y="4659313"/>
          <p14:tracePt t="33121" x="6827838" y="4638675"/>
          <p14:tracePt t="33137" x="6858000" y="4629150"/>
          <p14:tracePt t="33140" x="6888163" y="4619625"/>
          <p14:tracePt t="33155" x="6907213" y="4608513"/>
          <p14:tracePt t="34514" x="6615113" y="4437063"/>
          <p14:tracePt t="34525" x="6080125" y="4175125"/>
          <p14:tracePt t="34539" x="5516563" y="3883025"/>
          <p14:tracePt t="34543" x="4921250" y="3570288"/>
          <p14:tracePt t="34557" x="4356100" y="3187700"/>
          <p14:tracePt t="34562" x="3802063" y="2782888"/>
          <p14:tracePt t="34573" x="3357563" y="2379663"/>
          <p14:tracePt t="34590" x="2722563" y="1644650"/>
          <p14:tracePt t="34605" x="2571750" y="1473200"/>
          <p14:tracePt t="35977" x="2147888" y="1109663"/>
          <p14:tracePt t="35986" x="1814513" y="847725"/>
          <p14:tracePt t="35995" x="1563688" y="625475"/>
          <p14:tracePt t="36005" x="1281113" y="393700"/>
          <p14:tracePt t="36021" x="1079500" y="222250"/>
          <p14:tracePt t="36025" x="896938" y="809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3A4C20-A805-4AAA-92EA-677DA82485CF}"/>
              </a:ext>
            </a:extLst>
          </p:cNvPr>
          <p:cNvSpPr txBox="1"/>
          <p:nvPr/>
        </p:nvSpPr>
        <p:spPr>
          <a:xfrm>
            <a:off x="925033" y="701749"/>
            <a:ext cx="93353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Annie needs to draw a 2D shape to keep the sheep in.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Can she make a 2D shape with two straight lines?</a:t>
            </a:r>
          </a:p>
          <a:p>
            <a:br>
              <a:rPr lang="en-GB" dirty="0">
                <a:latin typeface="Comic Sans MS" panose="030F0702030302020204" pitchFamily="66" charset="0"/>
              </a:rPr>
            </a:b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CBCC0-4BF4-47E2-9398-D730424FA021}"/>
              </a:ext>
            </a:extLst>
          </p:cNvPr>
          <p:cNvSpPr txBox="1"/>
          <p:nvPr/>
        </p:nvSpPr>
        <p:spPr>
          <a:xfrm>
            <a:off x="2498650" y="5408381"/>
            <a:ext cx="6379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How many lines will she need to make a 2D shape for her sheep?</a:t>
            </a: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2C4079-FF02-459C-9EB1-0C719FE4C2EF}"/>
              </a:ext>
            </a:extLst>
          </p:cNvPr>
          <p:cNvCxnSpPr/>
          <p:nvPr/>
        </p:nvCxnSpPr>
        <p:spPr>
          <a:xfrm>
            <a:off x="563526" y="1935126"/>
            <a:ext cx="0" cy="1733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BC34C6-7AFF-494E-A247-B7719C7F08EE}"/>
              </a:ext>
            </a:extLst>
          </p:cNvPr>
          <p:cNvCxnSpPr/>
          <p:nvPr/>
        </p:nvCxnSpPr>
        <p:spPr>
          <a:xfrm>
            <a:off x="563526" y="3668233"/>
            <a:ext cx="15417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497D72-DF65-41A9-AB0C-FEA485F05386}"/>
              </a:ext>
            </a:extLst>
          </p:cNvPr>
          <p:cNvCxnSpPr/>
          <p:nvPr/>
        </p:nvCxnSpPr>
        <p:spPr>
          <a:xfrm flipH="1">
            <a:off x="3264195" y="2392326"/>
            <a:ext cx="1169581" cy="1531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AE2144-88B1-4C36-AD8C-1E8BB981C82D}"/>
              </a:ext>
            </a:extLst>
          </p:cNvPr>
          <p:cNvCxnSpPr/>
          <p:nvPr/>
        </p:nvCxnSpPr>
        <p:spPr>
          <a:xfrm>
            <a:off x="3274828" y="3955312"/>
            <a:ext cx="2009553" cy="489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C32344-A8B3-44E6-AEB9-082DA47BF7E2}"/>
              </a:ext>
            </a:extLst>
          </p:cNvPr>
          <p:cNvCxnSpPr/>
          <p:nvPr/>
        </p:nvCxnSpPr>
        <p:spPr>
          <a:xfrm>
            <a:off x="7028121" y="1669312"/>
            <a:ext cx="0" cy="2775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0018CD4-583F-40F8-85B9-ABA055499625}"/>
              </a:ext>
            </a:extLst>
          </p:cNvPr>
          <p:cNvCxnSpPr/>
          <p:nvPr/>
        </p:nvCxnSpPr>
        <p:spPr>
          <a:xfrm>
            <a:off x="6273209" y="3923414"/>
            <a:ext cx="1573619" cy="31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A64171-D779-47B6-8EF2-767F01C77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4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63"/>
    </mc:Choice>
    <mc:Fallback>
      <p:transition spd="slow" advTm="49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67" x="2995613" y="3338513"/>
          <p14:tracePt t="19175" x="2965450" y="3308350"/>
          <p14:tracePt t="19191" x="2914650" y="3267075"/>
          <p14:tracePt t="19196" x="2884488" y="3236913"/>
          <p14:tracePt t="19208" x="2863850" y="3227388"/>
          <p14:tracePt t="19215" x="2854325" y="3206750"/>
          <p14:tracePt t="19224" x="2843213" y="3206750"/>
          <p14:tracePt t="19451" x="2713038" y="3187700"/>
          <p14:tracePt t="19460" x="2359025" y="3116263"/>
          <p14:tracePt t="19474" x="2036763" y="3035300"/>
          <p14:tracePt t="19479" x="1754188" y="2954338"/>
          <p14:tracePt t="19490" x="1593850" y="2894013"/>
          <p14:tracePt t="19499" x="1462088" y="2854325"/>
          <p14:tracePt t="19509" x="1381125" y="2824163"/>
          <p14:tracePt t="19523" x="1320800" y="2794000"/>
          <p14:tracePt t="19526" x="1281113" y="2773363"/>
          <p14:tracePt t="19540" x="1250950" y="2752725"/>
          <p14:tracePt t="19545" x="1230313" y="2733675"/>
          <p14:tracePt t="19557" x="1220788" y="2733675"/>
          <p14:tracePt t="19564" x="1200150" y="2713038"/>
          <p14:tracePt t="19784" x="1149350" y="2673350"/>
          <p14:tracePt t="19794" x="1068388" y="2611438"/>
          <p14:tracePt t="19810" x="1028700" y="2571750"/>
          <p14:tracePt t="19814" x="989013" y="2551113"/>
          <p14:tracePt t="19826" x="957263" y="2511425"/>
          <p14:tracePt t="19832" x="938213" y="2501900"/>
          <p14:tracePt t="19841" x="927100" y="2481263"/>
          <p14:tracePt t="19857" x="908050" y="2470150"/>
          <p14:tracePt t="19860" x="908050" y="2460625"/>
          <p14:tracePt t="19873" x="896938" y="2451100"/>
          <p14:tracePt t="19879" x="887413" y="2439988"/>
          <p14:tracePt t="19891" x="877888" y="2430463"/>
          <p14:tracePt t="19909" x="866775" y="2409825"/>
          <p14:tracePt t="19927" x="857250" y="2400300"/>
          <p14:tracePt t="19940" x="857250" y="2390775"/>
          <p14:tracePt t="19947" x="847725" y="2379663"/>
          <p14:tracePt t="19965" x="847725" y="2370138"/>
          <p14:tracePt t="19990" x="836613" y="2360613"/>
          <p14:tracePt t="19994" x="836613" y="2349500"/>
          <p14:tracePt t="20008" x="827088" y="2349500"/>
          <p14:tracePt t="20024" x="827088" y="2339975"/>
          <p14:tracePt t="20056" x="827088" y="2330450"/>
          <p14:tracePt t="20061" x="817563" y="2330450"/>
          <p14:tracePt t="20075" x="817563" y="2319338"/>
          <p14:tracePt t="20080" x="806450" y="2309813"/>
          <p14:tracePt t="20091" x="796925" y="2289175"/>
          <p14:tracePt t="20108" x="785813" y="2279650"/>
          <p14:tracePt t="20109" x="776288" y="2249488"/>
          <p14:tracePt t="20125" x="755650" y="2208213"/>
          <p14:tracePt t="20128" x="736600" y="2178050"/>
          <p14:tracePt t="20141" x="715963" y="2159000"/>
          <p14:tracePt t="20147" x="706438" y="2147888"/>
          <p14:tracePt t="20158" x="695325" y="2117725"/>
          <p14:tracePt t="20167" x="676275" y="2108200"/>
          <p14:tracePt t="20177" x="676275" y="2097088"/>
          <p14:tracePt t="20190" x="665163" y="2087563"/>
          <p14:tracePt t="20196" x="665163" y="2078038"/>
          <p14:tracePt t="20207" x="655638" y="2078038"/>
          <p14:tracePt t="20225" x="655638" y="2066925"/>
          <p14:tracePt t="20243" x="646113" y="2066925"/>
          <p14:tracePt t="20340" x="646113" y="2078038"/>
          <p14:tracePt t="20356" x="646113" y="2108200"/>
          <p14:tracePt t="20359" x="646113" y="2168525"/>
          <p14:tracePt t="20373" x="646113" y="2309813"/>
          <p14:tracePt t="20378" x="655638" y="2470150"/>
          <p14:tracePt t="20390" x="665163" y="2622550"/>
          <p14:tracePt t="20398" x="676275" y="2763838"/>
          <p14:tracePt t="20407" x="676275" y="2884488"/>
          <p14:tracePt t="20424" x="676275" y="2954338"/>
          <p14:tracePt t="20427" x="676275" y="3025775"/>
          <p14:tracePt t="20440" x="676275" y="3055938"/>
          <p14:tracePt t="20446" x="676275" y="3086100"/>
          <p14:tracePt t="20457" x="676275" y="3106738"/>
          <p14:tracePt t="20465" x="685800" y="3116263"/>
          <p14:tracePt t="20474" x="685800" y="3136900"/>
          <p14:tracePt t="20491" x="685800" y="3146425"/>
          <p14:tracePt t="20494" x="685800" y="3155950"/>
          <p14:tracePt t="20507" x="685800" y="3167063"/>
          <p14:tracePt t="20513" x="685800" y="3176588"/>
          <p14:tracePt t="20524" x="685800" y="3187700"/>
          <p14:tracePt t="20533" x="685800" y="3206750"/>
          <p14:tracePt t="20542" x="695325" y="3227388"/>
          <p14:tracePt t="20557" x="695325" y="3236913"/>
          <p14:tracePt t="20562" x="706438" y="3257550"/>
          <p14:tracePt t="20574" x="706438" y="3267075"/>
          <p14:tracePt t="20582" x="706438" y="3297238"/>
          <p14:tracePt t="20590" x="706438" y="3308350"/>
          <p14:tracePt t="20607" x="706438" y="3317875"/>
          <p14:tracePt t="20610" x="715963" y="3338513"/>
          <p14:tracePt t="20623" x="715963" y="3368675"/>
          <p14:tracePt t="20629" x="725488" y="3378200"/>
          <p14:tracePt t="20640" x="725488" y="3398838"/>
          <p14:tracePt t="20648" x="725488" y="3419475"/>
          <p14:tracePt t="20658" x="736600" y="3438525"/>
          <p14:tracePt t="20673" x="736600" y="3468688"/>
          <p14:tracePt t="20678" x="736600" y="3479800"/>
          <p14:tracePt t="20691" x="736600" y="3489325"/>
          <p14:tracePt t="20706" x="736600" y="3498850"/>
          <p14:tracePt t="20723" x="746125" y="3498850"/>
          <p14:tracePt t="20726" x="746125" y="3509963"/>
          <p14:tracePt t="20740" x="746125" y="3519488"/>
          <p14:tracePt t="20745" x="746125" y="3530600"/>
          <p14:tracePt t="20764" x="746125" y="3540125"/>
          <p14:tracePt t="20789" x="746125" y="3549650"/>
          <p14:tracePt t="20793" x="755650" y="3549650"/>
          <p14:tracePt t="20807" x="755650" y="3560763"/>
          <p14:tracePt t="20813" x="755650" y="3570288"/>
          <p14:tracePt t="20842" x="755650" y="3579813"/>
          <p14:tracePt t="20880" x="755650" y="3590925"/>
          <p14:tracePt t="20939" x="755650" y="3600450"/>
          <p14:tracePt t="21043" x="766763" y="3600450"/>
          <p14:tracePt t="21072" x="776288" y="3600450"/>
          <p14:tracePt t="21091" x="785813" y="3600450"/>
          <p14:tracePt t="21108" x="806450" y="3590925"/>
          <p14:tracePt t="21111" x="827088" y="3579813"/>
          <p14:tracePt t="21125" x="847725" y="3579813"/>
          <p14:tracePt t="21129" x="887413" y="3560763"/>
          <p14:tracePt t="21140" x="947738" y="3530600"/>
          <p14:tracePt t="21148" x="1019175" y="3498850"/>
          <p14:tracePt t="21157" x="1079500" y="3479800"/>
          <p14:tracePt t="21166" x="1128713" y="3449638"/>
          <p14:tracePt t="21176" x="1160463" y="3438525"/>
          <p14:tracePt t="21189" x="1179513" y="3429000"/>
          <p14:tracePt t="21194" x="1209675" y="3419475"/>
          <p14:tracePt t="21206" x="1220788" y="3408363"/>
          <p14:tracePt t="21213" x="1230313" y="3408363"/>
          <p14:tracePt t="21223" x="1250950" y="3408363"/>
          <p14:tracePt t="21233" x="1250950" y="3398838"/>
          <p14:tracePt t="21241" x="1260475" y="3398838"/>
          <p14:tracePt t="21256" x="1270000" y="3398838"/>
          <p14:tracePt t="21260" x="1281113" y="3398838"/>
          <p14:tracePt t="21272" x="1290638" y="3398838"/>
          <p14:tracePt t="21279" x="1311275" y="3398838"/>
          <p14:tracePt t="21289" x="1320800" y="3398838"/>
          <p14:tracePt t="21298" x="1331913" y="3398838"/>
          <p14:tracePt t="21307" x="1341438" y="3398838"/>
          <p14:tracePt t="21323" x="1362075" y="3398838"/>
          <p14:tracePt t="21326" x="1371600" y="3398838"/>
          <p14:tracePt t="21340" x="1381125" y="3398838"/>
          <p14:tracePt t="21344" x="1401763" y="3398838"/>
          <p14:tracePt t="21355" x="1411288" y="3398838"/>
          <p14:tracePt t="21363" x="1422400" y="3398838"/>
          <p14:tracePt t="21373" x="1441450" y="3398838"/>
          <p14:tracePt t="21382" x="1471613" y="3408363"/>
          <p14:tracePt t="21391" x="1492250" y="3408363"/>
          <p14:tracePt t="21406" x="1522413" y="3419475"/>
          <p14:tracePt t="21410" x="1543050" y="3429000"/>
          <p14:tracePt t="21422" x="1552575" y="3438525"/>
          <p14:tracePt t="21429" x="1582738" y="3438525"/>
          <p14:tracePt t="21439" x="1603375" y="3449638"/>
          <p14:tracePt t="21448" x="1612900" y="3459163"/>
          <p14:tracePt t="21457" x="1633538" y="3468688"/>
          <p14:tracePt t="21473" x="1663700" y="3468688"/>
          <p14:tracePt t="21476" x="1704975" y="3489325"/>
          <p14:tracePt t="21489" x="1735138" y="3498850"/>
          <p14:tracePt t="21494" x="1765300" y="3498850"/>
          <p14:tracePt t="21505" x="1795463" y="3498850"/>
          <p14:tracePt t="21513" x="1814513" y="3509963"/>
          <p14:tracePt t="21522" x="1835150" y="3509963"/>
          <p14:tracePt t="21532" x="1855788" y="3509963"/>
          <p14:tracePt t="21556" x="1865313" y="3509963"/>
          <p14:tracePt t="21560" x="1876425" y="3509963"/>
          <p14:tracePt t="21572" x="1876425" y="3519488"/>
          <p14:tracePt t="21578" x="1885950" y="3519488"/>
          <p14:tracePt t="21915" x="1936750" y="3519488"/>
          <p14:tracePt t="21924" x="2057400" y="3519488"/>
          <p14:tracePt t="21933" x="2178050" y="3509963"/>
          <p14:tracePt t="21942" x="2279650" y="3498850"/>
          <p14:tracePt t="21958" x="2359025" y="3498850"/>
          <p14:tracePt t="21961" x="2439988" y="3489325"/>
          <p14:tracePt t="21976" x="2551113" y="3459163"/>
          <p14:tracePt t="21980" x="2701925" y="3449638"/>
          <p14:tracePt t="21990" x="2833688" y="3419475"/>
          <p14:tracePt t="21998" x="2944813" y="3398838"/>
          <p14:tracePt t="22008" x="3035300" y="3378200"/>
          <p14:tracePt t="22023" x="3106738" y="3359150"/>
          <p14:tracePt t="22027" x="3186113" y="3317875"/>
          <p14:tracePt t="22040" x="3257550" y="3297238"/>
          <p14:tracePt t="22045" x="3327400" y="3257550"/>
          <p14:tracePt t="22057" x="3387725" y="3236913"/>
          <p14:tracePt t="22064" x="3459163" y="3197225"/>
          <p14:tracePt t="22073" x="3540125" y="3167063"/>
          <p14:tracePt t="22083" x="3589338" y="3136900"/>
          <p14:tracePt t="22092" x="3619500" y="3136900"/>
          <p14:tracePt t="22107" x="3640138" y="3116263"/>
          <p14:tracePt t="22111" x="3660775" y="3106738"/>
          <p14:tracePt t="22123" x="3681413" y="3106738"/>
          <p14:tracePt t="22130" x="3690938" y="3095625"/>
          <p14:tracePt t="22140" x="3700463" y="3086100"/>
          <p14:tracePt t="22148" x="3711575" y="3086100"/>
          <p14:tracePt t="22158" x="3721100" y="3076575"/>
          <p14:tracePt t="22174" x="3730625" y="3076575"/>
          <p14:tracePt t="22177" x="3730625" y="3065463"/>
          <p14:tracePt t="22190" x="3741738" y="3055938"/>
          <p14:tracePt t="22196" x="3751263" y="3046413"/>
          <p14:tracePt t="22206" x="3760788" y="3046413"/>
          <p14:tracePt t="22215" x="3771900" y="3025775"/>
          <p14:tracePt t="22224" x="3790950" y="3005138"/>
          <p14:tracePt t="22239" x="3802063" y="2984500"/>
          <p14:tracePt t="22243" x="3822700" y="2954338"/>
          <p14:tracePt t="22255" x="3832225" y="2914650"/>
          <p14:tracePt t="22262" x="3852863" y="2894013"/>
          <p14:tracePt t="22272" x="3862388" y="2884488"/>
          <p14:tracePt t="22280" x="3862388" y="2863850"/>
          <p14:tracePt t="22289" x="3883025" y="2854325"/>
          <p14:tracePt t="22300" x="3883025" y="2844800"/>
          <p14:tracePt t="22308" x="3892550" y="2833688"/>
          <p14:tracePt t="22328" x="3902075" y="2824163"/>
          <p14:tracePt t="22339" x="3913188" y="2813050"/>
          <p14:tracePt t="22346" x="3922713" y="2813050"/>
          <p14:tracePt t="22356" x="3932238" y="2803525"/>
          <p14:tracePt t="22364" x="3943350" y="2794000"/>
          <p14:tracePt t="22374" x="3962400" y="2782888"/>
          <p14:tracePt t="22389" x="3973513" y="2773363"/>
          <p14:tracePt t="22392" x="3994150" y="2763838"/>
          <p14:tracePt t="22407" x="4003675" y="2752725"/>
          <p14:tracePt t="22411" x="4013200" y="2752725"/>
          <p14:tracePt t="22422" x="4024313" y="2733675"/>
          <p14:tracePt t="22439" x="4043363" y="2722563"/>
          <p14:tracePt t="22458" x="4054475" y="2722563"/>
          <p14:tracePt t="22473" x="4054475" y="2713038"/>
          <p14:tracePt t="22476" x="4054475" y="2703513"/>
          <p14:tracePt t="22489" x="4064000" y="2703513"/>
          <p14:tracePt t="22494" x="4073525" y="2703513"/>
          <p14:tracePt t="22505" x="4073525" y="2692400"/>
          <p14:tracePt t="22513" x="4084638" y="2692400"/>
          <p14:tracePt t="22522" x="4103688" y="2682875"/>
          <p14:tracePt t="22531" x="4114800" y="2673350"/>
          <p14:tracePt t="22540" x="4133850" y="2652713"/>
          <p14:tracePt t="22558" x="4144963" y="2652713"/>
          <p14:tracePt t="22559" x="4154488" y="2632075"/>
          <p14:tracePt t="22573" x="4165600" y="2622550"/>
          <p14:tracePt t="22577" x="4175125" y="2611438"/>
          <p14:tracePt t="22590" x="4184650" y="2601913"/>
          <p14:tracePt t="22595" x="4195763" y="2601913"/>
          <p14:tracePt t="22606" x="4205288" y="2592388"/>
          <p14:tracePt t="22623" x="4205288" y="2581275"/>
          <p14:tracePt t="22633" x="4214813" y="2581275"/>
          <p14:tracePt t="22656" x="4214813" y="2571750"/>
          <p14:tracePt t="22659" x="4225925" y="2571750"/>
          <p14:tracePt t="22673" x="4225925" y="2562225"/>
          <p14:tracePt t="22677" x="4235450" y="2562225"/>
          <p14:tracePt t="22733" x="4225925" y="2562225"/>
          <p14:tracePt t="22743" x="4184650" y="2601913"/>
          <p14:tracePt t="22756" x="4103688" y="2692400"/>
          <p14:tracePt t="22761" x="4013200" y="2794000"/>
          <p14:tracePt t="22774" x="3952875" y="2874963"/>
          <p14:tracePt t="22779" x="3871913" y="2974975"/>
          <p14:tracePt t="22790" x="3781425" y="3095625"/>
          <p14:tracePt t="22798" x="3630613" y="3267075"/>
          <p14:tracePt t="22808" x="3509963" y="3419475"/>
          <p14:tracePt t="22823" x="3438525" y="3509963"/>
          <p14:tracePt t="22826" x="3408363" y="3549650"/>
          <p14:tracePt t="22840" x="3378200" y="3590925"/>
          <p14:tracePt t="22845" x="3368675" y="3609975"/>
          <p14:tracePt t="22856" x="3348038" y="3621088"/>
          <p14:tracePt t="22864" x="3338513" y="3651250"/>
          <p14:tracePt t="22873" x="3327400" y="3670300"/>
          <p14:tracePt t="22882" x="3317875" y="3690938"/>
          <p14:tracePt t="22891" x="3297238" y="3711575"/>
          <p14:tracePt t="22906" x="3297238" y="3741738"/>
          <p14:tracePt t="22917" x="3278188" y="3751263"/>
          <p14:tracePt t="22923" x="3267075" y="3762375"/>
          <p14:tracePt t="22929" x="3267075" y="3771900"/>
          <p14:tracePt t="22948" x="3267075" y="3781425"/>
          <p14:tracePt t="22972" x="3257550" y="3792538"/>
          <p14:tracePt t="22994" x="3257550" y="3802063"/>
          <p14:tracePt t="23024" x="3257550" y="3811588"/>
          <p14:tracePt t="23042" x="3257550" y="3822700"/>
          <p14:tracePt t="23057" x="3257550" y="3832225"/>
          <p14:tracePt t="23080" x="3257550" y="3841750"/>
          <p14:tracePt t="23117" x="3257550" y="3852863"/>
          <p14:tracePt t="23398" x="3317875" y="3883025"/>
          <p14:tracePt t="23408" x="3479800" y="3933825"/>
          <p14:tracePt t="23424" x="3711575" y="4024313"/>
          <p14:tracePt t="23427" x="3883025" y="4084638"/>
          <p14:tracePt t="23440" x="4033838" y="4154488"/>
          <p14:tracePt t="23446" x="4084638" y="4184650"/>
          <p14:tracePt t="23457" x="4144963" y="4205288"/>
          <p14:tracePt t="23464" x="4195763" y="4235450"/>
          <p14:tracePt t="23474" x="4225925" y="4265613"/>
          <p14:tracePt t="23490" x="4256088" y="4276725"/>
          <p14:tracePt t="23492" x="4286250" y="4295775"/>
          <p14:tracePt t="23506" x="4295775" y="4306888"/>
          <p14:tracePt t="23511" x="4325938" y="4316413"/>
          <p14:tracePt t="23523" x="4337050" y="4325938"/>
          <p14:tracePt t="23530" x="4356100" y="4337050"/>
          <p14:tracePt t="23540" x="4376738" y="4337050"/>
          <p14:tracePt t="23549" x="4406900" y="4337050"/>
          <p14:tracePt t="23559" x="4457700" y="4346575"/>
          <p14:tracePt t="23573" x="4527550" y="4356100"/>
          <p14:tracePt t="23577" x="4629150" y="4387850"/>
          <p14:tracePt t="23590" x="4770438" y="4437063"/>
          <p14:tracePt t="23596" x="4900613" y="4487863"/>
          <p14:tracePt t="23606" x="4991100" y="4518025"/>
          <p14:tracePt t="23615" x="5053013" y="4538663"/>
          <p14:tracePt t="23624" x="5113338" y="4559300"/>
          <p14:tracePt t="23639" x="5143500" y="4559300"/>
          <p14:tracePt t="23643" x="5173663" y="4559300"/>
          <p14:tracePt t="23656" x="5203825" y="4568825"/>
          <p14:tracePt t="23661" x="5233988" y="4568825"/>
          <p14:tracePt t="23673" x="5254625" y="4568825"/>
          <p14:tracePt t="23679" x="5284788" y="4568825"/>
          <p14:tracePt t="23690" x="5294313" y="4568825"/>
          <p14:tracePt t="23698" x="5324475" y="4568825"/>
          <p14:tracePt t="23999" x="5475288" y="4508500"/>
          <p14:tracePt t="24008" x="5788025" y="4387850"/>
          <p14:tracePt t="24024" x="6100763" y="4246563"/>
          <p14:tracePt t="24028" x="6332538" y="4154488"/>
          <p14:tracePt t="24041" x="6473825" y="4105275"/>
          <p14:tracePt t="24046" x="6584950" y="4075113"/>
          <p14:tracePt t="24056" x="6656388" y="4054475"/>
          <p14:tracePt t="24065" x="6726238" y="4024313"/>
          <p14:tracePt t="24073" x="6796088" y="4003675"/>
          <p14:tracePt t="24089" x="6867525" y="3973513"/>
          <p14:tracePt t="24092" x="6978650" y="3922713"/>
          <p14:tracePt t="24106" x="7069138" y="3873500"/>
          <p14:tracePt t="24111" x="7138988" y="3832225"/>
          <p14:tracePt t="24123" x="7189788" y="3792538"/>
          <p14:tracePt t="24130" x="7210425" y="3771900"/>
          <p14:tracePt t="24140" x="7240588" y="3751263"/>
          <p14:tracePt t="24149" x="7250113" y="3741738"/>
          <p14:tracePt t="24159" x="7261225" y="3711575"/>
          <p14:tracePt t="24172" x="7280275" y="3702050"/>
          <p14:tracePt t="24177" x="7291388" y="3681413"/>
          <p14:tracePt t="24189" x="7310438" y="3651250"/>
          <p14:tracePt t="24196" x="7331075" y="3609975"/>
          <p14:tracePt t="24205" x="7372350" y="3540125"/>
          <p14:tracePt t="24214" x="7412038" y="3468688"/>
          <p14:tracePt t="24225" x="7451725" y="3368675"/>
          <p14:tracePt t="24239" x="7472363" y="3297238"/>
          <p14:tracePt t="24243" x="7481888" y="3217863"/>
          <p14:tracePt t="24255" x="7493000" y="3155950"/>
          <p14:tracePt t="24262" x="7493000" y="3116263"/>
          <p14:tracePt t="24272" x="7493000" y="3086100"/>
          <p14:tracePt t="24281" x="7502525" y="3046413"/>
          <p14:tracePt t="24291" x="7502525" y="3005138"/>
          <p14:tracePt t="24305" x="7502525" y="2965450"/>
          <p14:tracePt t="24309" x="7502525" y="2905125"/>
          <p14:tracePt t="24321" x="7502525" y="2874963"/>
          <p14:tracePt t="24329" x="7502525" y="2844800"/>
          <p14:tracePt t="24339" x="7502525" y="2813050"/>
          <p14:tracePt t="24348" x="7493000" y="2803525"/>
          <p14:tracePt t="24358" x="7493000" y="2782888"/>
          <p14:tracePt t="24372" x="7481888" y="2763838"/>
          <p14:tracePt t="24377" x="7472363" y="2752725"/>
          <p14:tracePt t="24388" x="7462838" y="2743200"/>
          <p14:tracePt t="24396" x="7451725" y="2733675"/>
          <p14:tracePt t="24406" x="7432675" y="2722563"/>
          <p14:tracePt t="24415" x="7421563" y="2722563"/>
          <p14:tracePt t="24425" x="7402513" y="2703513"/>
          <p14:tracePt t="24439" x="7372350" y="2692400"/>
          <p14:tracePt t="24444" x="7331075" y="2682875"/>
          <p14:tracePt t="24455" x="7291388" y="2673350"/>
          <p14:tracePt t="24463" x="7250113" y="2662238"/>
          <p14:tracePt t="24473" x="7219950" y="2652713"/>
          <p14:tracePt t="24488" x="7200900" y="2652713"/>
          <p14:tracePt t="24492" x="7189788" y="2641600"/>
          <p14:tracePt t="24505" x="7170738" y="2622550"/>
          <p14:tracePt t="24511" x="7159625" y="2622550"/>
          <p14:tracePt t="24522" x="7150100" y="2611438"/>
          <p14:tracePt t="24531" x="7138988" y="2601913"/>
          <p14:tracePt t="24540" x="7129463" y="2592388"/>
          <p14:tracePt t="24555" x="7119938" y="2581275"/>
          <p14:tracePt t="24559" x="7119938" y="2571750"/>
          <p14:tracePt t="24572" x="7119938" y="2562225"/>
          <p14:tracePt t="24578" x="7108825" y="2541588"/>
          <p14:tracePt t="24588" x="7108825" y="2532063"/>
          <p14:tracePt t="24597" x="7099300" y="2511425"/>
          <p14:tracePt t="24607" x="7099300" y="2490788"/>
          <p14:tracePt t="24621" x="7099300" y="2470150"/>
          <p14:tracePt t="24626" x="7099300" y="2439988"/>
          <p14:tracePt t="24638" x="7099300" y="2420938"/>
          <p14:tracePt t="24645" x="7099300" y="2390775"/>
          <p14:tracePt t="24655" x="7099300" y="2360613"/>
          <p14:tracePt t="24664" x="7099300" y="2319338"/>
          <p14:tracePt t="24674" x="7099300" y="2289175"/>
          <p14:tracePt t="24688" x="7099300" y="2259013"/>
          <p14:tracePt t="24692" x="7099300" y="2249488"/>
          <p14:tracePt t="24704" x="7099300" y="2228850"/>
          <p14:tracePt t="24711" x="7099300" y="2219325"/>
          <p14:tracePt t="24722" x="7099300" y="2208213"/>
          <p14:tracePt t="24730" x="7099300" y="2198688"/>
          <p14:tracePt t="24739" x="7089775" y="2198688"/>
          <p14:tracePt t="24758" x="7089775" y="2189163"/>
          <p14:tracePt t="24777" x="7078663" y="2189163"/>
          <p14:tracePt t="24788" x="7078663" y="2178050"/>
          <p14:tracePt t="24805" x="7078663" y="2168525"/>
          <p14:tracePt t="24891" x="7078663" y="2178050"/>
          <p14:tracePt t="24905" x="7078663" y="2249488"/>
          <p14:tracePt t="24910" x="7089775" y="2409825"/>
          <p14:tracePt t="24921" x="7108825" y="2662238"/>
          <p14:tracePt t="24931" x="7108825" y="2863850"/>
          <p14:tracePt t="24941" x="7108825" y="3005138"/>
          <p14:tracePt t="24957" x="7108825" y="3136900"/>
          <p14:tracePt t="24959" x="7108825" y="3248025"/>
          <p14:tracePt t="24974" x="7108825" y="3359150"/>
          <p14:tracePt t="24978" x="7108825" y="3468688"/>
          <p14:tracePt t="24989" x="7108825" y="3579813"/>
          <p14:tracePt t="24998" x="7108825" y="3670300"/>
          <p14:tracePt t="25006" x="7108825" y="3781425"/>
          <p14:tracePt t="25022" x="7119938" y="3903663"/>
          <p14:tracePt t="25026" x="7129463" y="4033838"/>
          <p14:tracePt t="25040" x="7138988" y="4184650"/>
          <p14:tracePt t="25046" x="7138988" y="4337050"/>
          <p14:tracePt t="25056" x="7150100" y="4427538"/>
          <p14:tracePt t="25065" x="7150100" y="4497388"/>
          <p14:tracePt t="25075" x="7150100" y="4548188"/>
          <p14:tracePt t="25091" x="7150100" y="4578350"/>
          <p14:tracePt t="25093" x="7150100" y="4598988"/>
          <p14:tracePt t="25105" x="7150100" y="4619625"/>
          <p14:tracePt t="25112" x="7150100" y="4649788"/>
          <p14:tracePt t="25121" x="7150100" y="4659313"/>
          <p14:tracePt t="25131" x="7150100" y="4668838"/>
          <p14:tracePt t="25140" x="7150100" y="4679950"/>
          <p14:tracePt t="25156" x="7150100" y="4699000"/>
          <p14:tracePt t="25159" x="7150100" y="4710113"/>
          <p14:tracePt t="25174" x="7138988" y="4730750"/>
          <p14:tracePt t="25178" x="7138988" y="4749800"/>
          <p14:tracePt t="25190" x="7138988" y="4779963"/>
          <p14:tracePt t="25197" x="7129463" y="4791075"/>
          <p14:tracePt t="25205" x="7129463" y="4810125"/>
          <p14:tracePt t="25223" x="7129463" y="4821238"/>
          <p14:tracePt t="25224" x="7119938" y="4830763"/>
          <p14:tracePt t="25239" x="7119938" y="4840288"/>
          <p14:tracePt t="25244" x="7119938" y="4851400"/>
          <p14:tracePt t="25272" x="7119938" y="4860925"/>
          <p14:tracePt t="25329" x="7119938" y="4870450"/>
          <p14:tracePt t="25357" x="7108825" y="4870450"/>
          <p14:tracePt t="25373" x="7108825" y="4860925"/>
          <p14:tracePt t="25376" x="7108825" y="4821238"/>
          <p14:tracePt t="25388" x="7089775" y="4668838"/>
          <p14:tracePt t="25395" x="7059613" y="4437063"/>
          <p14:tracePt t="25407" x="7038975" y="4286250"/>
          <p14:tracePt t="25414" x="7029450" y="4216400"/>
          <p14:tracePt t="25423" x="7018338" y="4165600"/>
          <p14:tracePt t="25439" x="7008813" y="4144963"/>
          <p14:tracePt t="25442" x="6988175" y="4124325"/>
          <p14:tracePt t="25455" x="6988175" y="4114800"/>
          <p14:tracePt t="25461" x="6978650" y="4094163"/>
          <p14:tracePt t="25473" x="6967538" y="4084638"/>
          <p14:tracePt t="25481" x="6967538" y="4075113"/>
          <p14:tracePt t="25490" x="6958013" y="4054475"/>
          <p14:tracePt t="25509" x="6948488" y="4044950"/>
          <p14:tracePt t="25522" x="6937375" y="4033838"/>
          <p14:tracePt t="25557" x="6927850" y="4024313"/>
          <p14:tracePt t="25586" x="6918325" y="4013200"/>
          <p14:tracePt t="25594" x="6907213" y="4013200"/>
          <p14:tracePt t="25604" x="6888163" y="4003675"/>
          <p14:tracePt t="25614" x="6877050" y="3983038"/>
          <p14:tracePt t="25624" x="6867525" y="3983038"/>
          <p14:tracePt t="25639" x="6846888" y="3963988"/>
          <p14:tracePt t="25643" x="6827838" y="3943350"/>
          <p14:tracePt t="25654" x="6807200" y="3922713"/>
          <p14:tracePt t="25662" x="6765925" y="3903663"/>
          <p14:tracePt t="25674" x="6746875" y="3883025"/>
          <p14:tracePt t="25682" x="6726238" y="3862388"/>
          <p14:tracePt t="25691" x="6705600" y="3852863"/>
          <p14:tracePt t="25704" x="6696075" y="3841750"/>
          <p14:tracePt t="25709" x="6686550" y="3832225"/>
          <p14:tracePt t="25722" x="6675438" y="3832225"/>
          <p14:tracePt t="25729" x="6665913" y="3832225"/>
          <p14:tracePt t="25739" x="6656388" y="3832225"/>
          <p14:tracePt t="25758" x="6645275" y="3832225"/>
          <p14:tracePt t="25777" x="6635750" y="3832225"/>
          <p14:tracePt t="25789" x="6624638" y="3832225"/>
          <p14:tracePt t="25821" x="6615113" y="3832225"/>
          <p14:tracePt t="25838" x="6615113" y="3841750"/>
          <p14:tracePt t="25911" x="6615113" y="3852863"/>
          <p14:tracePt t="25959" x="6635750" y="3852863"/>
          <p14:tracePt t="25972" x="6686550" y="3852863"/>
          <p14:tracePt t="25979" x="6846888" y="3852863"/>
          <p14:tracePt t="25988" x="7018338" y="3852863"/>
          <p14:tracePt t="25998" x="7138988" y="3832225"/>
          <p14:tracePt t="26007" x="7210425" y="3832225"/>
          <p14:tracePt t="26022" x="7250113" y="3832225"/>
          <p14:tracePt t="26026" x="7291388" y="3832225"/>
          <p14:tracePt t="26039" x="7351713" y="3822700"/>
          <p14:tracePt t="26045" x="7412038" y="3811588"/>
          <p14:tracePt t="26056" x="7532688" y="3802063"/>
          <p14:tracePt t="26065" x="7683500" y="3771900"/>
          <p14:tracePt t="26074" x="7815263" y="3771900"/>
          <p14:tracePt t="26090" x="7886700" y="3771900"/>
          <p14:tracePt t="26094" x="7926388" y="3762375"/>
          <p14:tracePt t="26108" x="7947025" y="3762375"/>
          <p14:tracePt t="26111" x="7977188" y="3762375"/>
          <p14:tracePt t="26124" x="7986713" y="3762375"/>
          <p14:tracePt t="26131" x="8016875" y="3762375"/>
          <p14:tracePt t="26140" x="8037513" y="3762375"/>
          <p14:tracePt t="26157" x="8067675" y="3762375"/>
          <p14:tracePt t="26160" x="8097838" y="3762375"/>
          <p14:tracePt t="26173" x="8118475" y="3771900"/>
          <p14:tracePt t="26179" x="8148638" y="3771900"/>
          <p14:tracePt t="26189" x="8167688" y="3781425"/>
          <p14:tracePt t="26197" x="8178800" y="3781425"/>
          <p14:tracePt t="26207" x="8188325" y="3781425"/>
          <p14:tracePt t="26237" x="8197850" y="3781425"/>
          <p14:tracePt t="26254" x="8208963" y="3781425"/>
          <p14:tracePt t="26302" x="8208963" y="3792538"/>
          <p14:tracePt t="47641" x="8037513" y="3702050"/>
          <p14:tracePt t="47650" x="7604125" y="3419475"/>
          <p14:tracePt t="47659" x="7250113" y="3176588"/>
          <p14:tracePt t="47668" x="6999288" y="3016250"/>
          <p14:tracePt t="47683" x="6726238" y="2824163"/>
          <p14:tracePt t="47687" x="6383338" y="2622550"/>
          <p14:tracePt t="47701" x="5940425" y="2349500"/>
          <p14:tracePt t="47707" x="5465763" y="2087563"/>
          <p14:tracePt t="47719" x="4930775" y="1816100"/>
          <p14:tracePt t="47734" x="4416425" y="1533525"/>
          <p14:tracePt t="47735" x="3883025" y="1260475"/>
          <p14:tracePt t="47749" x="3449638" y="1028700"/>
          <p14:tracePt t="47755" x="3155950" y="857250"/>
          <p14:tracePt t="47767" x="2914650" y="725488"/>
          <p14:tracePt t="47774" x="2782888" y="646113"/>
          <p14:tracePt t="47784" x="2722563" y="615950"/>
          <p14:tracePt t="48003" x="2298700" y="393700"/>
          <p14:tracePt t="48017" x="1704975" y="1016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9A09218D-DD06-4452-9690-FB67F1F37708}"/>
              </a:ext>
            </a:extLst>
          </p:cNvPr>
          <p:cNvSpPr/>
          <p:nvPr/>
        </p:nvSpPr>
        <p:spPr>
          <a:xfrm>
            <a:off x="2456122" y="1637412"/>
            <a:ext cx="4412512" cy="418922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4DABE-FEE6-418E-B1FB-C19BE8A817DB}"/>
              </a:ext>
            </a:extLst>
          </p:cNvPr>
          <p:cNvSpPr txBox="1"/>
          <p:nvPr/>
        </p:nvSpPr>
        <p:spPr>
          <a:xfrm>
            <a:off x="489098" y="446567"/>
            <a:ext cx="846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Annie realises that you need at least 3 straight lines to make a 2D shape.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BE01E-E604-4D32-A973-E0968789E1EF}"/>
              </a:ext>
            </a:extLst>
          </p:cNvPr>
          <p:cNvSpPr txBox="1"/>
          <p:nvPr/>
        </p:nvSpPr>
        <p:spPr>
          <a:xfrm>
            <a:off x="6528391" y="1743740"/>
            <a:ext cx="510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shape has 3 vertices.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FDC343-9BF3-40F7-A15A-B9514F679819}"/>
              </a:ext>
            </a:extLst>
          </p:cNvPr>
          <p:cNvSpPr txBox="1"/>
          <p:nvPr/>
        </p:nvSpPr>
        <p:spPr>
          <a:xfrm>
            <a:off x="7793665" y="3774558"/>
            <a:ext cx="325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shape has 3 sides.</a:t>
            </a:r>
          </a:p>
        </p:txBody>
      </p:sp>
      <p:pic>
        <p:nvPicPr>
          <p:cNvPr id="2050" name="Picture 2" descr="Image result for sheep">
            <a:extLst>
              <a:ext uri="{FF2B5EF4-FFF2-40B4-BE49-F238E27FC236}">
                <a16:creationId xmlns:a16="http://schemas.microsoft.com/office/drawing/2014/main" id="{10E661A4-85F5-4D88-877C-926F1AC5C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314" y="4069461"/>
            <a:ext cx="2524127" cy="16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671326-491F-4F1E-93A3-1D96A0BDD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52"/>
    </mc:Choice>
    <mc:Fallback>
      <p:transition spd="slow" advTm="44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6" x="8350250" y="4418013"/>
          <p14:tracePt t="566" x="7977188" y="4205288"/>
          <p14:tracePt t="576" x="7673975" y="4013200"/>
          <p14:tracePt t="586" x="7421563" y="3811588"/>
          <p14:tracePt t="600" x="7189788" y="3600450"/>
          <p14:tracePt t="604" x="7008813" y="3429000"/>
          <p14:tracePt t="617" x="6827838" y="3267075"/>
          <p14:tracePt t="623" x="6746875" y="3167063"/>
          <p14:tracePt t="633" x="6696075" y="3125788"/>
          <p14:tracePt t="642" x="6665913" y="3106738"/>
          <p14:tracePt t="651" x="6645275" y="3086100"/>
          <p14:tracePt t="10442" x="6584950" y="3055938"/>
          <p14:tracePt t="10452" x="6343650" y="2954338"/>
          <p14:tracePt t="10465" x="5878513" y="2824163"/>
          <p14:tracePt t="10470" x="5495925" y="2733675"/>
          <p14:tracePt t="10481" x="5203825" y="2662238"/>
          <p14:tracePt t="10488" x="4991100" y="2622550"/>
          <p14:tracePt t="10499" x="4800600" y="2581275"/>
          <p14:tracePt t="10513" x="4638675" y="2532063"/>
          <p14:tracePt t="10517" x="4487863" y="2481263"/>
          <p14:tracePt t="10530" x="4367213" y="2439988"/>
          <p14:tracePt t="10536" x="4265613" y="2400300"/>
          <p14:tracePt t="10547" x="4205288" y="2360613"/>
          <p14:tracePt t="10556" x="4165600" y="2330450"/>
          <p14:tracePt t="10566" x="4133850" y="2309813"/>
          <p14:tracePt t="10580" x="4133850" y="2289175"/>
          <p14:tracePt t="10584" x="4114800" y="2279650"/>
          <p14:tracePt t="10603" x="4114800" y="2268538"/>
          <p14:tracePt t="11028" x="4124325" y="2249488"/>
          <p14:tracePt t="11038" x="4144963" y="2238375"/>
          <p14:tracePt t="11047" x="4154488" y="2219325"/>
          <p14:tracePt t="11063" x="4184650" y="2189163"/>
          <p14:tracePt t="11067" x="4214813" y="2159000"/>
          <p14:tracePt t="11081" x="4244975" y="2117725"/>
          <p14:tracePt t="11085" x="4256088" y="2097088"/>
          <p14:tracePt t="11098" x="4275138" y="2078038"/>
          <p14:tracePt t="11104" x="4286250" y="2057400"/>
          <p14:tracePt t="11116" x="4286250" y="2047875"/>
          <p14:tracePt t="11130" x="4295775" y="2036763"/>
          <p14:tracePt t="11132" x="4295775" y="2027238"/>
          <p14:tracePt t="11152" x="4295775" y="2017713"/>
          <p14:tracePt t="11171" x="4305300" y="2006600"/>
          <p14:tracePt t="11181" x="4316413" y="2006600"/>
          <p14:tracePt t="11198" x="4316413" y="1997075"/>
          <p14:tracePt t="11199" x="4325938" y="1987550"/>
          <p14:tracePt t="11215" x="4337050" y="1976438"/>
          <p14:tracePt t="11218" x="4346575" y="1976438"/>
          <p14:tracePt t="11232" x="4367213" y="1955800"/>
          <p14:tracePt t="11236" x="4376738" y="1955800"/>
          <p14:tracePt t="11248" x="4386263" y="1955800"/>
          <p14:tracePt t="11256" x="4397375" y="1946275"/>
          <p14:tracePt t="11266" x="4406900" y="1946275"/>
          <p14:tracePt t="11281" x="4416425" y="1946275"/>
          <p14:tracePt t="11316" x="4427538" y="1946275"/>
          <p14:tracePt t="11348" x="4437063" y="1946275"/>
          <p14:tracePt t="11390" x="4437063" y="1955800"/>
          <p14:tracePt t="11414" x="4437063" y="1966913"/>
          <p14:tracePt t="11430" x="4437063" y="1976438"/>
          <p14:tracePt t="11434" x="4437063" y="1997075"/>
          <p14:tracePt t="11447" x="4427538" y="2027238"/>
          <p14:tracePt t="11456" x="4406900" y="2066925"/>
          <p14:tracePt t="11467" x="4367213" y="2117725"/>
          <p14:tracePt t="11480" x="4325938" y="2189163"/>
          <p14:tracePt t="11489" x="4295775" y="2238375"/>
          <p14:tracePt t="11499" x="4275138" y="2268538"/>
          <p14:tracePt t="11513" x="4244975" y="2319338"/>
          <p14:tracePt t="11521" x="4225925" y="2360613"/>
          <p14:tracePt t="11532" x="4195763" y="2409825"/>
          <p14:tracePt t="11546" x="4154488" y="2490788"/>
          <p14:tracePt t="11553" x="4114800" y="2592388"/>
          <p14:tracePt t="11565" x="4073525" y="2682875"/>
          <p14:tracePt t="11580" x="4033838" y="2763838"/>
          <p14:tracePt t="11587" x="4003675" y="2833688"/>
          <p14:tracePt t="11598" x="3973513" y="2905125"/>
          <p14:tracePt t="11613" x="3943350" y="2965450"/>
          <p14:tracePt t="11619" x="3913188" y="3025775"/>
          <p14:tracePt t="11630" x="3892550" y="3095625"/>
          <p14:tracePt t="11647" x="3862388" y="3155950"/>
          <p14:tracePt t="11651" x="3832225" y="3217863"/>
          <p14:tracePt t="11663" x="3822700" y="3278188"/>
          <p14:tracePt t="11679" x="3790950" y="3338513"/>
          <p14:tracePt t="11684" x="3771900" y="3378200"/>
          <p14:tracePt t="11696" x="3741738" y="3429000"/>
          <p14:tracePt t="11706" x="3721100" y="3498850"/>
          <p14:tracePt t="11717" x="3690938" y="3579813"/>
          <p14:tracePt t="11730" x="3630613" y="3721100"/>
          <p14:tracePt t="11738" x="3570288" y="3943350"/>
          <p14:tracePt t="11748" x="3519488" y="4135438"/>
          <p14:tracePt t="11763" x="3449638" y="4337050"/>
          <p14:tracePt t="11769" x="3368675" y="4559300"/>
          <p14:tracePt t="11780" x="3317875" y="4749800"/>
          <p14:tracePt t="11796" x="3246438" y="4932363"/>
          <p14:tracePt t="11801" x="3186113" y="5073650"/>
          <p14:tracePt t="11812" x="3125788" y="5224463"/>
          <p14:tracePt t="11822" x="3065463" y="5345113"/>
          <p14:tracePt t="11832" x="3014663" y="5476875"/>
          <p14:tracePt t="11847" x="2954338" y="5576888"/>
          <p14:tracePt t="11854" x="2903538" y="5648325"/>
          <p14:tracePt t="11864" x="2863850" y="5688013"/>
          <p14:tracePt t="12135" x="2854325" y="5688013"/>
          <p14:tracePt t="12163" x="2854325" y="5697538"/>
          <p14:tracePt t="12216" x="2843213" y="5697538"/>
          <p14:tracePt t="12460" x="2843213" y="5708650"/>
          <p14:tracePt t="12483" x="2833688" y="5718175"/>
          <p14:tracePt t="12505" x="2833688" y="5727700"/>
          <p14:tracePt t="12548" x="2833688" y="5738813"/>
          <p14:tracePt t="12602" x="2833688" y="5748338"/>
          <p14:tracePt t="12656" x="2833688" y="5759450"/>
          <p14:tracePt t="12667" x="2843213" y="5768975"/>
          <p14:tracePt t="12682" x="2854325" y="5768975"/>
          <p14:tracePt t="12688" x="2863850" y="5768975"/>
          <p14:tracePt t="12700" x="2884488" y="5778500"/>
          <p14:tracePt t="12712" x="2914650" y="5789613"/>
          <p14:tracePt t="12720" x="2944813" y="5789613"/>
          <p14:tracePt t="12731" x="2974975" y="5789613"/>
          <p14:tracePt t="12747" x="3014663" y="5789613"/>
          <p14:tracePt t="12753" x="3055938" y="5789613"/>
          <p14:tracePt t="12763" x="3106738" y="5789613"/>
          <p14:tracePt t="12780" x="3136900" y="5789613"/>
          <p14:tracePt t="12786" x="3167063" y="5789613"/>
          <p14:tracePt t="12796" x="3197225" y="5789613"/>
          <p14:tracePt t="12813" x="3227388" y="5789613"/>
          <p14:tracePt t="12818" x="3246438" y="5789613"/>
          <p14:tracePt t="12829" x="3278188" y="5789613"/>
          <p14:tracePt t="12839" x="3308350" y="5789613"/>
          <p14:tracePt t="12850" x="3338513" y="5789613"/>
          <p14:tracePt t="12862" x="3368675" y="5789613"/>
          <p14:tracePt t="12871" x="3398838" y="5799138"/>
          <p14:tracePt t="12882" x="3429000" y="5808663"/>
          <p14:tracePt t="12897" x="3449638" y="5819775"/>
          <p14:tracePt t="12904" x="3479800" y="5819775"/>
          <p14:tracePt t="12915" x="3498850" y="5819775"/>
          <p14:tracePt t="12930" x="3529013" y="5829300"/>
          <p14:tracePt t="12937" x="3540125" y="5838825"/>
          <p14:tracePt t="12947" x="3559175" y="5838825"/>
          <p14:tracePt t="12964" x="3579813" y="5849938"/>
          <p14:tracePt t="12969" x="3600450" y="5849938"/>
          <p14:tracePt t="12980" x="3619500" y="5849938"/>
          <p14:tracePt t="12997" x="3640138" y="5849938"/>
          <p14:tracePt t="13001" x="3670300" y="5859463"/>
          <p14:tracePt t="13013" x="3711575" y="5859463"/>
          <p14:tracePt t="13023" x="3760788" y="5868988"/>
          <p14:tracePt t="13034" x="3811588" y="5868988"/>
          <p14:tracePt t="13047" x="3852863" y="5868988"/>
          <p14:tracePt t="13055" x="3892550" y="5868988"/>
          <p14:tracePt t="13065" x="3932238" y="5868988"/>
          <p14:tracePt t="13080" x="4003675" y="5868988"/>
          <p14:tracePt t="13086" x="4114800" y="5880100"/>
          <p14:tracePt t="13096" x="4214813" y="5880100"/>
          <p14:tracePt t="13113" x="4286250" y="5889625"/>
          <p14:tracePt t="13117" x="4325938" y="5889625"/>
          <p14:tracePt t="13130" x="4367213" y="5899150"/>
          <p14:tracePt t="13137" x="4386263" y="5899150"/>
          <p14:tracePt t="13147" x="4416425" y="5899150"/>
          <p14:tracePt t="13166" x="4427538" y="5899150"/>
          <p14:tracePt t="13485" x="4538663" y="5880100"/>
          <p14:tracePt t="13497" x="4749800" y="5849938"/>
          <p14:tracePt t="13515" x="4972050" y="5838825"/>
          <p14:tracePt t="13516" x="5143500" y="5838825"/>
          <p14:tracePt t="13530" x="5294313" y="5838825"/>
          <p14:tracePt t="13538" x="5435600" y="5849938"/>
          <p14:tracePt t="13549" x="5546725" y="5868988"/>
          <p14:tracePt t="13563" x="5616575" y="5880100"/>
          <p14:tracePt t="13571" x="5688013" y="5889625"/>
          <p14:tracePt t="13581" x="5757863" y="5899150"/>
          <p14:tracePt t="13596" x="5808663" y="5910263"/>
          <p14:tracePt t="13603" x="5878513" y="5910263"/>
          <p14:tracePt t="13613" x="5959475" y="5910263"/>
          <p14:tracePt t="13629" x="6070600" y="5910263"/>
          <p14:tracePt t="13635" x="6181725" y="5899150"/>
          <p14:tracePt t="13648" x="6272213" y="5880100"/>
          <p14:tracePt t="13665" x="6343650" y="5859463"/>
          <p14:tracePt t="13668" x="6383338" y="5849938"/>
          <p14:tracePt t="13679" x="6434138" y="5829300"/>
          <p14:tracePt t="13689" x="6464300" y="5819775"/>
          <p14:tracePt t="13698" x="6515100" y="5808663"/>
          <p14:tracePt t="13713" x="6534150" y="5808663"/>
          <p14:tracePt t="13720" x="6564313" y="5799138"/>
          <p14:tracePt t="13731" x="6584950" y="5789613"/>
          <p14:tracePt t="13746" x="6605588" y="5789613"/>
          <p14:tracePt t="13752" x="6624638" y="5778500"/>
          <p14:tracePt t="13763" x="6645275" y="5778500"/>
          <p14:tracePt t="13780" x="6675438" y="5778500"/>
          <p14:tracePt t="13784" x="6696075" y="5778500"/>
          <p14:tracePt t="13796" x="6726238" y="5778500"/>
          <p14:tracePt t="13806" x="6746875" y="5778500"/>
          <p14:tracePt t="13815" x="6777038" y="5778500"/>
          <p14:tracePt t="13829" x="6796088" y="5768975"/>
          <p14:tracePt t="13836" x="6816725" y="5768975"/>
          <p14:tracePt t="13847" x="6837363" y="5759450"/>
          <p14:tracePt t="13862" x="6858000" y="5759450"/>
          <p14:tracePt t="13868" x="6867525" y="5759450"/>
          <p14:tracePt t="13879" x="6877050" y="5759450"/>
          <p14:tracePt t="13921" x="6888163" y="5759450"/>
          <p14:tracePt t="14206" x="6877050" y="5759450"/>
          <p14:tracePt t="14291" x="6867525" y="5759450"/>
          <p14:tracePt t="14302" x="6858000" y="5759450"/>
          <p14:tracePt t="14328" x="6846888" y="5748338"/>
          <p14:tracePt t="14335" x="6837363" y="5738813"/>
          <p14:tracePt t="14345" x="6816725" y="5718175"/>
          <p14:tracePt t="14362" x="6765925" y="5688013"/>
          <p14:tracePt t="14367" x="6665913" y="5567363"/>
          <p14:tracePt t="14379" x="6534150" y="5435600"/>
          <p14:tracePt t="14388" x="6434138" y="5314950"/>
          <p14:tracePt t="14399" x="6353175" y="5213350"/>
          <p14:tracePt t="14412" x="6272213" y="5103813"/>
          <p14:tracePt t="14421" x="6181725" y="4972050"/>
          <p14:tracePt t="14431" x="6080125" y="4830763"/>
          <p14:tracePt t="14446" x="5989638" y="4710113"/>
          <p14:tracePt t="14452" x="5908675" y="4598988"/>
          <p14:tracePt t="14463" x="5838825" y="4487863"/>
          <p14:tracePt t="14479" x="5757863" y="4356100"/>
          <p14:tracePt t="14484" x="5697538" y="4256088"/>
          <p14:tracePt t="14496" x="5637213" y="4154488"/>
          <p14:tracePt t="14512" x="5586413" y="4084638"/>
          <p14:tracePt t="14517" x="5546725" y="4024313"/>
          <p14:tracePt t="14529" x="5516563" y="3983038"/>
          <p14:tracePt t="14546" x="5495925" y="3963988"/>
          <p14:tracePt t="14549" x="5486400" y="3943350"/>
          <p14:tracePt t="14562" x="5475288" y="3922713"/>
          <p14:tracePt t="14634" x="5465763" y="3922713"/>
          <p14:tracePt t="14679" x="5456238" y="3933825"/>
          <p14:tracePt t="14697" x="5445125" y="3933825"/>
          <p14:tracePt t="14705" x="5445125" y="3943350"/>
          <p14:tracePt t="14876" x="5445125" y="3892550"/>
          <p14:tracePt t="14885" x="5445125" y="3822700"/>
          <p14:tracePt t="14897" x="5445125" y="3771900"/>
          <p14:tracePt t="14905" x="5445125" y="3721100"/>
          <p14:tracePt t="14913" x="5445125" y="3690938"/>
          <p14:tracePt t="14930" x="5435600" y="3660775"/>
          <p14:tracePt t="14932" x="5426075" y="3651250"/>
          <p14:tracePt t="14947" x="5426075" y="3630613"/>
          <p14:tracePt t="14950" x="5426075" y="3621088"/>
          <p14:tracePt t="14962" x="5414963" y="3600450"/>
          <p14:tracePt t="14970" x="5414963" y="3579813"/>
          <p14:tracePt t="14979" x="5405438" y="3560763"/>
          <p14:tracePt t="14996" x="5405438" y="3540125"/>
          <p14:tracePt t="14998" x="5384800" y="3489325"/>
          <p14:tracePt t="15013" x="5375275" y="3459163"/>
          <p14:tracePt t="15017" x="5354638" y="3429000"/>
          <p14:tracePt t="15029" x="5354638" y="3408363"/>
          <p14:tracePt t="15036" x="5334000" y="3389313"/>
          <p14:tracePt t="15045" x="5324475" y="3359150"/>
          <p14:tracePt t="15054" x="5324475" y="3348038"/>
          <p14:tracePt t="15065" x="5303838" y="3338513"/>
          <p14:tracePt t="15079" x="5303838" y="3308350"/>
          <p14:tracePt t="15083" x="5294313" y="3297238"/>
          <p14:tracePt t="15095" x="5273675" y="3278188"/>
          <p14:tracePt t="15102" x="5273675" y="3257550"/>
          <p14:tracePt t="15112" x="5264150" y="3236913"/>
          <p14:tracePt t="15121" x="5254625" y="3217863"/>
          <p14:tracePt t="15131" x="5254625" y="3197225"/>
          <p14:tracePt t="15145" x="5243513" y="3176588"/>
          <p14:tracePt t="15149" x="5233988" y="3167063"/>
          <p14:tracePt t="15161" x="5224463" y="3146425"/>
          <p14:tracePt t="15168" x="5224463" y="3136900"/>
          <p14:tracePt t="15179" x="5213350" y="3106738"/>
          <p14:tracePt t="15195" x="5203825" y="3086100"/>
          <p14:tracePt t="15198" x="5203825" y="3055938"/>
          <p14:tracePt t="15212" x="5183188" y="3025775"/>
          <p14:tracePt t="15217" x="5173663" y="2995613"/>
          <p14:tracePt t="15228" x="5153025" y="2944813"/>
          <p14:tracePt t="15236" x="5153025" y="2924175"/>
          <p14:tracePt t="15246" x="5143500" y="2905125"/>
          <p14:tracePt t="15255" x="5132388" y="2884488"/>
          <p14:tracePt t="15264" x="5122863" y="2863850"/>
          <p14:tracePt t="15279" x="5122863" y="2854325"/>
          <p14:tracePt t="15285" x="5122863" y="2844800"/>
          <p14:tracePt t="15295" x="5113338" y="2824163"/>
          <p14:tracePt t="15303" x="5102225" y="2813050"/>
          <p14:tracePt t="15312" x="5102225" y="2803525"/>
          <p14:tracePt t="15328" x="5102225" y="2794000"/>
          <p14:tracePt t="15332" x="5092700" y="2782888"/>
          <p14:tracePt t="15345" x="5092700" y="2763838"/>
          <p14:tracePt t="15361" x="5092700" y="2752725"/>
          <p14:tracePt t="15371" x="5083175" y="2752725"/>
          <p14:tracePt t="15381" x="5083175" y="2743200"/>
          <p14:tracePt t="15395" x="5072063" y="2743200"/>
          <p14:tracePt t="15412" x="5072063" y="2733675"/>
          <p14:tracePt t="15419" x="5072063" y="2722563"/>
          <p14:tracePt t="15444" x="5062538" y="2722563"/>
          <p14:tracePt t="15468" x="5062538" y="2713038"/>
          <p14:tracePt t="20034" x="5021263" y="2703513"/>
          <p14:tracePt t="20045" x="4951413" y="2673350"/>
          <p14:tracePt t="20054" x="4870450" y="2641600"/>
          <p14:tracePt t="20063" x="4830763" y="2611438"/>
          <p14:tracePt t="20079" x="4789488" y="2581275"/>
          <p14:tracePt t="20081" x="4770438" y="2571750"/>
          <p14:tracePt t="20096" x="4759325" y="2551113"/>
          <p14:tracePt t="20100" x="4740275" y="2541588"/>
          <p14:tracePt t="20112" x="4719638" y="2520950"/>
          <p14:tracePt t="20119" x="4710113" y="2511425"/>
          <p14:tracePt t="20129" x="4699000" y="2501900"/>
          <p14:tracePt t="20145" x="4689475" y="2501900"/>
          <p14:tracePt t="20148" x="4678363" y="2481263"/>
          <p14:tracePt t="20161" x="4668838" y="2481263"/>
          <p14:tracePt t="20166" x="4659313" y="2470150"/>
          <p14:tracePt t="20177" x="4648200" y="2460625"/>
          <p14:tracePt t="20186" x="4638675" y="2451100"/>
          <p14:tracePt t="20209" x="4618038" y="2439988"/>
          <p14:tracePt t="20227" x="4608513" y="2430463"/>
          <p14:tracePt t="20233" x="4608513" y="2420938"/>
          <p14:tracePt t="20243" x="4598988" y="2420938"/>
          <p14:tracePt t="20252" x="4598988" y="2409825"/>
          <p14:tracePt t="20261" x="4587875" y="2409825"/>
          <p14:tracePt t="20277" x="4578350" y="2400300"/>
          <p14:tracePt t="20293" x="4568825" y="2400300"/>
          <p14:tracePt t="20300" x="4568825" y="2390775"/>
          <p14:tracePt t="20310" x="4557713" y="2390775"/>
          <p14:tracePt t="20319" x="4557713" y="2379663"/>
          <p14:tracePt t="20328" x="4548188" y="2379663"/>
          <p14:tracePt t="20359" x="4538663" y="2370138"/>
          <p14:tracePt t="20366" x="4527550" y="2370138"/>
          <p14:tracePt t="20377" x="4518025" y="2360613"/>
          <p14:tracePt t="20394" x="4508500" y="2360613"/>
          <p14:tracePt t="20411" x="4497388" y="2349500"/>
          <p14:tracePt t="20426" x="4487863" y="2339975"/>
          <p14:tracePt t="20443" x="4476750" y="2339975"/>
          <p14:tracePt t="20453" x="4476750" y="2330450"/>
          <p14:tracePt t="20462" x="4467225" y="2330450"/>
          <p14:tracePt t="20477" x="4457700" y="2330450"/>
          <p14:tracePt t="20499" x="4457700" y="2319338"/>
          <p14:tracePt t="20512" x="4446588" y="2319338"/>
          <p14:tracePt t="20548" x="4437063" y="2319338"/>
          <p14:tracePt t="20615" x="4427538" y="2319338"/>
          <p14:tracePt t="20643" x="4416425" y="2319338"/>
          <p14:tracePt t="20654" x="4416425" y="2339975"/>
          <p14:tracePt t="20663" x="4397375" y="2370138"/>
          <p14:tracePt t="20678" x="4356100" y="2451100"/>
          <p14:tracePt t="20682" x="4265613" y="2622550"/>
          <p14:tracePt t="20694" x="4195763" y="2752725"/>
          <p14:tracePt t="20701" x="4165600" y="2813050"/>
          <p14:tracePt t="20711" x="4144963" y="2844800"/>
          <p14:tracePt t="20720" x="4133850" y="2884488"/>
          <p14:tracePt t="20730" x="4114800" y="2905125"/>
          <p14:tracePt t="20745" x="4103688" y="2924175"/>
          <p14:tracePt t="20750" x="4084638" y="2944813"/>
          <p14:tracePt t="20763" x="4064000" y="2984500"/>
          <p14:tracePt t="20768" x="4054475" y="3005138"/>
          <p14:tracePt t="20777" x="4033838" y="3035300"/>
          <p14:tracePt t="20786" x="4024313" y="3055938"/>
          <p14:tracePt t="20797" x="4003675" y="3076575"/>
          <p14:tracePt t="20811" x="4003675" y="3106738"/>
          <p14:tracePt t="20816" x="3983038" y="3125788"/>
          <p14:tracePt t="20827" x="3973513" y="3146425"/>
          <p14:tracePt t="20835" x="3973513" y="3155950"/>
          <p14:tracePt t="20845" x="3952875" y="3176588"/>
          <p14:tracePt t="20860" x="3952875" y="3187700"/>
          <p14:tracePt t="20864" x="3932238" y="3206750"/>
          <p14:tracePt t="20877" x="3922713" y="3236913"/>
          <p14:tracePt t="20882" x="3902075" y="3267075"/>
          <p14:tracePt t="20894" x="3871913" y="3317875"/>
          <p14:tracePt t="20901" x="3862388" y="3348038"/>
          <p14:tracePt t="20911" x="3841750" y="3378200"/>
          <p14:tracePt t="20926" x="3822700" y="3398838"/>
          <p14:tracePt t="20930" x="3822700" y="3429000"/>
          <p14:tracePt t="20945" x="3811588" y="3438525"/>
          <p14:tracePt t="20949" x="3802063" y="3449638"/>
          <p14:tracePt t="20960" x="3790950" y="3468688"/>
          <p14:tracePt t="20969" x="3781425" y="3468688"/>
          <p14:tracePt t="20978" x="3781425" y="3489325"/>
          <p14:tracePt t="20987" x="3760788" y="3498850"/>
          <p14:tracePt t="20996" x="3760788" y="3519488"/>
          <p14:tracePt t="21010" x="3751263" y="3540125"/>
          <p14:tracePt t="21016" x="3730625" y="3549650"/>
          <p14:tracePt t="21027" x="3730625" y="3560763"/>
          <p14:tracePt t="21034" x="3721100" y="3570288"/>
          <p14:tracePt t="21054" x="3721100" y="3579813"/>
          <p14:tracePt t="21062" x="3711575" y="3590925"/>
          <p14:tracePt t="21076" x="3711575" y="3600450"/>
          <p14:tracePt t="21080" x="3700463" y="3609975"/>
          <p14:tracePt t="21094" x="3681413" y="3621088"/>
          <p14:tracePt t="21099" x="3681413" y="3630613"/>
          <p14:tracePt t="21110" x="3670300" y="3651250"/>
          <p14:tracePt t="21118" x="3660775" y="3660775"/>
          <p14:tracePt t="21127" x="3640138" y="3690938"/>
          <p14:tracePt t="21136" x="3630613" y="3711575"/>
          <p14:tracePt t="21146" x="3609975" y="3721100"/>
          <p14:tracePt t="21161" x="3609975" y="3741738"/>
          <p14:tracePt t="21163" x="3600450" y="3751263"/>
          <p14:tracePt t="21674" x="3730625" y="3570288"/>
          <p14:tracePt t="21685" x="3892550" y="3327400"/>
          <p14:tracePt t="21695" x="3983038" y="3167063"/>
          <p14:tracePt t="21702" x="4013200" y="3106738"/>
          <p14:tracePt t="21712" x="4043363" y="3076575"/>
          <p14:tracePt t="21729" x="4054475" y="3046413"/>
          <p14:tracePt t="21731" x="4073525" y="3025775"/>
          <p14:tracePt t="21745" x="4084638" y="3005138"/>
          <p14:tracePt t="21749" x="4094163" y="2984500"/>
          <p14:tracePt t="21761" x="4114800" y="2954338"/>
          <p14:tracePt t="21768" x="4124325" y="2924175"/>
          <p14:tracePt t="21777" x="4144963" y="2894013"/>
          <p14:tracePt t="21795" x="4184650" y="2844800"/>
          <p14:tracePt t="21798" x="4225925" y="2782888"/>
          <p14:tracePt t="21811" x="4265613" y="2733675"/>
          <p14:tracePt t="21815" x="4295775" y="2703513"/>
          <p14:tracePt t="21828" x="4325938" y="2662238"/>
          <p14:tracePt t="21834" x="4346575" y="2632075"/>
          <p14:tracePt t="21845" x="4386263" y="2601913"/>
          <p14:tracePt t="21853" x="4406900" y="2581275"/>
          <p14:tracePt t="21863" x="4446588" y="2541588"/>
          <p14:tracePt t="21878" x="4497388" y="2501900"/>
          <p14:tracePt t="21890" x="4557713" y="2460625"/>
          <p14:tracePt t="21895" x="4629150" y="2409825"/>
          <p14:tracePt t="21900" x="4689475" y="2370138"/>
          <p14:tracePt t="21911" x="4740275" y="2339975"/>
          <p14:tracePt t="21918" x="4770438" y="2330450"/>
          <p14:tracePt t="21928" x="4800600" y="2319338"/>
          <p14:tracePt t="21944" x="4819650" y="2309813"/>
          <p14:tracePt t="21947" x="4840288" y="2309813"/>
          <p14:tracePt t="21965" x="4849813" y="2309813"/>
          <p14:tracePt t="21977" x="4870450" y="2309813"/>
          <p14:tracePt t="21994" x="4881563" y="2309813"/>
          <p14:tracePt t="22002" x="4891088" y="2309813"/>
          <p14:tracePt t="22011" x="4900613" y="2319338"/>
          <p14:tracePt t="22027" x="4930775" y="2330450"/>
          <p14:tracePt t="22032" x="4941888" y="2330450"/>
          <p14:tracePt t="22043" x="4960938" y="2339975"/>
          <p14:tracePt t="22050" x="4981575" y="2349500"/>
          <p14:tracePt t="22060" x="5011738" y="2360613"/>
          <p14:tracePt t="22069" x="5032375" y="2370138"/>
          <p14:tracePt t="22078" x="5053013" y="2390775"/>
          <p14:tracePt t="22094" x="5072063" y="2400300"/>
          <p14:tracePt t="22097" x="5102225" y="2420938"/>
          <p14:tracePt t="22111" x="5122863" y="2430463"/>
          <p14:tracePt t="22116" x="5143500" y="2451100"/>
          <p14:tracePt t="22126" x="5183188" y="2490788"/>
          <p14:tracePt t="22136" x="5213350" y="2532063"/>
          <p14:tracePt t="22144" x="5254625" y="2562225"/>
          <p14:tracePt t="22160" x="5284788" y="2601913"/>
          <p14:tracePt t="22163" x="5294313" y="2632075"/>
          <p14:tracePt t="22176" x="5314950" y="2652713"/>
          <p14:tracePt t="22182" x="5314950" y="2673350"/>
          <p14:tracePt t="22193" x="5334000" y="2703513"/>
          <p14:tracePt t="22201" x="5345113" y="2722563"/>
          <p14:tracePt t="22210" x="5364163" y="2752725"/>
          <p14:tracePt t="22226" x="5375275" y="2782888"/>
          <p14:tracePt t="22229" x="5384800" y="2824163"/>
          <p14:tracePt t="22244" x="5405438" y="2854325"/>
          <p14:tracePt t="22248" x="5426075" y="2884488"/>
          <p14:tracePt t="22260" x="5435600" y="2924175"/>
          <p14:tracePt t="22266" x="5456238" y="2974975"/>
          <p14:tracePt t="22276" x="5486400" y="3046413"/>
          <p14:tracePt t="22286" x="5516563" y="3125788"/>
          <p14:tracePt t="22295" x="5567363" y="3197225"/>
          <p14:tracePt t="22309" x="5597525" y="3257550"/>
          <p14:tracePt t="22313" x="5616575" y="3317875"/>
          <p14:tracePt t="22326" x="5646738" y="3359150"/>
          <p14:tracePt t="22332" x="5676900" y="3408363"/>
          <p14:tracePt t="22343" x="5707063" y="3459163"/>
          <p14:tracePt t="22351" x="5737225" y="3519488"/>
          <p14:tracePt t="22360" x="5757863" y="3560763"/>
          <p14:tracePt t="22370" x="5788025" y="3621088"/>
          <p14:tracePt t="22379" x="5799138" y="3670300"/>
          <p14:tracePt t="22393" x="5829300" y="3711575"/>
          <p14:tracePt t="22397" x="5848350" y="3762375"/>
          <p14:tracePt t="22410" x="5878513" y="3802063"/>
          <p14:tracePt t="22415" x="5908675" y="3852863"/>
          <p14:tracePt t="22427" x="5929313" y="3913188"/>
          <p14:tracePt t="22434" x="5959475" y="3973513"/>
          <p14:tracePt t="22443" x="5989638" y="4044950"/>
          <p14:tracePt t="22452" x="6000750" y="4084638"/>
          <p14:tracePt t="22461" x="6019800" y="4124325"/>
          <p14:tracePt t="22470" x="6030913" y="4144963"/>
          <p14:tracePt t="22478" x="6030913" y="4154488"/>
          <p14:tracePt t="22492" x="6049963" y="4175125"/>
          <p14:tracePt t="22495" x="6061075" y="4195763"/>
          <p14:tracePt t="22512" x="6070600" y="4195763"/>
          <p14:tracePt t="22832" x="6100763" y="4397375"/>
          <p14:tracePt t="22844" x="6202363" y="4911725"/>
          <p14:tracePt t="22851" x="6313488" y="5395913"/>
          <p14:tracePt t="22861" x="6383338" y="5718175"/>
          <p14:tracePt t="22869" x="6443663" y="5991225"/>
          <p14:tracePt t="22878" x="6494463" y="6253163"/>
          <p14:tracePt t="22895" x="6534150" y="6464300"/>
          <p14:tracePt t="22897" x="6564313" y="6616700"/>
          <p14:tracePt t="22911" x="6584950" y="6707188"/>
          <p14:tracePt t="22917" x="6584950" y="6756400"/>
          <p14:tracePt t="22926" x="6584950" y="6788150"/>
          <p14:tracePt t="22935" x="6584950" y="6807200"/>
          <p14:tracePt t="22944" x="6584950" y="6827838"/>
          <p14:tracePt t="22960" x="6594475" y="6848475"/>
          <p14:tracePt t="23199" x="6484938" y="6756400"/>
          <p14:tracePt t="23210" x="6443663" y="6686550"/>
          <p14:tracePt t="23217" x="6413500" y="6596063"/>
          <p14:tracePt t="23227" x="6383338" y="6524625"/>
          <p14:tracePt t="23243" x="6373813" y="6475413"/>
          <p14:tracePt t="23246" x="6353175" y="6403975"/>
          <p14:tracePt t="23260" x="6343650" y="6343650"/>
          <p14:tracePt t="23265" x="6332538" y="6303963"/>
          <p14:tracePt t="23277" x="6323013" y="6242050"/>
          <p14:tracePt t="23284" x="6323013" y="6202363"/>
          <p14:tracePt t="23293" x="6323013" y="6172200"/>
          <p14:tracePt t="23302" x="6323013" y="6142038"/>
          <p14:tracePt t="23314" x="6323013" y="6111875"/>
          <p14:tracePt t="23328" x="6323013" y="6081713"/>
          <p14:tracePt t="23331" x="6323013" y="6061075"/>
          <p14:tracePt t="23343" x="6323013" y="6051550"/>
          <p14:tracePt t="23350" x="6323013" y="6030913"/>
          <p14:tracePt t="23361" x="6323013" y="6021388"/>
          <p14:tracePt t="23369" x="6323013" y="6010275"/>
          <p14:tracePt t="23378" x="6323013" y="5991225"/>
          <p14:tracePt t="23393" x="6323013" y="5980113"/>
          <p14:tracePt t="23397" x="6323013" y="5970588"/>
          <p14:tracePt t="23410" x="6313488" y="5949950"/>
          <p14:tracePt t="23416" x="6313488" y="5940425"/>
          <p14:tracePt t="23428" x="6302375" y="5940425"/>
          <p14:tracePt t="23435" x="6302375" y="5919788"/>
          <p14:tracePt t="23464" x="6302375" y="5910263"/>
          <p14:tracePt t="23478" x="6292850" y="5910263"/>
          <p14:tracePt t="23501" x="6283325" y="5910263"/>
          <p14:tracePt t="23512" x="6283325" y="5899150"/>
          <p14:tracePt t="23529" x="6251575" y="5899150"/>
          <p14:tracePt t="23544" x="6221413" y="5889625"/>
          <p14:tracePt t="23548" x="6191250" y="5889625"/>
          <p14:tracePt t="23562" x="6142038" y="5889625"/>
          <p14:tracePt t="23567" x="6070600" y="5889625"/>
          <p14:tracePt t="23577" x="6010275" y="5889625"/>
          <p14:tracePt t="23587" x="5940425" y="5889625"/>
          <p14:tracePt t="23596" x="5908675" y="5889625"/>
          <p14:tracePt t="23611" x="5878513" y="5889625"/>
          <p14:tracePt t="23614" x="5848350" y="5889625"/>
          <p14:tracePt t="23629" x="5829300" y="5889625"/>
          <p14:tracePt t="23634" x="5799138" y="5880100"/>
          <p14:tracePt t="23645" x="5768975" y="5880100"/>
          <p14:tracePt t="23653" x="5737225" y="5880100"/>
          <p14:tracePt t="23662" x="5707063" y="5880100"/>
          <p14:tracePt t="23679" x="5676900" y="5880100"/>
          <p14:tracePt t="23681" x="5646738" y="5880100"/>
          <p14:tracePt t="23695" x="5616575" y="5880100"/>
          <p14:tracePt t="23700" x="5576888" y="5880100"/>
          <p14:tracePt t="23712" x="5526088" y="5880100"/>
          <p14:tracePt t="23720" x="5475288" y="5880100"/>
          <p14:tracePt t="23728" x="5414963" y="5880100"/>
          <p14:tracePt t="23744" x="5375275" y="5880100"/>
          <p14:tracePt t="23749" x="5345113" y="5880100"/>
          <p14:tracePt t="23760" x="5314950" y="5889625"/>
          <p14:tracePt t="23768" x="5294313" y="5889625"/>
          <p14:tracePt t="23778" x="5273675" y="5889625"/>
          <p14:tracePt t="23793" x="5254625" y="5889625"/>
          <p14:tracePt t="23797" x="5243513" y="5889625"/>
          <p14:tracePt t="23810" x="5233988" y="5889625"/>
          <p14:tracePt t="23827" x="5224463" y="5889625"/>
          <p14:tracePt t="23844" x="5213350" y="5880100"/>
          <p14:tracePt t="23863" x="5203825" y="5880100"/>
          <p14:tracePt t="23877" x="5192713" y="5880100"/>
          <p14:tracePt t="23882" x="5183188" y="5880100"/>
          <p14:tracePt t="23903" x="5162550" y="5880100"/>
          <p14:tracePt t="23926" x="5153025" y="5880100"/>
          <p14:tracePt t="23943" x="5143500" y="5880100"/>
          <p14:tracePt t="23951" x="5132388" y="5880100"/>
          <p14:tracePt t="23960" x="5113338" y="5880100"/>
          <p14:tracePt t="23976" x="5083175" y="5880100"/>
          <p14:tracePt t="23979" x="5041900" y="5880100"/>
          <p14:tracePt t="23992" x="4981575" y="5880100"/>
          <p14:tracePt t="23998" x="4930775" y="5880100"/>
          <p14:tracePt t="24009" x="4900613" y="5868988"/>
          <p14:tracePt t="24017" x="4870450" y="5868988"/>
          <p14:tracePt t="24027" x="4849813" y="5868988"/>
          <p14:tracePt t="24042" x="4830763" y="5868988"/>
          <p14:tracePt t="24048" x="4810125" y="5868988"/>
          <p14:tracePt t="24059" x="4800600" y="5868988"/>
          <p14:tracePt t="24067" x="4789488" y="5868988"/>
          <p14:tracePt t="24077" x="4779963" y="5868988"/>
          <p14:tracePt t="24096" x="4770438" y="5868988"/>
          <p14:tracePt t="27357" x="4849813" y="5627688"/>
          <p14:tracePt t="27367" x="4981575" y="5103813"/>
          <p14:tracePt t="27378" x="5113338" y="4699000"/>
          <p14:tracePt t="27386" x="5213350" y="4418013"/>
          <p14:tracePt t="27396" x="5284788" y="4216400"/>
          <p14:tracePt t="27410" x="5364163" y="4064000"/>
          <p14:tracePt t="27413" x="5414963" y="3963988"/>
          <p14:tracePt t="27426" x="5456238" y="3892550"/>
          <p14:tracePt t="27431" x="5486400" y="3832225"/>
          <p14:tracePt t="27444" x="5516563" y="3771900"/>
          <p14:tracePt t="27450" x="5535613" y="3702050"/>
          <p14:tracePt t="27459" x="5556250" y="3630613"/>
          <p14:tracePt t="27475" x="5597525" y="3530600"/>
          <p14:tracePt t="27479" x="5616575" y="3438525"/>
          <p14:tracePt t="27492" x="5627688" y="3327400"/>
          <p14:tracePt t="27498" x="5637213" y="3227388"/>
          <p14:tracePt t="27509" x="5646738" y="3146425"/>
          <p14:tracePt t="27517" x="5646738" y="3095625"/>
          <p14:tracePt t="27526" x="5646738" y="3055938"/>
          <p14:tracePt t="27535" x="5646738" y="3035300"/>
          <p14:tracePt t="27545" x="5646738" y="3016250"/>
          <p14:tracePt t="27823" x="5505450" y="2782888"/>
          <p14:tracePt t="27834" x="5324475" y="2460625"/>
          <p14:tracePt t="27845" x="5203825" y="2249488"/>
          <p14:tracePt t="27859" x="5113338" y="2087563"/>
          <p14:tracePt t="27862" x="5053013" y="1976438"/>
          <p14:tracePt t="27877" x="5021263" y="1916113"/>
          <p14:tracePt t="27890" x="5002213" y="1865313"/>
          <p14:tracePt t="27893" x="5002213" y="1846263"/>
          <p14:tracePt t="27900" x="4991100" y="1835150"/>
          <p14:tracePt t="27909" x="4981575" y="1825625"/>
          <p14:tracePt t="27927" x="4981575" y="1816100"/>
          <p14:tracePt t="28179" x="4972050" y="1774825"/>
          <p14:tracePt t="28191" x="4951413" y="1735138"/>
          <p14:tracePt t="28197" x="4941888" y="1714500"/>
          <p14:tracePt t="28208" x="4930775" y="1684338"/>
          <p14:tracePt t="28215" x="4921250" y="1674813"/>
          <p14:tracePt t="28225" x="4921250" y="1663700"/>
          <p14:tracePt t="28234" x="4921250" y="1654175"/>
          <p14:tracePt t="28257" x="4911725" y="1654175"/>
          <p14:tracePt t="28262" x="4911725" y="1644650"/>
          <p14:tracePt t="28274" x="4911725" y="1633538"/>
          <p14:tracePt t="28293" x="4900613" y="1633538"/>
          <p14:tracePt t="28310" x="4900613" y="1624013"/>
          <p14:tracePt t="28341" x="4891088" y="1624013"/>
          <p14:tracePt t="28347" x="4891088" y="1612900"/>
          <p14:tracePt t="28376" x="4881563" y="1603375"/>
          <p14:tracePt t="28393" x="4881563" y="1593850"/>
          <p14:tracePt t="28394" x="4870450" y="1593850"/>
          <p14:tracePt t="28408" x="4860925" y="1582738"/>
          <p14:tracePt t="28424" x="4860925" y="1573213"/>
          <p14:tracePt t="28433" x="4849813" y="1573213"/>
          <p14:tracePt t="28443" x="4849813" y="1563688"/>
          <p14:tracePt t="28451" x="4840288" y="1563688"/>
          <p14:tracePt t="28460" x="4840288" y="1552575"/>
          <p14:tracePt t="28481" x="4830763" y="1543050"/>
          <p14:tracePt t="28493" x="4819650" y="1543050"/>
          <p14:tracePt t="28508" x="4819650" y="1533525"/>
          <p14:tracePt t="28517" x="4810125" y="1533525"/>
          <p14:tracePt t="28541" x="4810125" y="1522413"/>
          <p14:tracePt t="28547" x="4800600" y="1512888"/>
          <p14:tracePt t="28565" x="4789488" y="1512888"/>
          <p14:tracePt t="28575" x="4779963" y="1503363"/>
          <p14:tracePt t="28593" x="4770438" y="1492250"/>
          <p14:tracePt t="28608" x="4759325" y="1492250"/>
          <p14:tracePt t="28625" x="4740275" y="1482725"/>
          <p14:tracePt t="28643" x="4729163" y="1473200"/>
          <p14:tracePt t="28661" x="4719638" y="1473200"/>
          <p14:tracePt t="28675" x="4710113" y="1473200"/>
          <p14:tracePt t="28680" x="4699000" y="1473200"/>
          <p14:tracePt t="28692" x="4689475" y="1473200"/>
          <p14:tracePt t="28699" x="4678363" y="1473200"/>
          <p14:tracePt t="28718" x="4668838" y="1473200"/>
          <p14:tracePt t="28727" x="4659313" y="1473200"/>
          <p14:tracePt t="28743" x="4648200" y="1473200"/>
          <p14:tracePt t="28746" x="4638675" y="1473200"/>
          <p14:tracePt t="28759" x="4629150" y="1473200"/>
          <p14:tracePt t="28776" x="4608513" y="1473200"/>
          <p14:tracePt t="28793" x="4587875" y="1482725"/>
          <p14:tracePt t="28812" x="4578350" y="1482725"/>
          <p14:tracePt t="28826" x="4568825" y="1482725"/>
          <p14:tracePt t="28831" x="4557713" y="1492250"/>
          <p14:tracePt t="28843" x="4548188" y="1503363"/>
          <p14:tracePt t="28859" x="4527550" y="1503363"/>
          <p14:tracePt t="28879" x="4518025" y="1512888"/>
          <p14:tracePt t="28897" x="4508500" y="1512888"/>
          <p14:tracePt t="28916" x="4497388" y="1522413"/>
          <p14:tracePt t="28927" x="4487863" y="1522413"/>
          <p14:tracePt t="28943" x="4487863" y="1533525"/>
          <p14:tracePt t="28944" x="4476750" y="1543050"/>
          <p14:tracePt t="28959" x="4467225" y="1552575"/>
          <p14:tracePt t="28964" x="4457700" y="1563688"/>
          <p14:tracePt t="28976" x="4446588" y="1582738"/>
          <p14:tracePt t="28983" x="4446588" y="1603375"/>
          <p14:tracePt t="28993" x="4446588" y="1612900"/>
          <p14:tracePt t="29009" x="4437063" y="1624013"/>
          <p14:tracePt t="29011" x="4437063" y="1633538"/>
          <p14:tracePt t="29030" x="4437063" y="1644650"/>
          <p14:tracePt t="29042" x="4437063" y="1654175"/>
          <p14:tracePt t="29049" x="4437063" y="1663700"/>
          <p14:tracePt t="29059" x="4437063" y="1674813"/>
          <p14:tracePt t="29067" x="4437063" y="1684338"/>
          <p14:tracePt t="29077" x="4437063" y="1693863"/>
          <p14:tracePt t="29092" x="4437063" y="1704975"/>
          <p14:tracePt t="29097" x="4446588" y="1724025"/>
          <p14:tracePt t="29107" x="4446588" y="1735138"/>
          <p14:tracePt t="29116" x="4446588" y="1744663"/>
          <p14:tracePt t="29125" x="4457700" y="1754188"/>
          <p14:tracePt t="29135" x="4457700" y="1765300"/>
          <p14:tracePt t="29144" x="4467225" y="1774825"/>
          <p14:tracePt t="29158" x="4476750" y="1774825"/>
          <p14:tracePt t="29163" x="4476750" y="1784350"/>
          <p14:tracePt t="29174" x="4476750" y="1795463"/>
          <p14:tracePt t="29182" x="4487863" y="1804988"/>
          <p14:tracePt t="29191" x="4487863" y="1816100"/>
          <p14:tracePt t="29223" x="4497388" y="1816100"/>
          <p14:tracePt t="29230" x="4508500" y="1825625"/>
          <p14:tracePt t="29242" x="4518025" y="1825625"/>
          <p14:tracePt t="29248" x="4527550" y="1846263"/>
          <p14:tracePt t="29257" x="4538663" y="1846263"/>
          <p14:tracePt t="29267" x="4538663" y="1855788"/>
          <p14:tracePt t="29277" x="4548188" y="1865313"/>
          <p14:tracePt t="29291" x="4557713" y="1865313"/>
          <p14:tracePt t="29296" x="4568825" y="1876425"/>
          <p14:tracePt t="29308" x="4578350" y="1876425"/>
          <p14:tracePt t="29315" x="4587875" y="1885950"/>
          <p14:tracePt t="29324" x="4598988" y="1895475"/>
          <p14:tracePt t="29334" x="4608513" y="1895475"/>
          <p14:tracePt t="29343" x="4618038" y="1895475"/>
          <p14:tracePt t="29358" x="4638675" y="1906588"/>
          <p14:tracePt t="29374" x="4648200" y="1906588"/>
          <p14:tracePt t="29381" x="4659313" y="1906588"/>
          <p14:tracePt t="29393" x="4668838" y="1906588"/>
          <p14:tracePt t="29401" x="4678363" y="1906588"/>
          <p14:tracePt t="29409" x="4689475" y="1906588"/>
          <p14:tracePt t="29419" x="4699000" y="1906588"/>
          <p14:tracePt t="29428" x="4719638" y="1906588"/>
          <p14:tracePt t="29442" x="4729163" y="1906588"/>
          <p14:tracePt t="29446" x="4740275" y="1906588"/>
          <p14:tracePt t="29459" x="4759325" y="1906588"/>
          <p14:tracePt t="29464" x="4779963" y="1906588"/>
          <p14:tracePt t="29485" x="4789488" y="1906588"/>
          <p14:tracePt t="29493" x="4810125" y="1906588"/>
          <p14:tracePt t="29512" x="4819650" y="1906588"/>
          <p14:tracePt t="29525" x="4830763" y="1906588"/>
          <p14:tracePt t="29530" x="4840288" y="1906588"/>
          <p14:tracePt t="29541" x="4840288" y="1895475"/>
          <p14:tracePt t="29591" x="4840288" y="1885950"/>
          <p14:tracePt t="29596" x="4849813" y="1865313"/>
          <p14:tracePt t="29607" x="4860925" y="1835150"/>
          <p14:tracePt t="29615" x="4860925" y="1804988"/>
          <p14:tracePt t="29625" x="4870450" y="1774825"/>
          <p14:tracePt t="29635" x="4881563" y="1744663"/>
          <p14:tracePt t="29642" x="4881563" y="1724025"/>
          <p14:tracePt t="29658" x="4891088" y="1693863"/>
          <p14:tracePt t="29662" x="4891088" y="1674813"/>
          <p14:tracePt t="29675" x="4891088" y="1654175"/>
          <p14:tracePt t="29682" x="4891088" y="1624013"/>
          <p14:tracePt t="29692" x="4891088" y="1612900"/>
          <p14:tracePt t="29701" x="4881563" y="1603375"/>
          <p14:tracePt t="29710" x="4881563" y="1593850"/>
          <p14:tracePt t="29729" x="4870450" y="1582738"/>
          <p14:tracePt t="29742" x="4870450" y="1573213"/>
          <p14:tracePt t="29759" x="4860925" y="1563688"/>
          <p14:tracePt t="29777" x="4849813" y="1552575"/>
          <p14:tracePt t="29794" x="4840288" y="1552575"/>
          <p14:tracePt t="29810" x="4830763" y="1543050"/>
          <p14:tracePt t="29824" x="4819650" y="1543050"/>
          <p14:tracePt t="29833" x="4810125" y="1533525"/>
          <p14:tracePt t="29843" x="4800600" y="1533525"/>
          <p14:tracePt t="29858" x="4789488" y="1533525"/>
          <p14:tracePt t="29861" x="4779963" y="1522413"/>
          <p14:tracePt t="29875" x="4770438" y="1522413"/>
          <p14:tracePt t="29886" x="4759325" y="1522413"/>
          <p14:tracePt t="29893" x="4749800" y="1522413"/>
          <p14:tracePt t="29900" x="4740275" y="1522413"/>
          <p14:tracePt t="29910" x="4729163" y="1522413"/>
          <p14:tracePt t="29925" x="4719638" y="1522413"/>
          <p14:tracePt t="29941" x="4710113" y="1522413"/>
          <p14:tracePt t="30176" x="4518025" y="1735138"/>
          <p14:tracePt t="30192" x="4133850" y="2208213"/>
          <p14:tracePt t="30196" x="3730625" y="2611438"/>
          <p14:tracePt t="30210" x="3438525" y="2924175"/>
          <p14:tracePt t="30214" x="3155950" y="3236913"/>
          <p14:tracePt t="30225" x="2984500" y="3459163"/>
          <p14:tracePt t="30233" x="2794000" y="3711575"/>
          <p14:tracePt t="30242" x="2652713" y="3952875"/>
          <p14:tracePt t="30251" x="2551113" y="4144963"/>
          <p14:tracePt t="30261" x="2451100" y="4325938"/>
          <p14:tracePt t="30275" x="2409825" y="4437063"/>
          <p14:tracePt t="30279" x="2379663" y="4508500"/>
          <p14:tracePt t="30534" x="2370138" y="4679950"/>
          <p14:tracePt t="30544" x="2339975" y="4932363"/>
          <p14:tracePt t="30562" x="2339975" y="5284788"/>
          <p14:tracePt t="30576" x="2339975" y="5345113"/>
          <p14:tracePt t="30581" x="2339975" y="5384800"/>
          <p14:tracePt t="30594" x="2339975" y="5416550"/>
          <p14:tracePt t="30601" x="2339975" y="5446713"/>
          <p14:tracePt t="30610" x="2349500" y="5465763"/>
          <p14:tracePt t="30625" x="2349500" y="5495925"/>
          <p14:tracePt t="30628" x="2359025" y="5526088"/>
          <p14:tracePt t="30643" x="2359025" y="5556250"/>
          <p14:tracePt t="30647" x="2359025" y="5567363"/>
          <p14:tracePt t="30660" x="2370138" y="5588000"/>
          <p14:tracePt t="30666" x="2370138" y="5597525"/>
          <p14:tracePt t="30675" x="2379663" y="5607050"/>
          <p14:tracePt t="30685" x="2379663" y="5618163"/>
          <p14:tracePt t="30723" x="2379663" y="5627688"/>
          <p14:tracePt t="30778" x="2379663" y="5637213"/>
          <p14:tracePt t="30792" x="2390775" y="5637213"/>
          <p14:tracePt t="30826" x="2400300" y="5637213"/>
          <p14:tracePt t="30845" x="2409825" y="5637213"/>
          <p14:tracePt t="30863" x="2420938" y="5637213"/>
          <p14:tracePt t="30874" x="2430463" y="5637213"/>
          <p14:tracePt t="30881" x="2439988" y="5627688"/>
          <p14:tracePt t="30892" x="2460625" y="5618163"/>
          <p14:tracePt t="30900" x="2460625" y="5607050"/>
          <p14:tracePt t="30909" x="2470150" y="5597525"/>
          <p14:tracePt t="30926" x="2481263" y="5597525"/>
          <p14:tracePt t="30929" x="2490788" y="5588000"/>
          <p14:tracePt t="30946" x="2500313" y="5588000"/>
          <p14:tracePt t="30957" x="2500313" y="5576888"/>
          <p14:tracePt t="30975" x="2520950" y="5576888"/>
          <p14:tracePt t="30994" x="2530475" y="5567363"/>
          <p14:tracePt t="31007" x="2541588" y="5567363"/>
          <p14:tracePt t="31013" x="2551113" y="5567363"/>
          <p14:tracePt t="31024" x="2560638" y="5567363"/>
          <p14:tracePt t="31032" x="2571750" y="5567363"/>
          <p14:tracePt t="31041" x="2581275" y="5567363"/>
          <p14:tracePt t="31051" x="2601913" y="5567363"/>
          <p14:tracePt t="31060" x="2611438" y="5567363"/>
          <p14:tracePt t="31078" x="2632075" y="5567363"/>
          <p14:tracePt t="31091" x="2641600" y="5567363"/>
          <p14:tracePt t="31107" x="2652713" y="5567363"/>
          <p14:tracePt t="31116" x="2662238" y="5567363"/>
          <p14:tracePt t="31140" x="2671763" y="5576888"/>
          <p14:tracePt t="31157" x="2682875" y="5576888"/>
          <p14:tracePt t="31182" x="2692400" y="5576888"/>
          <p14:tracePt t="31210" x="2701925" y="5576888"/>
          <p14:tracePt t="31305" x="2692400" y="5576888"/>
          <p14:tracePt t="31315" x="2692400" y="5567363"/>
          <p14:tracePt t="31324" x="2682875" y="5556250"/>
          <p14:tracePt t="31333" x="2662238" y="5546725"/>
          <p14:tracePt t="31342" x="2652713" y="5537200"/>
          <p14:tracePt t="31358" x="2632075" y="5526088"/>
          <p14:tracePt t="31361" x="2622550" y="5516563"/>
          <p14:tracePt t="31375" x="2611438" y="5516563"/>
          <p14:tracePt t="31379" x="2601913" y="5516563"/>
          <p14:tracePt t="31398" x="2581275" y="5507038"/>
          <p14:tracePt t="31417" x="2571750" y="5507038"/>
          <p14:tracePt t="31426" x="2551113" y="5495925"/>
          <p14:tracePt t="31442" x="2541588" y="5495925"/>
          <p14:tracePt t="31445" x="2520950" y="5495925"/>
          <p14:tracePt t="31458" x="2511425" y="5495925"/>
          <p14:tracePt t="31464" x="2481263" y="5495925"/>
          <p14:tracePt t="31475" x="2470150" y="5495925"/>
          <p14:tracePt t="31483" x="2460625" y="5507038"/>
          <p14:tracePt t="31492" x="2439988" y="5507038"/>
          <p14:tracePt t="31508" x="2430463" y="5507038"/>
          <p14:tracePt t="31511" x="2420938" y="5516563"/>
          <p14:tracePt t="31525" x="2400300" y="5526088"/>
          <p14:tracePt t="31531" x="2390775" y="5537200"/>
          <p14:tracePt t="31541" x="2379663" y="5546725"/>
          <p14:tracePt t="31549" x="2359025" y="5556250"/>
          <p14:tracePt t="31558" x="2359025" y="5567363"/>
          <p14:tracePt t="31567" x="2339975" y="5576888"/>
          <p14:tracePt t="31591" x="2328863" y="5588000"/>
          <p14:tracePt t="31597" x="2328863" y="5597525"/>
          <p14:tracePt t="31608" x="2319338" y="5597525"/>
          <p14:tracePt t="31615" x="2309813" y="5618163"/>
          <p14:tracePt t="31634" x="2298700" y="5637213"/>
          <p14:tracePt t="31643" x="2289175" y="5648325"/>
          <p14:tracePt t="31658" x="2289175" y="5657850"/>
          <p14:tracePt t="31662" x="2279650" y="5678488"/>
          <p14:tracePt t="31674" x="2279650" y="5688013"/>
          <p14:tracePt t="31682" x="2268538" y="5708650"/>
          <p14:tracePt t="31691" x="2268538" y="5718175"/>
          <p14:tracePt t="31701" x="2268538" y="5738813"/>
          <p14:tracePt t="31709" x="2268538" y="5748338"/>
          <p14:tracePt t="31726" x="2268538" y="5759450"/>
          <p14:tracePt t="31729" x="2268538" y="5778500"/>
          <p14:tracePt t="31741" x="2268538" y="5789613"/>
          <p14:tracePt t="31757" x="2268538" y="5808663"/>
          <p14:tracePt t="31766" x="2268538" y="5829300"/>
          <p14:tracePt t="31776" x="2268538" y="5838825"/>
          <p14:tracePt t="31793" x="2268538" y="5849938"/>
          <p14:tracePt t="31794" x="2268538" y="5868988"/>
          <p14:tracePt t="31808" x="2268538" y="5880100"/>
          <p14:tracePt t="31813" x="2268538" y="5889625"/>
          <p14:tracePt t="31826" x="2268538" y="5910263"/>
          <p14:tracePt t="31832" x="2268538" y="5919788"/>
          <p14:tracePt t="31843" x="2279650" y="5930900"/>
          <p14:tracePt t="31851" x="2279650" y="5949950"/>
          <p14:tracePt t="31859" x="2289175" y="5961063"/>
          <p14:tracePt t="31875" x="2289175" y="5970588"/>
          <p14:tracePt t="31878" x="2298700" y="5991225"/>
          <p14:tracePt t="31902" x="2319338" y="6010275"/>
          <p14:tracePt t="31908" x="2319338" y="6021388"/>
          <p14:tracePt t="31916" x="2339975" y="6040438"/>
          <p14:tracePt t="31925" x="2349500" y="6040438"/>
          <p14:tracePt t="31934" x="2370138" y="6061075"/>
          <p14:tracePt t="31944" x="2379663" y="6070600"/>
          <p14:tracePt t="31958" x="2390775" y="6081713"/>
          <p14:tracePt t="31962" x="2420938" y="6081713"/>
          <p14:tracePt t="31975" x="2430463" y="6091238"/>
          <p14:tracePt t="31980" x="2451100" y="6102350"/>
          <p14:tracePt t="31991" x="2470150" y="6102350"/>
          <p14:tracePt t="31999" x="2481263" y="6111875"/>
          <p14:tracePt t="32008" x="2500313" y="6111875"/>
          <p14:tracePt t="32024" x="2511425" y="6111875"/>
          <p14:tracePt t="32027" x="2530475" y="6111875"/>
          <p14:tracePt t="32042" x="2541588" y="6111875"/>
          <p14:tracePt t="32047" x="2551113" y="6111875"/>
          <p14:tracePt t="32057" x="2560638" y="6111875"/>
          <p14:tracePt t="32065" x="2581275" y="6111875"/>
          <p14:tracePt t="32076" x="2592388" y="6111875"/>
          <p14:tracePt t="32094" x="2622550" y="6102350"/>
          <p14:tracePt t="32109" x="2622550" y="6091238"/>
          <p14:tracePt t="32113" x="2632075" y="6081713"/>
          <p14:tracePt t="32125" x="2641600" y="6081713"/>
          <p14:tracePt t="32141" x="2652713" y="6070600"/>
          <p14:tracePt t="32160" x="2652713" y="6061075"/>
          <p14:tracePt t="32174" x="2662238" y="6051550"/>
          <p14:tracePt t="32178" x="2662238" y="6040438"/>
          <p14:tracePt t="32191" x="2671763" y="6010275"/>
          <p14:tracePt t="32197" x="2671763" y="5991225"/>
          <p14:tracePt t="32209" x="2671763" y="5980113"/>
          <p14:tracePt t="32216" x="2671763" y="5961063"/>
          <p14:tracePt t="32225" x="2671763" y="5949950"/>
          <p14:tracePt t="32241" x="2671763" y="5930900"/>
          <p14:tracePt t="32259" x="2671763" y="5919788"/>
          <p14:tracePt t="32275" x="2671763" y="5910263"/>
          <p14:tracePt t="32281" x="2671763" y="5899150"/>
          <p14:tracePt t="32292" x="2662238" y="5889625"/>
          <p14:tracePt t="32310" x="2662238" y="5880100"/>
          <p14:tracePt t="32325" x="2662238" y="5868988"/>
          <p14:tracePt t="32329" x="2662238" y="5859463"/>
          <p14:tracePt t="32342" x="2652713" y="5859463"/>
          <p14:tracePt t="32347" x="2652713" y="5849938"/>
          <p14:tracePt t="32366" x="2652713" y="5838825"/>
          <p14:tracePt t="32376" x="2652713" y="5829300"/>
          <p14:tracePt t="32407" x="2641600" y="5819775"/>
          <p14:tracePt t="32432" x="2632075" y="5808663"/>
          <p14:tracePt t="32726" x="2803525" y="5808663"/>
          <p14:tracePt t="32742" x="3348038" y="5808663"/>
          <p14:tracePt t="32745" x="3871913" y="5829300"/>
          <p14:tracePt t="32759" x="4286250" y="5868988"/>
          <p14:tracePt t="32763" x="4629150" y="5919788"/>
          <p14:tracePt t="32775" x="5011738" y="5991225"/>
          <p14:tracePt t="32782" x="5334000" y="6061075"/>
          <p14:tracePt t="32791" x="5607050" y="6142038"/>
          <p14:tracePt t="32800" x="5878513" y="6223000"/>
          <p14:tracePt t="32810" x="6091238" y="6262688"/>
          <p14:tracePt t="32826" x="6283325" y="6303963"/>
          <p14:tracePt t="32829" x="6373813" y="6313488"/>
          <p14:tracePt t="32842" x="6443663" y="6313488"/>
          <p14:tracePt t="32848" x="6503988" y="6313488"/>
          <p14:tracePt t="32858" x="6524625" y="6303963"/>
          <p14:tracePt t="32865" x="6534150" y="6292850"/>
          <p14:tracePt t="33084" x="6705600" y="6242050"/>
          <p14:tracePt t="33094" x="7029450" y="6081713"/>
          <p14:tracePt t="33108" x="7210425" y="5980113"/>
          <p14:tracePt t="33113" x="7321550" y="5899150"/>
          <p14:tracePt t="33124" x="7372350" y="5868988"/>
          <p14:tracePt t="33131" x="7402513" y="5859463"/>
          <p14:tracePt t="33141" x="7421563" y="5838825"/>
          <p14:tracePt t="33150" x="7432675" y="5829300"/>
          <p14:tracePt t="33159" x="7442200" y="5819775"/>
          <p14:tracePt t="33225" x="7442200" y="5808663"/>
          <p14:tracePt t="33262" x="7442200" y="5799138"/>
          <p14:tracePt t="33282" x="7442200" y="5778500"/>
          <p14:tracePt t="33300" x="7442200" y="5768975"/>
          <p14:tracePt t="33310" x="7442200" y="5759450"/>
          <p14:tracePt t="33324" x="7442200" y="5748338"/>
          <p14:tracePt t="33329" x="7432675" y="5738813"/>
          <p14:tracePt t="33341" x="7421563" y="5727700"/>
          <p14:tracePt t="33348" x="7412038" y="5708650"/>
          <p14:tracePt t="33357" x="7402513" y="5697538"/>
          <p14:tracePt t="33367" x="7381875" y="5688013"/>
          <p14:tracePt t="33376" x="7372350" y="5678488"/>
          <p14:tracePt t="33391" x="7351713" y="5657850"/>
          <p14:tracePt t="33395" x="7331075" y="5657850"/>
          <p14:tracePt t="33409" x="7310438" y="5648325"/>
          <p14:tracePt t="33414" x="7280275" y="5637213"/>
          <p14:tracePt t="33424" x="7250113" y="5637213"/>
          <p14:tracePt t="33434" x="7219950" y="5637213"/>
          <p14:tracePt t="33442" x="7189788" y="5637213"/>
          <p14:tracePt t="33457" x="7159625" y="5637213"/>
          <p14:tracePt t="33461" x="7138988" y="5637213"/>
          <p14:tracePt t="33474" x="7129463" y="5637213"/>
          <p14:tracePt t="33480" x="7108825" y="5648325"/>
          <p14:tracePt t="33491" x="7099300" y="5648325"/>
          <p14:tracePt t="33499" x="7089775" y="5648325"/>
          <p14:tracePt t="33528" x="7078663" y="5648325"/>
          <p14:tracePt t="33556" x="7069138" y="5648325"/>
          <p14:tracePt t="33565" x="7059613" y="5648325"/>
          <p14:tracePt t="33594" x="7048500" y="5648325"/>
          <p14:tracePt t="33613" x="7038975" y="5648325"/>
          <p14:tracePt t="33631" x="7029450" y="5637213"/>
          <p14:tracePt t="33650" x="7018338" y="5627688"/>
          <p14:tracePt t="33673" x="7008813" y="5618163"/>
          <p14:tracePt t="33696" x="6999288" y="5607050"/>
          <p14:tracePt t="33725" x="6988175" y="5597525"/>
          <p14:tracePt t="33744" x="6978650" y="5588000"/>
          <p14:tracePt t="33757" x="6967538" y="5588000"/>
          <p14:tracePt t="33773" x="6958013" y="5576888"/>
          <p14:tracePt t="33791" x="6948488" y="5576888"/>
          <p14:tracePt t="33810" x="6927850" y="5576888"/>
          <p14:tracePt t="33823" x="6918325" y="5567363"/>
          <p14:tracePt t="33829" x="6907213" y="5567363"/>
          <p14:tracePt t="33840" x="6897688" y="5567363"/>
          <p14:tracePt t="33849" x="6888163" y="5567363"/>
          <p14:tracePt t="33858" x="6877050" y="5567363"/>
          <p14:tracePt t="33876" x="6858000" y="5567363"/>
          <p14:tracePt t="33877" x="6846888" y="5567363"/>
          <p14:tracePt t="33902" x="6827838" y="5588000"/>
          <p14:tracePt t="33910" x="6816725" y="5588000"/>
          <p14:tracePt t="33916" x="6796088" y="5597525"/>
          <p14:tracePt t="33926" x="6796088" y="5607050"/>
          <p14:tracePt t="33941" x="6777038" y="5618163"/>
          <p14:tracePt t="33945" x="6765925" y="5627688"/>
          <p14:tracePt t="33957" x="6756400" y="5637213"/>
          <p14:tracePt t="33963" x="6746875" y="5648325"/>
          <p14:tracePt t="33973" x="6735763" y="5657850"/>
          <p14:tracePt t="33981" x="6726238" y="5667375"/>
          <p14:tracePt t="33991" x="6716713" y="5678488"/>
          <p14:tracePt t="34007" x="6705600" y="5688013"/>
          <p14:tracePt t="34010" x="6696075" y="5697538"/>
          <p14:tracePt t="34024" x="6686550" y="5708650"/>
          <p14:tracePt t="34030" x="6675438" y="5727700"/>
          <p14:tracePt t="34041" x="6665913" y="5727700"/>
          <p14:tracePt t="34048" x="6656388" y="5748338"/>
          <p14:tracePt t="34057" x="6656388" y="5759450"/>
          <p14:tracePt t="34067" x="6645275" y="5768975"/>
          <p14:tracePt t="34077" x="6635750" y="5778500"/>
          <p14:tracePt t="34095" x="6635750" y="5799138"/>
          <p14:tracePt t="34107" x="6635750" y="5808663"/>
          <p14:tracePt t="34114" x="6635750" y="5819775"/>
          <p14:tracePt t="34124" x="6635750" y="5829300"/>
          <p14:tracePt t="34134" x="6635750" y="5849938"/>
          <p14:tracePt t="34142" x="6635750" y="5859463"/>
          <p14:tracePt t="34158" x="6635750" y="5868988"/>
          <p14:tracePt t="34162" x="6635750" y="5889625"/>
          <p14:tracePt t="34174" x="6635750" y="5899150"/>
          <p14:tracePt t="34181" x="6635750" y="5910263"/>
          <p14:tracePt t="34191" x="6635750" y="5919788"/>
          <p14:tracePt t="34199" x="6645275" y="5930900"/>
          <p14:tracePt t="34208" x="6645275" y="5940425"/>
          <p14:tracePt t="34224" x="6645275" y="5949950"/>
          <p14:tracePt t="34228" x="6656388" y="5961063"/>
          <p14:tracePt t="34241" x="6665913" y="5980113"/>
          <p14:tracePt t="34247" x="6675438" y="5991225"/>
          <p14:tracePt t="34257" x="6675438" y="6000750"/>
          <p14:tracePt t="34267" x="6686550" y="6010275"/>
          <p14:tracePt t="34276" x="6696075" y="6021388"/>
          <p14:tracePt t="34291" x="6705600" y="6030913"/>
          <p14:tracePt t="34308" x="6716713" y="6040438"/>
          <p14:tracePt t="34313" x="6716713" y="6051550"/>
          <p14:tracePt t="34324" x="6726238" y="6051550"/>
          <p14:tracePt t="34333" x="6735763" y="6051550"/>
          <p14:tracePt t="34342" x="6756400" y="6061075"/>
          <p14:tracePt t="34357" x="6765925" y="6061075"/>
          <p14:tracePt t="34361" x="6786563" y="6061075"/>
          <p14:tracePt t="34373" x="6796088" y="6061075"/>
          <p14:tracePt t="34379" x="6816725" y="6061075"/>
          <p14:tracePt t="34390" x="6846888" y="6061075"/>
          <p14:tracePt t="34398" x="6858000" y="6061075"/>
          <p14:tracePt t="34407" x="6867525" y="6061075"/>
          <p14:tracePt t="34423" x="6888163" y="6061075"/>
          <p14:tracePt t="34427" x="6907213" y="6051550"/>
          <p14:tracePt t="34440" x="6918325" y="6051550"/>
          <p14:tracePt t="34446" x="6927850" y="6051550"/>
          <p14:tracePt t="34457" x="6948488" y="6040438"/>
          <p14:tracePt t="34464" x="6958013" y="6030913"/>
          <p14:tracePt t="34474" x="6967538" y="6030913"/>
          <p14:tracePt t="34483" x="6978650" y="6021388"/>
          <p14:tracePt t="34492" x="6988175" y="6010275"/>
          <p14:tracePt t="34507" x="6999288" y="6010275"/>
          <p14:tracePt t="34511" x="6999288" y="6000750"/>
          <p14:tracePt t="34523" x="7008813" y="6000750"/>
          <p14:tracePt t="34530" x="7008813" y="5991225"/>
          <p14:tracePt t="34540" x="7018338" y="5991225"/>
          <p14:tracePt t="34550" x="7018338" y="5980113"/>
          <p14:tracePt t="34559" x="7018338" y="5970588"/>
          <p14:tracePt t="34573" x="7029450" y="5961063"/>
          <p14:tracePt t="34578" x="7029450" y="5949950"/>
          <p14:tracePt t="34590" x="7029450" y="5940425"/>
          <p14:tracePt t="34597" x="7029450" y="5919788"/>
          <p14:tracePt t="34606" x="7029450" y="5910263"/>
          <p14:tracePt t="34625" x="7029450" y="5889625"/>
          <p14:tracePt t="34639" x="7029450" y="5880100"/>
          <p14:tracePt t="34656" x="7029450" y="5859463"/>
          <p14:tracePt t="34663" x="7018338" y="5849938"/>
          <p14:tracePt t="34673" x="7008813" y="5838825"/>
          <p14:tracePt t="34682" x="6999288" y="5819775"/>
          <p14:tracePt t="34691" x="6988175" y="5808663"/>
          <p14:tracePt t="34707" x="6978650" y="5799138"/>
          <p14:tracePt t="34711" x="6958013" y="5778500"/>
          <p14:tracePt t="34726" x="6948488" y="5768975"/>
          <p14:tracePt t="34730" x="6937375" y="5748338"/>
          <p14:tracePt t="34741" x="6918325" y="5748338"/>
          <p14:tracePt t="34749" x="6918325" y="5738813"/>
          <p14:tracePt t="34759" x="6897688" y="5727700"/>
          <p14:tracePt t="34778" x="6888163" y="5718175"/>
          <p14:tracePt t="34791" x="6877050" y="5718175"/>
          <p14:tracePt t="34796" x="6867525" y="5708650"/>
          <p14:tracePt t="34807" x="6858000" y="5697538"/>
          <p14:tracePt t="34816" x="6846888" y="5697538"/>
          <p14:tracePt t="34826" x="6837363" y="5697538"/>
          <p14:tracePt t="34840" x="6837363" y="5688013"/>
          <p14:tracePt t="34845" x="6827838" y="5688013"/>
          <p14:tracePt t="34874" x="6816725" y="5688013"/>
          <p14:tracePt t="34907" x="6807200" y="5678488"/>
          <p14:tracePt t="34925" x="6796088" y="5678488"/>
          <p14:tracePt t="34959" x="6786563" y="5678488"/>
          <p14:tracePt t="42624" x="6524625" y="5507038"/>
          <p14:tracePt t="42638" x="6100763" y="5173663"/>
          <p14:tracePt t="42643" x="5707063" y="4840288"/>
          <p14:tracePt t="42654" x="5324475" y="4527550"/>
          <p14:tracePt t="42662" x="4930775" y="4216400"/>
          <p14:tracePt t="42676" x="4568825" y="3903663"/>
          <p14:tracePt t="42682" x="4175125" y="3570288"/>
          <p14:tracePt t="42690" x="3781425" y="3236913"/>
          <p14:tracePt t="42705" x="3387725" y="2884488"/>
          <p14:tracePt t="42710" x="2995613" y="2532063"/>
          <p14:tracePt t="42723" x="2592388" y="2178050"/>
          <p14:tracePt t="42728" x="2298700" y="1885950"/>
          <p14:tracePt t="42739" x="2036763" y="1612900"/>
          <p14:tracePt t="42748" x="1814513" y="1362075"/>
          <p14:tracePt t="42757" x="1673225" y="1179513"/>
          <p14:tracePt t="42770" x="1563688" y="1058863"/>
          <p14:tracePt t="42777" x="1512888" y="1008063"/>
          <p14:tracePt t="42787" x="1492250" y="989013"/>
          <p14:tracePt t="43004" x="1149350" y="776288"/>
          <p14:tracePt t="43013" x="646113" y="3825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B0F136-FB95-46A3-8D56-9FE290A708D7}"/>
              </a:ext>
            </a:extLst>
          </p:cNvPr>
          <p:cNvSpPr txBox="1"/>
          <p:nvPr/>
        </p:nvSpPr>
        <p:spPr>
          <a:xfrm>
            <a:off x="1127051" y="350874"/>
            <a:ext cx="879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Are all shapes with 3 sides triangles?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EA818708-8959-4A2E-960C-4BFDAFAFB786}"/>
              </a:ext>
            </a:extLst>
          </p:cNvPr>
          <p:cNvSpPr/>
          <p:nvPr/>
        </p:nvSpPr>
        <p:spPr>
          <a:xfrm>
            <a:off x="1052623" y="1063256"/>
            <a:ext cx="1709290" cy="1509823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F6118615-A4B1-4638-9EE1-B804199DF275}"/>
              </a:ext>
            </a:extLst>
          </p:cNvPr>
          <p:cNvSpPr/>
          <p:nvPr/>
        </p:nvSpPr>
        <p:spPr>
          <a:xfrm rot="10800000">
            <a:off x="4242391" y="1169581"/>
            <a:ext cx="1531088" cy="158425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F4BCDA48-2578-46C2-AE77-9EB20C354BD7}"/>
              </a:ext>
            </a:extLst>
          </p:cNvPr>
          <p:cNvSpPr/>
          <p:nvPr/>
        </p:nvSpPr>
        <p:spPr>
          <a:xfrm rot="5400000">
            <a:off x="1329070" y="3402419"/>
            <a:ext cx="1201479" cy="2137143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61D3999-A783-43E4-AE05-CFCEDE468A56}"/>
              </a:ext>
            </a:extLst>
          </p:cNvPr>
          <p:cNvSpPr/>
          <p:nvPr/>
        </p:nvSpPr>
        <p:spPr>
          <a:xfrm>
            <a:off x="6464595" y="3040912"/>
            <a:ext cx="3785191" cy="1201479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161CDF5-CD48-49AA-91C8-F85A1058C194}"/>
              </a:ext>
            </a:extLst>
          </p:cNvPr>
          <p:cNvSpPr/>
          <p:nvPr/>
        </p:nvSpPr>
        <p:spPr>
          <a:xfrm>
            <a:off x="3880884" y="3641651"/>
            <a:ext cx="935665" cy="289205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FB1E28F-D872-4490-89F9-67344B644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1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54"/>
    </mc:Choice>
    <mc:Fallback>
      <p:transition spd="slow" advTm="37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48" x="60325" y="947738"/>
          <p14:tracePt t="16257" x="90488" y="1008063"/>
          <p14:tracePt t="16266" x="111125" y="1049338"/>
          <p14:tracePt t="16282" x="120650" y="1068388"/>
          <p14:tracePt t="16618" x="241300" y="1169988"/>
          <p14:tracePt t="16634" x="514350" y="1381125"/>
          <p14:tracePt t="16637" x="796925" y="1593850"/>
          <p14:tracePt t="16650" x="1019175" y="1744663"/>
          <p14:tracePt t="16656" x="1190625" y="1876425"/>
          <p14:tracePt t="16666" x="1381125" y="2006600"/>
          <p14:tracePt t="16675" x="1552575" y="2138363"/>
          <p14:tracePt t="16684" x="1744663" y="2268538"/>
          <p14:tracePt t="16703" x="2027238" y="2481263"/>
          <p14:tracePt t="16717" x="2108200" y="2541588"/>
          <p14:tracePt t="16721" x="2138363" y="2571750"/>
          <p14:tracePt t="17077" x="2187575" y="2571750"/>
          <p14:tracePt t="17086" x="2228850" y="2562225"/>
          <p14:tracePt t="17099" x="2259013" y="2551113"/>
          <p14:tracePt t="17105" x="2289175" y="2541588"/>
          <p14:tracePt t="17115" x="2319338" y="2532063"/>
          <p14:tracePt t="17124" x="2349500" y="2520950"/>
          <p14:tracePt t="17133" x="2359025" y="2511425"/>
          <p14:tracePt t="17149" x="2370138" y="2511425"/>
          <p14:tracePt t="17152" x="2390775" y="2511425"/>
          <p14:tracePt t="17165" x="2400300" y="2501900"/>
          <p14:tracePt t="17171" x="2409825" y="2490788"/>
          <p14:tracePt t="17190" x="2420938" y="2490788"/>
          <p14:tracePt t="17214" x="2430463" y="2490788"/>
          <p14:tracePt t="17218" x="2430463" y="2481263"/>
          <p14:tracePt t="17247" x="2439988" y="2481263"/>
          <p14:tracePt t="17266" x="2451100" y="2470150"/>
          <p14:tracePt t="17285" x="2451100" y="2460625"/>
          <p14:tracePt t="17298" x="2451100" y="2451100"/>
          <p14:tracePt t="17304" x="2451100" y="2430463"/>
          <p14:tracePt t="17315" x="2451100" y="2400300"/>
          <p14:tracePt t="17322" x="2451100" y="2360613"/>
          <p14:tracePt t="17332" x="2451100" y="2309813"/>
          <p14:tracePt t="17342" x="2451100" y="2249488"/>
          <p14:tracePt t="17351" x="2430463" y="2178050"/>
          <p14:tracePt t="17367" x="2420938" y="2138363"/>
          <p14:tracePt t="17371" x="2409825" y="2108200"/>
          <p14:tracePt t="17383" x="2400300" y="2057400"/>
          <p14:tracePt t="17389" x="2379663" y="2036763"/>
          <p14:tracePt t="17398" x="2379663" y="2017713"/>
          <p14:tracePt t="17408" x="2370138" y="1997075"/>
          <p14:tracePt t="17418" x="2359025" y="1976438"/>
          <p14:tracePt t="17433" x="2349500" y="1955800"/>
          <p14:tracePt t="17437" x="2349500" y="1946275"/>
          <p14:tracePt t="17449" x="2339975" y="1925638"/>
          <p14:tracePt t="17455" x="2328863" y="1895475"/>
          <p14:tracePt t="17466" x="2328863" y="1865313"/>
          <p14:tracePt t="17474" x="2309813" y="1846263"/>
          <p14:tracePt t="17484" x="2298700" y="1804988"/>
          <p14:tracePt t="17500" x="2289175" y="1784350"/>
          <p14:tracePt t="17504" x="2279650" y="1754188"/>
          <p14:tracePt t="17516" x="2259013" y="1714500"/>
          <p14:tracePt t="17523" x="2259013" y="1693863"/>
          <p14:tracePt t="17533" x="2238375" y="1674813"/>
          <p14:tracePt t="17542" x="2228850" y="1654175"/>
          <p14:tracePt t="17551" x="2219325" y="1633538"/>
          <p14:tracePt t="17567" x="2208213" y="1593850"/>
          <p14:tracePt t="17571" x="2198688" y="1573213"/>
          <p14:tracePt t="17582" x="2187575" y="1552575"/>
          <p14:tracePt t="17590" x="2178050" y="1533525"/>
          <p14:tracePt t="17599" x="2168525" y="1512888"/>
          <p14:tracePt t="17616" x="2157413" y="1482725"/>
          <p14:tracePt t="17618" x="2147888" y="1462088"/>
          <p14:tracePt t="17632" x="2138363" y="1452563"/>
          <p14:tracePt t="17637" x="2127250" y="1431925"/>
          <p14:tracePt t="17648" x="2117725" y="1422400"/>
          <p14:tracePt t="17657" x="2117725" y="1411288"/>
          <p14:tracePt t="17667" x="2108200" y="1401763"/>
          <p14:tracePt t="17682" x="2097088" y="1392238"/>
          <p14:tracePt t="17686" x="2087563" y="1381125"/>
          <p14:tracePt t="17698" x="2066925" y="1371600"/>
          <p14:tracePt t="17706" x="2057400" y="1350963"/>
          <p14:tracePt t="17715" x="2036763" y="1350963"/>
          <p14:tracePt t="17725" x="2027238" y="1331913"/>
          <p14:tracePt t="17734" x="2006600" y="1331913"/>
          <p14:tracePt t="17749" x="1997075" y="1320800"/>
          <p14:tracePt t="17753" x="1976438" y="1301750"/>
          <p14:tracePt t="17764" x="1955800" y="1301750"/>
          <p14:tracePt t="17774" x="1946275" y="1301750"/>
          <p14:tracePt t="17784" x="1925638" y="1290638"/>
          <p14:tracePt t="17798" x="1916113" y="1290638"/>
          <p14:tracePt t="17803" x="1885950" y="1281113"/>
          <p14:tracePt t="17815" x="1865313" y="1281113"/>
          <p14:tracePt t="17822" x="1844675" y="1281113"/>
          <p14:tracePt t="17832" x="1835150" y="1281113"/>
          <p14:tracePt t="17848" x="1814513" y="1281113"/>
          <p14:tracePt t="17851" x="1795463" y="1281113"/>
          <p14:tracePt t="17865" x="1784350" y="1281113"/>
          <p14:tracePt t="17871" x="1774825" y="1290638"/>
          <p14:tracePt t="17882" x="1765300" y="1290638"/>
          <p14:tracePt t="17891" x="1754188" y="1301750"/>
          <p14:tracePt t="17900" x="1744663" y="1301750"/>
          <p14:tracePt t="17915" x="1724025" y="1301750"/>
          <p14:tracePt t="17919" x="1714500" y="1311275"/>
          <p14:tracePt t="17931" x="1704975" y="1331913"/>
          <p14:tracePt t="17938" x="1684338" y="1331913"/>
          <p14:tracePt t="17949" x="1673225" y="1341438"/>
          <p14:tracePt t="17958" x="1654175" y="1350963"/>
          <p14:tracePt t="17981" x="1643063" y="1362075"/>
          <p14:tracePt t="17988" x="1633538" y="1362075"/>
          <p14:tracePt t="17998" x="1633538" y="1371600"/>
          <p14:tracePt t="18008" x="1624013" y="1371600"/>
          <p14:tracePt t="18016" x="1624013" y="1381125"/>
          <p14:tracePt t="18031" x="1612900" y="1392238"/>
          <p14:tracePt t="18037" x="1612900" y="1401763"/>
          <p14:tracePt t="18048" x="1603375" y="1411288"/>
          <p14:tracePt t="18056" x="1593850" y="1431925"/>
          <p14:tracePt t="18065" x="1563688" y="1473200"/>
          <p14:tracePt t="18075" x="1533525" y="1533525"/>
          <p14:tracePt t="18086" x="1503363" y="1593850"/>
          <p14:tracePt t="18098" x="1482725" y="1633538"/>
          <p14:tracePt t="18105" x="1471613" y="1684338"/>
          <p14:tracePt t="18115" x="1462088" y="1714500"/>
          <p14:tracePt t="18124" x="1462088" y="1744663"/>
          <p14:tracePt t="18134" x="1452563" y="1765300"/>
          <p14:tracePt t="18148" x="1441450" y="1784350"/>
          <p14:tracePt t="18154" x="1441450" y="1804988"/>
          <p14:tracePt t="18165" x="1441450" y="1825625"/>
          <p14:tracePt t="18178" x="1441450" y="1846263"/>
          <p14:tracePt t="18184" x="1441450" y="1865313"/>
          <p14:tracePt t="18201" x="1441450" y="1876425"/>
          <p14:tracePt t="18203" x="1441450" y="1885950"/>
          <p14:tracePt t="18216" x="1441450" y="1906588"/>
          <p14:tracePt t="18223" x="1441450" y="1925638"/>
          <p14:tracePt t="18232" x="1441450" y="1936750"/>
          <p14:tracePt t="18248" x="1441450" y="1955800"/>
          <p14:tracePt t="18252" x="1441450" y="1966913"/>
          <p14:tracePt t="18265" x="1441450" y="1997075"/>
          <p14:tracePt t="18271" x="1441450" y="2017713"/>
          <p14:tracePt t="18282" x="1441450" y="2047875"/>
          <p14:tracePt t="18290" x="1441450" y="2066925"/>
          <p14:tracePt t="18301" x="1452563" y="2087563"/>
          <p14:tracePt t="18316" x="1452563" y="2108200"/>
          <p14:tracePt t="18320" x="1462088" y="2127250"/>
          <p14:tracePt t="18332" x="1462088" y="2159000"/>
          <p14:tracePt t="18339" x="1462088" y="2168525"/>
          <p14:tracePt t="18348" x="1471613" y="2189163"/>
          <p14:tracePt t="18358" x="1482725" y="2208213"/>
          <p14:tracePt t="18367" x="1482725" y="2228850"/>
          <p14:tracePt t="18383" x="1492250" y="2249488"/>
          <p14:tracePt t="18387" x="1492250" y="2259013"/>
          <p14:tracePt t="18399" x="1512888" y="2279650"/>
          <p14:tracePt t="18406" x="1512888" y="2309813"/>
          <p14:tracePt t="18415" x="1522413" y="2330450"/>
          <p14:tracePt t="18432" x="1543050" y="2339975"/>
          <p14:tracePt t="18435" x="1543050" y="2360613"/>
          <p14:tracePt t="18449" x="1563688" y="2390775"/>
          <p14:tracePt t="18453" x="1573213" y="2409825"/>
          <p14:tracePt t="18465" x="1603375" y="2430463"/>
          <p14:tracePt t="18473" x="1612900" y="2451100"/>
          <p14:tracePt t="18482" x="1624013" y="2470150"/>
          <p14:tracePt t="18498" x="1643063" y="2481263"/>
          <p14:tracePt t="18502" x="1654175" y="2511425"/>
          <p14:tracePt t="18516" x="1684338" y="2520950"/>
          <p14:tracePt t="18521" x="1704975" y="2541588"/>
          <p14:tracePt t="18532" x="1724025" y="2562225"/>
          <p14:tracePt t="18540" x="1744663" y="2581275"/>
          <p14:tracePt t="18550" x="1774825" y="2601913"/>
          <p14:tracePt t="18566" x="1795463" y="2611438"/>
          <p14:tracePt t="18569" x="1804988" y="2622550"/>
          <p14:tracePt t="18583" x="1835150" y="2632075"/>
          <p14:tracePt t="18589" x="1844675" y="2641600"/>
          <p14:tracePt t="18599" x="1855788" y="2652713"/>
          <p14:tracePt t="18608" x="1876425" y="2652713"/>
          <p14:tracePt t="18617" x="1906588" y="2662238"/>
          <p14:tracePt t="18633" x="1916113" y="2673350"/>
          <p14:tracePt t="18636" x="1936750" y="2682875"/>
          <p14:tracePt t="18650" x="1955800" y="2682875"/>
          <p14:tracePt t="18655" x="1976438" y="2682875"/>
          <p14:tracePt t="18666" x="1997075" y="2692400"/>
          <p14:tracePt t="18674" x="2016125" y="2692400"/>
          <p14:tracePt t="18683" x="2036763" y="2703513"/>
          <p14:tracePt t="18699" x="2066925" y="2703513"/>
          <p14:tracePt t="18703" x="2097088" y="2703513"/>
          <p14:tracePt t="18715" x="2138363" y="2703513"/>
          <p14:tracePt t="18721" x="2198688" y="2703513"/>
          <p14:tracePt t="18731" x="2238375" y="2703513"/>
          <p14:tracePt t="18740" x="2279650" y="2703513"/>
          <p14:tracePt t="18751" x="2309813" y="2703513"/>
          <p14:tracePt t="18765" x="2339975" y="2703513"/>
          <p14:tracePt t="18769" x="2370138" y="2703513"/>
          <p14:tracePt t="18781" x="2400300" y="2703513"/>
          <p14:tracePt t="18788" x="2430463" y="2703513"/>
          <p14:tracePt t="18798" x="2451100" y="2703513"/>
          <p14:tracePt t="18807" x="2470150" y="2703513"/>
          <p14:tracePt t="18817" x="2490788" y="2692400"/>
          <p14:tracePt t="18831" x="2500313" y="2692400"/>
          <p14:tracePt t="18835" x="2511425" y="2692400"/>
          <p14:tracePt t="18847" x="2520950" y="2692400"/>
          <p14:tracePt t="18864" x="2530475" y="2692400"/>
          <p14:tracePt t="18874" x="2530475" y="2682875"/>
          <p14:tracePt t="18897" x="2541588" y="2673350"/>
          <p14:tracePt t="18909" x="2551113" y="2662238"/>
          <p14:tracePt t="18915" x="2560638" y="2632075"/>
          <p14:tracePt t="18921" x="2581275" y="2592388"/>
          <p14:tracePt t="18932" x="2611438" y="2501900"/>
          <p14:tracePt t="18940" x="2632075" y="2430463"/>
          <p14:tracePt t="18950" x="2641600" y="2379663"/>
          <p14:tracePt t="18965" x="2652713" y="2330450"/>
          <p14:tracePt t="18968" x="2652713" y="2298700"/>
          <p14:tracePt t="18981" x="2652713" y="2268538"/>
          <p14:tracePt t="18987" x="2652713" y="2249488"/>
          <p14:tracePt t="18998" x="2652713" y="2228850"/>
          <p14:tracePt t="19014" x="2652713" y="2208213"/>
          <p14:tracePt t="19017" x="2652713" y="2189163"/>
          <p14:tracePt t="19032" x="2652713" y="2159000"/>
          <p14:tracePt t="19036" x="2652713" y="2138363"/>
          <p14:tracePt t="19048" x="2652713" y="2108200"/>
          <p14:tracePt t="19055" x="2652713" y="2087563"/>
          <p14:tracePt t="19065" x="2652713" y="2066925"/>
          <p14:tracePt t="19075" x="2652713" y="2057400"/>
          <p14:tracePt t="19083" x="2652713" y="2036763"/>
          <p14:tracePt t="19098" x="2652713" y="2027238"/>
          <p14:tracePt t="19103" x="2641600" y="2017713"/>
          <p14:tracePt t="19114" x="2641600" y="2006600"/>
          <p14:tracePt t="19123" x="2641600" y="1997075"/>
          <p14:tracePt t="19132" x="2641600" y="1987550"/>
          <p14:tracePt t="19151" x="2641600" y="1976438"/>
          <p14:tracePt t="19180" x="2641600" y="1966913"/>
          <p14:tracePt t="19189" x="2652713" y="1966913"/>
          <p14:tracePt t="19200" x="2671763" y="1955800"/>
          <p14:tracePt t="19216" x="2803525" y="1925638"/>
          <p14:tracePt t="19218" x="3278188" y="1865313"/>
          <p14:tracePt t="19233" x="3811588" y="1825625"/>
          <p14:tracePt t="19238" x="4275138" y="1825625"/>
          <p14:tracePt t="19249" x="4497388" y="1825625"/>
          <p14:tracePt t="19256" x="4638675" y="1825625"/>
          <p14:tracePt t="19266" x="4749800" y="1825625"/>
          <p14:tracePt t="19282" x="4830763" y="1825625"/>
          <p14:tracePt t="19284" x="4900613" y="1825625"/>
          <p14:tracePt t="19299" x="4951413" y="1825625"/>
          <p14:tracePt t="19305" x="5002213" y="1825625"/>
          <p14:tracePt t="19315" x="5032375" y="1825625"/>
          <p14:tracePt t="19323" x="5062538" y="1825625"/>
          <p14:tracePt t="19333" x="5092700" y="1825625"/>
          <p14:tracePt t="19348" x="5102225" y="1825625"/>
          <p14:tracePt t="19640" x="5011738" y="1774825"/>
          <p14:tracePt t="19650" x="4849813" y="1704975"/>
          <p14:tracePt t="19666" x="4740275" y="1654175"/>
          <p14:tracePt t="19669" x="4689475" y="1654175"/>
          <p14:tracePt t="19681" x="4659313" y="1644650"/>
          <p14:tracePt t="19687" x="4629150" y="1644650"/>
          <p14:tracePt t="19698" x="4608513" y="1644650"/>
          <p14:tracePt t="19707" x="4587875" y="1644650"/>
          <p14:tracePt t="19716" x="4578350" y="1644650"/>
          <p14:tracePt t="19732" x="4557713" y="1644650"/>
          <p14:tracePt t="19735" x="4538663" y="1644650"/>
          <p14:tracePt t="19748" x="4527550" y="1644650"/>
          <p14:tracePt t="19756" x="4518025" y="1654175"/>
          <p14:tracePt t="19764" x="4497388" y="1663700"/>
          <p14:tracePt t="19775" x="4487863" y="1663700"/>
          <p14:tracePt t="19784" x="4476750" y="1663700"/>
          <p14:tracePt t="19797" x="4457700" y="1663700"/>
          <p14:tracePt t="19804" x="4446588" y="1674813"/>
          <p14:tracePt t="19814" x="4437063" y="1674813"/>
          <p14:tracePt t="19823" x="4427538" y="1684338"/>
          <p14:tracePt t="19833" x="4416425" y="1684338"/>
          <p14:tracePt t="19848" x="4406900" y="1684338"/>
          <p14:tracePt t="19852" x="4386263" y="1684338"/>
          <p14:tracePt t="19870" x="4376738" y="1684338"/>
          <p14:tracePt t="19882" x="4367213" y="1684338"/>
          <p14:tracePt t="19910" x="4356100" y="1684338"/>
          <p14:tracePt t="19931" x="4346575" y="1684338"/>
          <p14:tracePt t="19949" x="4337050" y="1684338"/>
          <p14:tracePt t="19980" x="4325938" y="1684338"/>
          <p14:tracePt t="19999" x="4316413" y="1674813"/>
          <p14:tracePt t="20016" x="4316413" y="1663700"/>
          <p14:tracePt t="20032" x="4305300" y="1663700"/>
          <p14:tracePt t="20035" x="4305300" y="1654175"/>
          <p14:tracePt t="20054" x="4305300" y="1644650"/>
          <p14:tracePt t="20073" x="4305300" y="1633538"/>
          <p14:tracePt t="20084" x="4305300" y="1624013"/>
          <p14:tracePt t="20102" x="4305300" y="1612900"/>
          <p14:tracePt t="20122" x="4305300" y="1603375"/>
          <p14:tracePt t="20132" x="4316413" y="1593850"/>
          <p14:tracePt t="20141" x="4325938" y="1593850"/>
          <p14:tracePt t="20150" x="4346575" y="1582738"/>
          <p14:tracePt t="20169" x="4356100" y="1573213"/>
          <p14:tracePt t="20182" x="4386263" y="1563688"/>
          <p14:tracePt t="20188" x="4397375" y="1563688"/>
          <p14:tracePt t="20199" x="4406900" y="1552575"/>
          <p14:tracePt t="20208" x="4427538" y="1543050"/>
          <p14:tracePt t="20218" x="4437063" y="1543050"/>
          <p14:tracePt t="20232" x="4446588" y="1522413"/>
          <p14:tracePt t="20237" x="4467225" y="1512888"/>
          <p14:tracePt t="20248" x="4487863" y="1503363"/>
          <p14:tracePt t="20256" x="4497388" y="1492250"/>
          <p14:tracePt t="20265" x="4518025" y="1482725"/>
          <p14:tracePt t="20274" x="4527550" y="1473200"/>
          <p14:tracePt t="20284" x="4548188" y="1462088"/>
          <p14:tracePt t="20298" x="4568825" y="1452563"/>
          <p14:tracePt t="20304" x="4578350" y="1441450"/>
          <p14:tracePt t="20315" x="4598988" y="1431925"/>
          <p14:tracePt t="20323" x="4608513" y="1411288"/>
          <p14:tracePt t="20333" x="4618038" y="1411288"/>
          <p14:tracePt t="20349" x="4648200" y="1392238"/>
          <p14:tracePt t="20351" x="4659313" y="1381125"/>
          <p14:tracePt t="20365" x="4678363" y="1371600"/>
          <p14:tracePt t="20370" x="4699000" y="1362075"/>
          <p14:tracePt t="20382" x="4719638" y="1350963"/>
          <p14:tracePt t="20390" x="4729163" y="1341438"/>
          <p14:tracePt t="20401" x="4749800" y="1331913"/>
          <p14:tracePt t="20415" x="4759325" y="1320800"/>
          <p14:tracePt t="20419" x="4779963" y="1311275"/>
          <p14:tracePt t="20432" x="4810125" y="1301750"/>
          <p14:tracePt t="20438" x="4830763" y="1290638"/>
          <p14:tracePt t="20449" x="4840288" y="1281113"/>
          <p14:tracePt t="20458" x="4860925" y="1270000"/>
          <p14:tracePt t="20466" x="4881563" y="1260475"/>
          <p14:tracePt t="20481" x="4891088" y="1260475"/>
          <p14:tracePt t="20486" x="4900613" y="1250950"/>
          <p14:tracePt t="20498" x="4911725" y="1250950"/>
          <p14:tracePt t="20506" x="4921250" y="1239838"/>
          <p14:tracePt t="20515" x="4930775" y="1239838"/>
          <p14:tracePt t="20531" x="4941888" y="1239838"/>
          <p14:tracePt t="20534" x="4951413" y="1239838"/>
          <p14:tracePt t="20548" x="4960938" y="1239838"/>
          <p14:tracePt t="20553" x="4972050" y="1239838"/>
          <p14:tracePt t="20565" x="4991100" y="1239838"/>
          <p14:tracePt t="20573" x="5011738" y="1239838"/>
          <p14:tracePt t="20582" x="5053013" y="1239838"/>
          <p14:tracePt t="20591" x="5122863" y="1250950"/>
          <p14:tracePt t="20601" x="5213350" y="1270000"/>
          <p14:tracePt t="20615" x="5284788" y="1281113"/>
          <p14:tracePt t="20620" x="5324475" y="1290638"/>
          <p14:tracePt t="20631" x="5375275" y="1301750"/>
          <p14:tracePt t="20639" x="5435600" y="1311275"/>
          <p14:tracePt t="20649" x="5495925" y="1320800"/>
          <p14:tracePt t="20665" x="5535613" y="1341438"/>
          <p14:tracePt t="20667" x="5567363" y="1350963"/>
          <p14:tracePt t="20681" x="5597525" y="1350963"/>
          <p14:tracePt t="20686" x="5627688" y="1371600"/>
          <p14:tracePt t="20698" x="5657850" y="1381125"/>
          <p14:tracePt t="20706" x="5688013" y="1401763"/>
          <p14:tracePt t="20715" x="5727700" y="1431925"/>
          <p14:tracePt t="20730" x="5768975" y="1462088"/>
          <p14:tracePt t="20734" x="5808663" y="1503363"/>
          <p14:tracePt t="20747" x="5848350" y="1552575"/>
          <p14:tracePt t="20753" x="5889625" y="1603375"/>
          <p14:tracePt t="20764" x="5899150" y="1633538"/>
          <p14:tracePt t="20772" x="5908675" y="1654175"/>
          <p14:tracePt t="20781" x="5929313" y="1684338"/>
          <p14:tracePt t="20791" x="5929313" y="1714500"/>
          <p14:tracePt t="20799" x="5929313" y="1724025"/>
          <p14:tracePt t="20815" x="5929313" y="1735138"/>
          <p14:tracePt t="20818" x="5929313" y="1744663"/>
          <p14:tracePt t="20830" x="5940425" y="1765300"/>
          <p14:tracePt t="20837" x="5940425" y="1774825"/>
          <p14:tracePt t="20848" x="5940425" y="1784350"/>
          <p14:tracePt t="20856" x="5940425" y="1804988"/>
          <p14:tracePt t="20865" x="5940425" y="1816100"/>
          <p14:tracePt t="20874" x="5940425" y="1835150"/>
          <p14:tracePt t="20884" x="5940425" y="1846263"/>
          <p14:tracePt t="20897" x="5940425" y="1865313"/>
          <p14:tracePt t="20903" x="5940425" y="1876425"/>
          <p14:tracePt t="20914" x="5940425" y="1885950"/>
          <p14:tracePt t="20921" x="5940425" y="1895475"/>
          <p14:tracePt t="20932" x="5929313" y="1895475"/>
          <p14:tracePt t="20941" x="5929313" y="1916113"/>
          <p14:tracePt t="20964" x="5919788" y="1925638"/>
          <p14:tracePt t="20969" x="5919788" y="1946275"/>
          <p14:tracePt t="20981" x="5908675" y="1955800"/>
          <p14:tracePt t="20987" x="5908675" y="1966913"/>
          <p14:tracePt t="20997" x="5908675" y="1976438"/>
          <p14:tracePt t="21006" x="5899150" y="1987550"/>
          <p14:tracePt t="21016" x="5889625" y="2006600"/>
          <p14:tracePt t="21034" x="5889625" y="2017713"/>
          <p14:tracePt t="21047" x="5878513" y="2036763"/>
          <p14:tracePt t="21053" x="5868988" y="2047875"/>
          <p14:tracePt t="21064" x="5868988" y="2066925"/>
          <p14:tracePt t="21071" x="5859463" y="2078038"/>
          <p14:tracePt t="21081" x="5859463" y="2087563"/>
          <p14:tracePt t="21090" x="5848350" y="2108200"/>
          <p14:tracePt t="21099" x="5848350" y="2117725"/>
          <p14:tracePt t="21114" x="5838825" y="2127250"/>
          <p14:tracePt t="21119" x="5829300" y="2147888"/>
          <p14:tracePt t="21137" x="5818188" y="2159000"/>
          <p14:tracePt t="21147" x="5808663" y="2178050"/>
          <p14:tracePt t="21157" x="5808663" y="2189163"/>
          <p14:tracePt t="21165" x="5799138" y="2208213"/>
          <p14:tracePt t="21174" x="5788025" y="2219325"/>
          <p14:tracePt t="21184" x="5778500" y="2228850"/>
          <p14:tracePt t="21197" x="5757863" y="2249488"/>
          <p14:tracePt t="21202" x="5737225" y="2268538"/>
          <p14:tracePt t="21213" x="5718175" y="2289175"/>
          <p14:tracePt t="21221" x="5676900" y="2319338"/>
          <p14:tracePt t="21231" x="5637213" y="2360613"/>
          <p14:tracePt t="21241" x="5586413" y="2390775"/>
          <p14:tracePt t="21250" x="5526088" y="2420938"/>
          <p14:tracePt t="21264" x="5475288" y="2439988"/>
          <p14:tracePt t="21268" x="5435600" y="2460625"/>
          <p14:tracePt t="21280" x="5375275" y="2481263"/>
          <p14:tracePt t="21287" x="5334000" y="2501900"/>
          <p14:tracePt t="21297" x="5284788" y="2511425"/>
          <p14:tracePt t="21306" x="5254625" y="2520950"/>
          <p14:tracePt t="21316" x="5224463" y="2520950"/>
          <p14:tracePt t="21331" x="5203825" y="2532063"/>
          <p14:tracePt t="21336" x="5183188" y="2532063"/>
          <p14:tracePt t="21348" x="5153025" y="2532063"/>
          <p14:tracePt t="21354" x="5132388" y="2541588"/>
          <p14:tracePt t="21364" x="5102225" y="2541588"/>
          <p14:tracePt t="21373" x="5072063" y="2541588"/>
          <p14:tracePt t="21382" x="5041900" y="2541588"/>
          <p14:tracePt t="21397" x="5002213" y="2551113"/>
          <p14:tracePt t="21401" x="4972050" y="2551113"/>
          <p14:tracePt t="21414" x="4951413" y="2551113"/>
          <p14:tracePt t="21420" x="4921250" y="2551113"/>
          <p14:tracePt t="21430" x="4891088" y="2551113"/>
          <p14:tracePt t="21440" x="4870450" y="2551113"/>
          <p14:tracePt t="21448" x="4849813" y="2551113"/>
          <p14:tracePt t="21464" x="4830763" y="2541588"/>
          <p14:tracePt t="21467" x="4800600" y="2532063"/>
          <p14:tracePt t="21480" x="4779963" y="2520950"/>
          <p14:tracePt t="21486" x="4749800" y="2511425"/>
          <p14:tracePt t="21498" x="4729163" y="2501900"/>
          <p14:tracePt t="21505" x="4710113" y="2501900"/>
          <p14:tracePt t="21516" x="4689475" y="2490788"/>
          <p14:tracePt t="21530" x="4668838" y="2481263"/>
          <p14:tracePt t="21535" x="4659313" y="2481263"/>
          <p14:tracePt t="21547" x="4648200" y="2470150"/>
          <p14:tracePt t="21553" x="4629150" y="2470150"/>
          <p14:tracePt t="21566" x="4629150" y="2460625"/>
          <p14:tracePt t="21573" x="4618038" y="2460625"/>
          <p14:tracePt t="21582" x="4608513" y="2451100"/>
          <p14:tracePt t="21598" x="4598988" y="2451100"/>
          <p14:tracePt t="21601" x="4587875" y="2439988"/>
          <p14:tracePt t="21621" x="4578350" y="2430463"/>
          <p14:tracePt t="21631" x="4568825" y="2430463"/>
          <p14:tracePt t="21663" x="4557713" y="2430463"/>
          <p14:tracePt t="21668" x="4557713" y="2420938"/>
          <p14:tracePt t="21687" x="4548188" y="2420938"/>
          <p14:tracePt t="21754" x="4538663" y="2420938"/>
          <p14:tracePt t="23362" x="4608513" y="2460625"/>
          <p14:tracePt t="23371" x="4810125" y="2571750"/>
          <p14:tracePt t="23381" x="5153025" y="2713038"/>
          <p14:tracePt t="23391" x="5456238" y="2813050"/>
          <p14:tracePt t="23399" x="5788025" y="2914650"/>
          <p14:tracePt t="23415" x="6121400" y="3025775"/>
          <p14:tracePt t="23418" x="6454775" y="3125788"/>
          <p14:tracePt t="23431" x="6726238" y="3227388"/>
          <p14:tracePt t="23438" x="7008813" y="3327400"/>
          <p14:tracePt t="23448" x="7231063" y="3398838"/>
          <p14:tracePt t="23455" x="7462838" y="3489325"/>
          <p14:tracePt t="23464" x="7613650" y="3570288"/>
          <p14:tracePt t="23481" x="7764463" y="3630613"/>
          <p14:tracePt t="23483" x="7835900" y="3651250"/>
          <p14:tracePt t="23862" x="7673975" y="3771900"/>
          <p14:tracePt t="23870" x="7351713" y="3943350"/>
          <p14:tracePt t="23880" x="7170738" y="4044950"/>
          <p14:tracePt t="23891" x="7099300" y="4064000"/>
          <p14:tracePt t="23899" x="7059613" y="4084638"/>
          <p14:tracePt t="23915" x="7029450" y="4094163"/>
          <p14:tracePt t="23918" x="7018338" y="4094163"/>
          <p14:tracePt t="23930" x="6999288" y="4105275"/>
          <p14:tracePt t="23938" x="6978650" y="4105275"/>
          <p14:tracePt t="23962" x="6967538" y="4105275"/>
          <p14:tracePt t="23966" x="6958013" y="4114800"/>
          <p14:tracePt t="23980" x="6948488" y="4114800"/>
          <p14:tracePt t="23985" x="6937375" y="4114800"/>
          <p14:tracePt t="24004" x="6927850" y="4114800"/>
          <p14:tracePt t="24013" x="6918325" y="4114800"/>
          <p14:tracePt t="24030" x="6907213" y="4114800"/>
          <p14:tracePt t="24033" x="6888163" y="4114800"/>
          <p14:tracePt t="24047" x="6858000" y="4135438"/>
          <p14:tracePt t="24053" x="6816725" y="4144963"/>
          <p14:tracePt t="24063" x="6756400" y="4165600"/>
          <p14:tracePt t="24072" x="6696075" y="4195763"/>
          <p14:tracePt t="24081" x="6656388" y="4225925"/>
          <p14:tracePt t="24096" x="6624638" y="4235450"/>
          <p14:tracePt t="24100" x="6594475" y="4246563"/>
          <p14:tracePt t="24113" x="6575425" y="4256088"/>
          <p14:tracePt t="24120" x="6564313" y="4265613"/>
          <p14:tracePt t="24130" x="6554788" y="4265613"/>
          <p14:tracePt t="24149" x="6545263" y="4265613"/>
          <p14:tracePt t="24179" x="6534150" y="4265613"/>
          <p14:tracePt t="24247" x="6524625" y="4265613"/>
          <p14:tracePt t="24274" x="6515100" y="4265613"/>
          <p14:tracePt t="24313" x="6515100" y="4256088"/>
          <p14:tracePt t="24333" x="6515100" y="4246563"/>
          <p14:tracePt t="24347" x="6515100" y="4235450"/>
          <p14:tracePt t="24351" x="6524625" y="4235450"/>
          <p14:tracePt t="24363" x="6534150" y="4225925"/>
          <p14:tracePt t="24371" x="6545263" y="4205288"/>
          <p14:tracePt t="24380" x="6564313" y="4195763"/>
          <p14:tracePt t="24388" x="6575425" y="4175125"/>
          <p14:tracePt t="24399" x="6594475" y="4165600"/>
          <p14:tracePt t="24414" x="6615113" y="4144963"/>
          <p14:tracePt t="24417" x="6635750" y="4135438"/>
          <p14:tracePt t="24431" x="6665913" y="4105275"/>
          <p14:tracePt t="24437" x="6765925" y="4054475"/>
          <p14:tracePt t="24447" x="6918325" y="3933825"/>
          <p14:tracePt t="24456" x="7119938" y="3802063"/>
          <p14:tracePt t="24465" x="7291388" y="3670300"/>
          <p14:tracePt t="24481" x="7402513" y="3579813"/>
          <p14:tracePt t="24484" x="7493000" y="3509963"/>
          <p14:tracePt t="24498" x="7583488" y="3459163"/>
          <p14:tracePt t="24502" x="7643813" y="3408363"/>
          <p14:tracePt t="24514" x="7704138" y="3368675"/>
          <p14:tracePt t="24522" x="7754938" y="3327400"/>
          <p14:tracePt t="24532" x="7785100" y="3308350"/>
          <p14:tracePt t="24548" x="7824788" y="3278188"/>
          <p14:tracePt t="24550" x="7845425" y="3257550"/>
          <p14:tracePt t="24564" x="7854950" y="3257550"/>
          <p14:tracePt t="24569" x="7875588" y="3236913"/>
          <p14:tracePt t="24580" x="7896225" y="3236913"/>
          <p14:tracePt t="24587" x="7916863" y="3227388"/>
          <p14:tracePt t="24597" x="7926388" y="3206750"/>
          <p14:tracePt t="24606" x="7956550" y="3206750"/>
          <p14:tracePt t="24616" x="7986713" y="3187700"/>
          <p14:tracePt t="24632" x="8007350" y="3176588"/>
          <p14:tracePt t="24636" x="8037513" y="3155950"/>
          <p14:tracePt t="24649" x="8077200" y="3136900"/>
          <p14:tracePt t="24654" x="8097838" y="3125788"/>
          <p14:tracePt t="24663" x="8118475" y="3116263"/>
          <p14:tracePt t="24672" x="8148638" y="3106738"/>
          <p14:tracePt t="24682" x="8178800" y="3086100"/>
          <p14:tracePt t="24697" x="8218488" y="3055938"/>
          <p14:tracePt t="24700" x="8269288" y="3025775"/>
          <p14:tracePt t="24713" x="8308975" y="3016250"/>
          <p14:tracePt t="24719" x="8329613" y="2984500"/>
          <p14:tracePt t="24731" x="8350250" y="2984500"/>
          <p14:tracePt t="24738" x="8359775" y="2974975"/>
          <p14:tracePt t="24747" x="8369300" y="2965450"/>
          <p14:tracePt t="24823" x="8380413" y="2965450"/>
          <p14:tracePt t="24974" x="8380413" y="2974975"/>
          <p14:tracePt t="25030" x="8389938" y="2974975"/>
          <p14:tracePt t="25046" x="8389938" y="2984500"/>
          <p14:tracePt t="25069" x="8401050" y="2984500"/>
          <p14:tracePt t="25079" x="8401050" y="2995613"/>
          <p14:tracePt t="25088" x="8410575" y="2995613"/>
          <p14:tracePt t="25112" x="8420100" y="3016250"/>
          <p14:tracePt t="25116" x="8431213" y="3016250"/>
          <p14:tracePt t="25130" x="8450263" y="3025775"/>
          <p14:tracePt t="25135" x="8470900" y="3035300"/>
          <p14:tracePt t="25148" x="8480425" y="3046413"/>
          <p14:tracePt t="25154" x="8501063" y="3055938"/>
          <p14:tracePt t="25164" x="8531225" y="3065463"/>
          <p14:tracePt t="25180" x="8561388" y="3076575"/>
          <p14:tracePt t="25182" x="8582025" y="3095625"/>
          <p14:tracePt t="25197" x="8621713" y="3095625"/>
          <p14:tracePt t="25201" x="8693150" y="3125788"/>
          <p14:tracePt t="25214" x="8774113" y="3146425"/>
          <p14:tracePt t="25220" x="8904288" y="3187700"/>
          <p14:tracePt t="25230" x="8994775" y="3217863"/>
          <p14:tracePt t="25248" x="9075738" y="3248025"/>
          <p14:tracePt t="25249" x="9117013" y="3267075"/>
          <p14:tracePt t="25264" x="9147175" y="3287713"/>
          <p14:tracePt t="25267" x="9186863" y="3297238"/>
          <p14:tracePt t="25282" x="9207500" y="3308350"/>
          <p14:tracePt t="25286" x="9226550" y="3327400"/>
          <p14:tracePt t="25298" x="9247188" y="3338513"/>
          <p14:tracePt t="25304" x="9267825" y="3359150"/>
          <p14:tracePt t="25315" x="9277350" y="3368675"/>
          <p14:tracePt t="25323" x="9297988" y="3389313"/>
          <p14:tracePt t="25333" x="9318625" y="3408363"/>
          <p14:tracePt t="25348" x="9328150" y="3419475"/>
          <p14:tracePt t="25352" x="9348788" y="3438525"/>
          <p14:tracePt t="25365" x="9358313" y="3459163"/>
          <p14:tracePt t="25371" x="9378950" y="3468688"/>
          <p14:tracePt t="25381" x="9388475" y="3489325"/>
          <p14:tracePt t="25389" x="9409113" y="3509963"/>
          <p14:tracePt t="25398" x="9428163" y="3530600"/>
          <p14:tracePt t="25414" x="9448800" y="3570288"/>
          <p14:tracePt t="25417" x="9478963" y="3600450"/>
          <p14:tracePt t="25432" x="9509125" y="3640138"/>
          <p14:tracePt t="25435" x="9529763" y="3670300"/>
          <p14:tracePt t="25448" x="9550400" y="3690938"/>
          <p14:tracePt t="25456" x="9559925" y="3721100"/>
          <p14:tracePt t="25464" x="9580563" y="3741738"/>
          <p14:tracePt t="25481" x="9599613" y="3751263"/>
          <p14:tracePt t="25484" x="9620250" y="3781425"/>
          <p14:tracePt t="25498" x="9631363" y="3802063"/>
          <p14:tracePt t="25502" x="9650413" y="3811588"/>
          <p14:tracePt t="25515" x="9650413" y="3832225"/>
          <p14:tracePt t="25521" x="9671050" y="3841750"/>
          <p14:tracePt t="25531" x="9671050" y="3862388"/>
          <p14:tracePt t="25540" x="9691688" y="3883025"/>
          <p14:tracePt t="25549" x="9691688" y="3892550"/>
          <p14:tracePt t="25565" x="9710738" y="3913188"/>
          <p14:tracePt t="25567" x="9721850" y="3933825"/>
          <p14:tracePt t="25581" x="9731375" y="3973513"/>
          <p14:tracePt t="25586" x="9752013" y="3994150"/>
          <p14:tracePt t="25598" x="9761538" y="4013200"/>
          <p14:tracePt t="25605" x="9771063" y="4033838"/>
          <p14:tracePt t="25615" x="9782175" y="4054475"/>
          <p14:tracePt t="25623" x="9791700" y="4075113"/>
          <p14:tracePt t="25632" x="9812338" y="4084638"/>
          <p14:tracePt t="25647" x="9821863" y="4105275"/>
          <p14:tracePt t="25651" x="9832975" y="4114800"/>
          <p14:tracePt t="25665" x="9842500" y="4135438"/>
          <p14:tracePt t="25669" x="9863138" y="4154488"/>
          <p14:tracePt t="26046" x="9923463" y="4165600"/>
          <p14:tracePt t="26055" x="9963150" y="4175125"/>
          <p14:tracePt t="26065" x="9993313" y="4184650"/>
          <p14:tracePt t="26080" x="10023475" y="4195763"/>
          <p14:tracePt t="26084" x="10034588" y="4205288"/>
          <p14:tracePt t="26097" x="10044113" y="4205288"/>
          <p14:tracePt t="26102" x="10064750" y="4205288"/>
          <p14:tracePt t="26113" x="10074275" y="4216400"/>
          <p14:tracePt t="26120" x="10083800" y="4216400"/>
          <p14:tracePt t="26130" x="10094913" y="4225925"/>
          <p14:tracePt t="26149" x="10113963" y="4225925"/>
          <p14:tracePt t="26169" x="10125075" y="4235450"/>
          <p14:tracePt t="26179" x="10134600" y="4235450"/>
          <p14:tracePt t="26187" x="10144125" y="4235450"/>
          <p14:tracePt t="26206" x="10155238" y="4246563"/>
          <p14:tracePt t="26215" x="10164763" y="4246563"/>
          <p14:tracePt t="26229" x="10175875" y="4256088"/>
          <p14:tracePt t="26234" x="10185400" y="4256088"/>
          <p14:tracePt t="26246" x="10185400" y="4265613"/>
          <p14:tracePt t="26253" x="10194925" y="4265613"/>
          <p14:tracePt t="26272" x="10215563" y="4276725"/>
          <p14:tracePt t="26282" x="10215563" y="4286250"/>
          <p14:tracePt t="26300" x="10225088" y="4286250"/>
          <p14:tracePt t="26319" x="10225088" y="4295775"/>
          <p14:tracePt t="26329" x="10236200" y="4295775"/>
          <p14:tracePt t="26348" x="10245725" y="4295775"/>
          <p14:tracePt t="26367" x="10245725" y="4306888"/>
          <p14:tracePt t="26405" x="10255250" y="4306888"/>
          <p14:tracePt t="26480" x="10245725" y="4306888"/>
          <p14:tracePt t="26490" x="10215563" y="4306888"/>
          <p14:tracePt t="26499" x="10175875" y="4306888"/>
          <p14:tracePt t="26513" x="10134600" y="4306888"/>
          <p14:tracePt t="26517" x="10094913" y="4295775"/>
          <p14:tracePt t="26529" x="10064750" y="4295775"/>
          <p14:tracePt t="26537" x="10044113" y="4286250"/>
          <p14:tracePt t="26547" x="10023475" y="4286250"/>
          <p14:tracePt t="26556" x="10013950" y="4286250"/>
          <p14:tracePt t="26566" x="9993313" y="4286250"/>
          <p14:tracePt t="26580" x="9963150" y="4286250"/>
          <p14:tracePt t="26584" x="9942513" y="4276725"/>
          <p14:tracePt t="26598" x="9912350" y="4276725"/>
          <p14:tracePt t="26602" x="9882188" y="4265613"/>
          <p14:tracePt t="26614" x="9852025" y="4256088"/>
          <p14:tracePt t="26621" x="9812338" y="4256088"/>
          <p14:tracePt t="26630" x="9771063" y="4246563"/>
          <p14:tracePt t="26639" x="9710738" y="4246563"/>
          <p14:tracePt t="26649" x="9671050" y="4246563"/>
          <p14:tracePt t="26664" x="9640888" y="4246563"/>
          <p14:tracePt t="26667" x="9610725" y="4246563"/>
          <p14:tracePt t="26681" x="9590088" y="4246563"/>
          <p14:tracePt t="26687" x="9550400" y="4246563"/>
          <p14:tracePt t="26696" x="9509125" y="4246563"/>
          <p14:tracePt t="26706" x="9469438" y="4246563"/>
          <p14:tracePt t="26715" x="9409113" y="4246563"/>
          <p14:tracePt t="26729" x="9358313" y="4235450"/>
          <p14:tracePt t="26733" x="9297988" y="4235450"/>
          <p14:tracePt t="26746" x="9237663" y="4216400"/>
          <p14:tracePt t="26752" x="9186863" y="4205288"/>
          <p14:tracePt t="26763" x="9117013" y="4184650"/>
          <p14:tracePt t="26771" x="9045575" y="4175125"/>
          <p14:tracePt t="26781" x="8985250" y="4154488"/>
          <p14:tracePt t="26796" x="8934450" y="4144963"/>
          <p14:tracePt t="26799" x="8864600" y="4124325"/>
          <p14:tracePt t="26813" x="8774113" y="4105275"/>
          <p14:tracePt t="26818" x="8682038" y="4094163"/>
          <p14:tracePt t="26829" x="8561388" y="4084638"/>
          <p14:tracePt t="26837" x="8440738" y="4084638"/>
          <p14:tracePt t="26846" x="8308975" y="4084638"/>
          <p14:tracePt t="26862" x="8197850" y="4084638"/>
          <p14:tracePt t="26866" x="8118475" y="4094163"/>
          <p14:tracePt t="26879" x="8037513" y="4105275"/>
          <p14:tracePt t="26886" x="7977188" y="4114800"/>
          <p14:tracePt t="26907" x="7854950" y="4124325"/>
          <p14:tracePt t="26914" x="7794625" y="4124325"/>
          <p14:tracePt t="26930" x="7745413" y="4124325"/>
          <p14:tracePt t="26933" x="7704138" y="4124325"/>
          <p14:tracePt t="26946" x="7673975" y="4124325"/>
          <p14:tracePt t="26953" x="7643813" y="4124325"/>
          <p14:tracePt t="26962" x="7613650" y="4124325"/>
          <p14:tracePt t="26971" x="7583488" y="4124325"/>
          <p14:tracePt t="26982" x="7553325" y="4114800"/>
          <p14:tracePt t="26996" x="7532688" y="4114800"/>
          <p14:tracePt t="27001" x="7513638" y="4114800"/>
          <p14:tracePt t="27012" x="7493000" y="4114800"/>
          <p14:tracePt t="27020" x="7462838" y="4114800"/>
          <p14:tracePt t="27029" x="7442200" y="4114800"/>
          <p14:tracePt t="27040" x="7412038" y="4105275"/>
          <p14:tracePt t="27048" x="7381875" y="4105275"/>
          <p14:tracePt t="27062" x="7351713" y="4105275"/>
          <p14:tracePt t="27068" x="7300913" y="4105275"/>
          <p14:tracePt t="27079" x="7240588" y="4105275"/>
          <p14:tracePt t="27087" x="7189788" y="4105275"/>
          <p14:tracePt t="27097" x="7138988" y="4114800"/>
          <p14:tracePt t="27113" x="7099300" y="4114800"/>
          <p14:tracePt t="27117" x="7078663" y="4114800"/>
          <p14:tracePt t="27131" x="7069138" y="4124325"/>
          <p14:tracePt t="27136" x="7048500" y="4124325"/>
          <p14:tracePt t="27155" x="7038975" y="4124325"/>
          <p14:tracePt t="27184" x="7029450" y="4124325"/>
          <p14:tracePt t="27212" x="7018338" y="4124325"/>
          <p14:tracePt t="27242" x="7018338" y="4135438"/>
          <p14:tracePt t="27281" x="7008813" y="4135438"/>
          <p14:tracePt t="27319" x="6999288" y="4144963"/>
          <p14:tracePt t="27348" x="6988175" y="4144963"/>
          <p14:tracePt t="27376" x="6978650" y="4144963"/>
          <p14:tracePt t="27662" x="6918325" y="4154488"/>
          <p14:tracePt t="27671" x="6807200" y="4165600"/>
          <p14:tracePt t="27681" x="6726238" y="4165600"/>
          <p14:tracePt t="27697" x="6665913" y="4165600"/>
          <p14:tracePt t="27700" x="6635750" y="4165600"/>
          <p14:tracePt t="27714" x="6594475" y="4165600"/>
          <p14:tracePt t="27718" x="6575425" y="4165600"/>
          <p14:tracePt t="27733" x="6554788" y="4165600"/>
          <p14:tracePt t="27737" x="6534150" y="4165600"/>
          <p14:tracePt t="27747" x="6515100" y="4165600"/>
          <p14:tracePt t="27763" x="6503988" y="4165600"/>
          <p14:tracePt t="27765" x="6494463" y="4165600"/>
          <p14:tracePt t="27781" x="6484938" y="4165600"/>
          <p14:tracePt t="27796" x="6473825" y="4165600"/>
          <p14:tracePt t="27832" x="6464300" y="4165600"/>
          <p14:tracePt t="27956" x="6464300" y="4154488"/>
          <p14:tracePt t="27965" x="6484938" y="4154488"/>
          <p14:tracePt t="27979" x="6503988" y="4144963"/>
          <p14:tracePt t="27984" x="6515100" y="4124325"/>
          <p14:tracePt t="27996" x="6534150" y="4114800"/>
          <p14:tracePt t="28002" x="6554788" y="4105275"/>
          <p14:tracePt t="28013" x="6564313" y="4105275"/>
          <p14:tracePt t="28021" x="6584950" y="4094163"/>
          <p14:tracePt t="28029" x="6584950" y="4084638"/>
          <p14:tracePt t="28039" x="6594475" y="4084638"/>
          <p14:tracePt t="28067" x="6594475" y="4075113"/>
          <p14:tracePt t="28086" x="6605588" y="4075113"/>
          <p14:tracePt t="28105" x="6605588" y="4054475"/>
          <p14:tracePt t="28129" x="6605588" y="4044950"/>
          <p14:tracePt t="28133" x="6605588" y="4033838"/>
          <p14:tracePt t="28149" x="6594475" y="4024313"/>
          <p14:tracePt t="28153" x="6575425" y="4003675"/>
          <p14:tracePt t="28166" x="6564313" y="3994150"/>
          <p14:tracePt t="28174" x="6545263" y="3983038"/>
          <p14:tracePt t="28184" x="6524625" y="3973513"/>
          <p14:tracePt t="28200" x="6503988" y="3963988"/>
          <p14:tracePt t="28201" x="6484938" y="3952875"/>
          <p14:tracePt t="28221" x="6443663" y="3952875"/>
          <p14:tracePt t="28240" x="6413500" y="3952875"/>
          <p14:tracePt t="28266" x="6383338" y="3952875"/>
          <p14:tracePt t="28277" x="6373813" y="3963988"/>
          <p14:tracePt t="28286" x="6362700" y="3973513"/>
          <p14:tracePt t="28297" x="6353175" y="3973513"/>
          <p14:tracePt t="28305" x="6343650" y="3994150"/>
          <p14:tracePt t="28314" x="6332538" y="4013200"/>
          <p14:tracePt t="28332" x="6313488" y="4044950"/>
          <p14:tracePt t="28333" x="6292850" y="4094163"/>
          <p14:tracePt t="28347" x="6283325" y="4144963"/>
          <p14:tracePt t="28352" x="6272213" y="4205288"/>
          <p14:tracePt t="28364" x="6262688" y="4235450"/>
          <p14:tracePt t="28372" x="6262688" y="4256088"/>
          <p14:tracePt t="28381" x="6262688" y="4276725"/>
          <p14:tracePt t="28396" x="6262688" y="4286250"/>
          <p14:tracePt t="28400" x="6262688" y="4316413"/>
          <p14:tracePt t="28413" x="6262688" y="4325938"/>
          <p14:tracePt t="28419" x="6272213" y="4337050"/>
          <p14:tracePt t="28431" x="6272213" y="4356100"/>
          <p14:tracePt t="28437" x="6283325" y="4367213"/>
          <p14:tracePt t="28447" x="6283325" y="4376738"/>
          <p14:tracePt t="28463" x="6292850" y="4397375"/>
          <p14:tracePt t="28466" x="6302375" y="4406900"/>
          <p14:tracePt t="28479" x="6323013" y="4427538"/>
          <p14:tracePt t="28496" x="6343650" y="4437063"/>
          <p14:tracePt t="28504" x="6353175" y="4457700"/>
          <p14:tracePt t="28514" x="6362700" y="4467225"/>
          <p14:tracePt t="28530" x="6373813" y="4487863"/>
          <p14:tracePt t="28532" x="6383338" y="4487863"/>
          <p14:tracePt t="28545" x="6403975" y="4497388"/>
          <p14:tracePt t="28551" x="6413500" y="4508500"/>
          <p14:tracePt t="28562" x="6434138" y="4518025"/>
          <p14:tracePt t="28571" x="6454775" y="4527550"/>
          <p14:tracePt t="28580" x="6464300" y="4527550"/>
          <p14:tracePt t="28589" x="6484938" y="4538663"/>
          <p14:tracePt t="28599" x="6515100" y="4538663"/>
          <p14:tracePt t="28612" x="6534150" y="4538663"/>
          <p14:tracePt t="28618" x="6564313" y="4538663"/>
          <p14:tracePt t="28629" x="6584950" y="4538663"/>
          <p14:tracePt t="28636" x="6605588" y="4527550"/>
          <p14:tracePt t="28646" x="6615113" y="4518025"/>
          <p14:tracePt t="28655" x="6635750" y="4518025"/>
          <p14:tracePt t="28666" x="6656388" y="4497388"/>
          <p14:tracePt t="28680" x="6665913" y="4487863"/>
          <p14:tracePt t="28684" x="6686550" y="4467225"/>
          <p14:tracePt t="28695" x="6696075" y="4437063"/>
          <p14:tracePt t="28703" x="6726238" y="4406900"/>
          <p14:tracePt t="28713" x="6746875" y="4346575"/>
          <p14:tracePt t="28721" x="6756400" y="4306888"/>
          <p14:tracePt t="28731" x="6756400" y="4246563"/>
          <p14:tracePt t="28746" x="6756400" y="4205288"/>
          <p14:tracePt t="28750" x="6756400" y="4175125"/>
          <p14:tracePt t="28762" x="6746875" y="4144963"/>
          <p14:tracePt t="28769" x="6735763" y="4124325"/>
          <p14:tracePt t="28780" x="6716713" y="4094163"/>
          <p14:tracePt t="28787" x="6705600" y="4084638"/>
          <p14:tracePt t="28796" x="6686550" y="4075113"/>
          <p14:tracePt t="28815" x="6675438" y="4075113"/>
          <p14:tracePt t="28829" x="6675438" y="4064000"/>
          <p14:tracePt t="28862" x="6665913" y="4064000"/>
          <p14:tracePt t="28918" x="6656388" y="4064000"/>
          <p14:tracePt t="28929" x="6645275" y="4064000"/>
          <p14:tracePt t="28937" x="6624638" y="4064000"/>
          <p14:tracePt t="28946" x="6575425" y="4064000"/>
          <p14:tracePt t="28961" x="6403975" y="4075113"/>
          <p14:tracePt t="28966" x="6061075" y="4105275"/>
          <p14:tracePt t="28979" x="5707063" y="4105275"/>
          <p14:tracePt t="28986" x="5375275" y="4105275"/>
          <p14:tracePt t="28995" x="5153025" y="4105275"/>
          <p14:tracePt t="29004" x="4981575" y="4105275"/>
          <p14:tracePt t="29014" x="4830763" y="4094163"/>
          <p14:tracePt t="29029" x="4659313" y="4075113"/>
          <p14:tracePt t="29033" x="4508500" y="4044950"/>
          <p14:tracePt t="29047" x="4346575" y="4013200"/>
          <p14:tracePt t="29052" x="4154488" y="3952875"/>
          <p14:tracePt t="29063" x="4054475" y="3922713"/>
          <p14:tracePt t="29072" x="3983038" y="3903663"/>
          <p14:tracePt t="29082" x="3943350" y="3883025"/>
          <p14:tracePt t="29096" x="3922713" y="3873500"/>
          <p14:tracePt t="29100" x="3892550" y="3873500"/>
          <p14:tracePt t="29419" x="3962400" y="3883025"/>
          <p14:tracePt t="29429" x="4043363" y="3933825"/>
          <p14:tracePt t="29439" x="4103688" y="3952875"/>
          <p14:tracePt t="29448" x="4133850" y="3963988"/>
          <p14:tracePt t="29462" x="4175125" y="3983038"/>
          <p14:tracePt t="29466" x="4184650" y="3994150"/>
          <p14:tracePt t="29479" x="4195763" y="4003675"/>
          <p14:tracePt t="29486" x="4214813" y="4013200"/>
          <p14:tracePt t="29495" x="4225925" y="4013200"/>
          <p14:tracePt t="29504" x="4235450" y="4024313"/>
          <p14:tracePt t="29529" x="4244975" y="4033838"/>
          <p14:tracePt t="29545" x="4244975" y="4044950"/>
          <p14:tracePt t="29552" x="4256088" y="4044950"/>
          <p14:tracePt t="29573" x="4256088" y="4054475"/>
          <p14:tracePt t="29581" x="4265613" y="4054475"/>
          <p14:tracePt t="29648" x="4265613" y="4064000"/>
          <p14:tracePt t="29663" x="4275138" y="4064000"/>
          <p14:tracePt t="29723" x="4275138" y="4075113"/>
          <p14:tracePt t="29733" x="4286250" y="4075113"/>
          <p14:tracePt t="29751" x="4286250" y="4084638"/>
          <p14:tracePt t="29761" x="4295775" y="4084638"/>
          <p14:tracePt t="29770" x="4305300" y="4084638"/>
          <p14:tracePt t="29795" x="4316413" y="4084638"/>
          <p14:tracePt t="29799" x="4325938" y="4084638"/>
          <p14:tracePt t="29811" x="4337050" y="4084638"/>
          <p14:tracePt t="29817" x="4346575" y="4084638"/>
          <p14:tracePt t="29828" x="4356100" y="4084638"/>
          <p14:tracePt t="29837" x="4367213" y="4084638"/>
          <p14:tracePt t="29846" x="4386263" y="4084638"/>
          <p14:tracePt t="29855" x="4397375" y="4084638"/>
          <p14:tracePt t="29865" x="4416425" y="4084638"/>
          <p14:tracePt t="29878" x="4427538" y="4084638"/>
          <p14:tracePt t="29883" x="4446588" y="4075113"/>
          <p14:tracePt t="29895" x="4457700" y="4064000"/>
          <p14:tracePt t="29908" x="4467225" y="4064000"/>
          <p14:tracePt t="29913" x="4476750" y="4054475"/>
          <p14:tracePt t="29920" x="4487863" y="4054475"/>
          <p14:tracePt t="29930" x="4508500" y="4044950"/>
          <p14:tracePt t="29945" x="4508500" y="4033838"/>
          <p14:tracePt t="29949" x="4518025" y="4033838"/>
          <p14:tracePt t="29962" x="4518025" y="4024313"/>
          <p14:tracePt t="29967" x="4527550" y="4024313"/>
          <p14:tracePt t="29978" x="4538663" y="4013200"/>
          <p14:tracePt t="29987" x="4538663" y="4003675"/>
          <p14:tracePt t="29996" x="4548188" y="4003675"/>
          <p14:tracePt t="30005" x="4548188" y="3994150"/>
          <p14:tracePt t="30015" x="4548188" y="3973513"/>
          <p14:tracePt t="30028" x="4557713" y="3952875"/>
          <p14:tracePt t="30033" x="4568825" y="3933825"/>
          <p14:tracePt t="30045" x="4568825" y="3903663"/>
          <p14:tracePt t="30053" x="4568825" y="3883025"/>
          <p14:tracePt t="30062" x="4568825" y="3862388"/>
          <p14:tracePt t="30071" x="4568825" y="3841750"/>
          <p14:tracePt t="30081" x="4568825" y="3832225"/>
          <p14:tracePt t="30095" x="4568825" y="3822700"/>
          <p14:tracePt t="30099" x="4568825" y="3811588"/>
          <p14:tracePt t="30112" x="4568825" y="3802063"/>
          <p14:tracePt t="30118" x="4568825" y="3792538"/>
          <p14:tracePt t="30129" x="4568825" y="3771900"/>
          <p14:tracePt t="30137" x="4568825" y="3751263"/>
          <p14:tracePt t="30146" x="4557713" y="3741738"/>
          <p14:tracePt t="30155" x="4557713" y="3721100"/>
          <p14:tracePt t="30164" x="4548188" y="3711575"/>
          <p14:tracePt t="30178" x="4538663" y="3702050"/>
          <p14:tracePt t="30183" x="4538663" y="3681413"/>
          <p14:tracePt t="30194" x="4527550" y="3681413"/>
          <p14:tracePt t="30202" x="4518025" y="3670300"/>
          <p14:tracePt t="30213" x="4508500" y="3660775"/>
          <p14:tracePt t="30222" x="4508500" y="3651250"/>
          <p14:tracePt t="30231" x="4497388" y="3651250"/>
          <p14:tracePt t="30245" x="4487863" y="3640138"/>
          <p14:tracePt t="30250" x="4476750" y="3630613"/>
          <p14:tracePt t="30261" x="4467225" y="3621088"/>
          <p14:tracePt t="30269" x="4457700" y="3609975"/>
          <p14:tracePt t="30288" x="4437063" y="3609975"/>
          <p14:tracePt t="30297" x="4437063" y="3600450"/>
          <p14:tracePt t="30312" x="4427538" y="3600450"/>
          <p14:tracePt t="30317" x="4406900" y="3600450"/>
          <p14:tracePt t="30328" x="4386263" y="3600450"/>
          <p14:tracePt t="30336" x="4376738" y="3590925"/>
          <p14:tracePt t="30346" x="4356100" y="3590925"/>
          <p14:tracePt t="30354" x="4325938" y="3579813"/>
          <p14:tracePt t="30364" x="4316413" y="3579813"/>
          <p14:tracePt t="30378" x="4305300" y="3579813"/>
          <p14:tracePt t="30383" x="4286250" y="3570288"/>
          <p14:tracePt t="30402" x="4275138" y="3570288"/>
          <p14:tracePt t="30422" x="4265613" y="3570288"/>
          <p14:tracePt t="30460" x="4256088" y="3570288"/>
          <p14:tracePt t="30479" x="4256088" y="3579813"/>
          <p14:tracePt t="30496" x="4244975" y="3579813"/>
          <p14:tracePt t="30511" x="4244975" y="3590925"/>
          <p14:tracePt t="30527" x="4235450" y="3600450"/>
          <p14:tracePt t="30535" x="4235450" y="3609975"/>
          <p14:tracePt t="30546" x="4235450" y="3621088"/>
          <p14:tracePt t="30563" x="4225925" y="3630613"/>
          <p14:tracePt t="30582" x="4225925" y="3640138"/>
          <p14:tracePt t="30611" x="4225925" y="3651250"/>
          <p14:tracePt t="30621" x="4225925" y="3660775"/>
          <p14:tracePt t="30645" x="4214813" y="3660775"/>
          <p14:tracePt t="30663" x="4214813" y="3670300"/>
          <p14:tracePt t="30696" x="4214813" y="3681413"/>
          <p14:tracePt t="30772" x="4214813" y="3690938"/>
          <p14:tracePt t="30801" x="4205288" y="3690938"/>
          <p14:tracePt t="30847" x="4195763" y="3690938"/>
          <p14:tracePt t="30866" x="4175125" y="3681413"/>
          <p14:tracePt t="30879" x="4154488" y="3670300"/>
          <p14:tracePt t="30886" x="4124325" y="3640138"/>
          <p14:tracePt t="30895" x="4043363" y="3609975"/>
          <p14:tracePt t="30905" x="3952875" y="3570288"/>
          <p14:tracePt t="30914" x="3852863" y="3540125"/>
          <p14:tracePt t="30928" x="3781425" y="3530600"/>
          <p14:tracePt t="30933" x="3730625" y="3519488"/>
          <p14:tracePt t="30944" x="3670300" y="3519488"/>
          <p14:tracePt t="30952" x="3630613" y="3519488"/>
          <p14:tracePt t="30961" x="3589338" y="3519488"/>
          <p14:tracePt t="30971" x="3559175" y="3519488"/>
          <p14:tracePt t="30981" x="3540125" y="3519488"/>
          <p14:tracePt t="30995" x="3519488" y="3530600"/>
          <p14:tracePt t="30999" x="3509963" y="3540125"/>
          <p14:tracePt t="31012" x="3498850" y="3540125"/>
          <p14:tracePt t="31019" x="3479800" y="3540125"/>
          <p14:tracePt t="31029" x="3468688" y="3540125"/>
          <p14:tracePt t="31049" x="3449638" y="3540125"/>
          <p14:tracePt t="31061" x="3429000" y="3540125"/>
          <p14:tracePt t="31070" x="3417888" y="3540125"/>
          <p14:tracePt t="31080" x="3398838" y="3540125"/>
          <p14:tracePt t="31095" x="3387725" y="3540125"/>
          <p14:tracePt t="31100" x="3357563" y="3540125"/>
          <p14:tracePt t="31112" x="3338513" y="3540125"/>
          <p14:tracePt t="31120" x="3317875" y="3540125"/>
          <p14:tracePt t="31130" x="3297238" y="3540125"/>
          <p14:tracePt t="31145" x="3278188" y="3540125"/>
          <p14:tracePt t="31151" x="3257550" y="3540125"/>
          <p14:tracePt t="31161" x="3227388" y="3540125"/>
          <p14:tracePt t="31171" x="3206750" y="3540125"/>
          <p14:tracePt t="31181" x="3176588" y="3549650"/>
          <p14:tracePt t="31194" x="3146425" y="3549650"/>
          <p14:tracePt t="31201" x="3116263" y="3549650"/>
          <p14:tracePt t="31211" x="3086100" y="3560763"/>
          <p14:tracePt t="31221" x="3065463" y="3570288"/>
          <p14:tracePt t="31230" x="3025775" y="3579813"/>
          <p14:tracePt t="31245" x="2984500" y="3579813"/>
          <p14:tracePt t="31250" x="2944813" y="3600450"/>
          <p14:tracePt t="31263" x="2924175" y="3609975"/>
          <p14:tracePt t="31271" x="2903538" y="3621088"/>
          <p14:tracePt t="31281" x="2884488" y="3621088"/>
          <p14:tracePt t="31296" x="2873375" y="3630613"/>
          <p14:tracePt t="31301" x="2863850" y="3630613"/>
          <p14:tracePt t="31312" x="2854325" y="3630613"/>
          <p14:tracePt t="31321" x="2843213" y="3640138"/>
          <p14:tracePt t="31345" x="2824163" y="3651250"/>
          <p14:tracePt t="31362" x="2813050" y="3651250"/>
          <p14:tracePt t="31382" x="2803525" y="3651250"/>
          <p14:tracePt t="35380" x="2592388" y="3519488"/>
          <p14:tracePt t="35394" x="2108200" y="3236913"/>
          <p14:tracePt t="35398" x="1643063" y="2954338"/>
          <p14:tracePt t="35411" x="1209675" y="2662238"/>
          <p14:tracePt t="35418" x="817563" y="2370138"/>
          <p14:tracePt t="35427" x="454025" y="2036763"/>
          <p14:tracePt t="35436" x="161925" y="17446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09E38B-4205-418F-A76A-7255052882D8}"/>
              </a:ext>
            </a:extLst>
          </p:cNvPr>
          <p:cNvSpPr txBox="1"/>
          <p:nvPr/>
        </p:nvSpPr>
        <p:spPr>
          <a:xfrm>
            <a:off x="1031358" y="446567"/>
            <a:ext cx="591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How many sides?</a:t>
            </a:r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C08078BD-8F45-4751-8444-3AB9B9306F63}"/>
              </a:ext>
            </a:extLst>
          </p:cNvPr>
          <p:cNvSpPr/>
          <p:nvPr/>
        </p:nvSpPr>
        <p:spPr>
          <a:xfrm rot="8071370">
            <a:off x="3147237" y="1733107"/>
            <a:ext cx="1584251" cy="1456660"/>
          </a:xfrm>
          <a:prstGeom prst="corner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02A5EA-19EB-4A4A-8E77-25C8CC4CA27F}"/>
              </a:ext>
            </a:extLst>
          </p:cNvPr>
          <p:cNvCxnSpPr/>
          <p:nvPr/>
        </p:nvCxnSpPr>
        <p:spPr>
          <a:xfrm>
            <a:off x="5720316" y="3827721"/>
            <a:ext cx="243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23EE06-F4EA-4457-94CC-31D99091B423}"/>
              </a:ext>
            </a:extLst>
          </p:cNvPr>
          <p:cNvCxnSpPr/>
          <p:nvPr/>
        </p:nvCxnSpPr>
        <p:spPr>
          <a:xfrm>
            <a:off x="5730949" y="3827719"/>
            <a:ext cx="489098" cy="616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E02EF4-5BFA-43D6-8BDA-F92A6F991CDB}"/>
              </a:ext>
            </a:extLst>
          </p:cNvPr>
          <p:cNvCxnSpPr/>
          <p:nvPr/>
        </p:nvCxnSpPr>
        <p:spPr>
          <a:xfrm flipH="1">
            <a:off x="5720316" y="4444408"/>
            <a:ext cx="489098" cy="382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E92549-8972-4322-BC5D-70D2D8901EA7}"/>
              </a:ext>
            </a:extLst>
          </p:cNvPr>
          <p:cNvCxnSpPr/>
          <p:nvPr/>
        </p:nvCxnSpPr>
        <p:spPr>
          <a:xfrm>
            <a:off x="5720316" y="4827181"/>
            <a:ext cx="243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C164B8-1BB9-4747-9FA4-3E62B05F2AE5}"/>
              </a:ext>
            </a:extLst>
          </p:cNvPr>
          <p:cNvCxnSpPr/>
          <p:nvPr/>
        </p:nvCxnSpPr>
        <p:spPr>
          <a:xfrm flipV="1">
            <a:off x="7751135" y="3827721"/>
            <a:ext cx="404037" cy="616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5625FE-336D-440C-877E-8CFF3843E12B}"/>
              </a:ext>
            </a:extLst>
          </p:cNvPr>
          <p:cNvCxnSpPr/>
          <p:nvPr/>
        </p:nvCxnSpPr>
        <p:spPr>
          <a:xfrm>
            <a:off x="7751135" y="4444407"/>
            <a:ext cx="404037" cy="382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8048B3B4-8BA0-4B5F-B127-A5AFF4BEAD06}"/>
              </a:ext>
            </a:extLst>
          </p:cNvPr>
          <p:cNvSpPr/>
          <p:nvPr/>
        </p:nvSpPr>
        <p:spPr>
          <a:xfrm>
            <a:off x="839972" y="4051005"/>
            <a:ext cx="2721935" cy="2232826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B976957-36B0-43DB-B0BF-EC3E432F266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11120" y="1623960"/>
              <a:ext cx="7624080" cy="4700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B976957-36B0-43DB-B0BF-EC3E432F26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1760" y="1614600"/>
                <a:ext cx="7642800" cy="47188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30DA13-127E-42CD-985D-8EFD68A48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4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503"/>
    </mc:Choice>
    <mc:Fallback>
      <p:transition spd="slow" advTm="138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78A8071-6C9C-4C67-BAE3-F60A3AAAEF77}"/>
              </a:ext>
            </a:extLst>
          </p:cNvPr>
          <p:cNvSpPr/>
          <p:nvPr/>
        </p:nvSpPr>
        <p:spPr>
          <a:xfrm rot="16200000">
            <a:off x="2456121" y="3179134"/>
            <a:ext cx="988827" cy="691116"/>
          </a:xfrm>
          <a:prstGeom prst="triangle">
            <a:avLst/>
          </a:prstGeom>
          <a:solidFill>
            <a:schemeClr val="accent4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BB09D9BA-A715-4DFF-B0CB-5CC99F2FB242}"/>
              </a:ext>
            </a:extLst>
          </p:cNvPr>
          <p:cNvSpPr/>
          <p:nvPr/>
        </p:nvSpPr>
        <p:spPr>
          <a:xfrm rot="927239">
            <a:off x="3159235" y="2541180"/>
            <a:ext cx="1541721" cy="1775637"/>
          </a:xfrm>
          <a:prstGeom prst="pent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417056F5-009D-4CBB-822F-8E146739F8CF}"/>
              </a:ext>
            </a:extLst>
          </p:cNvPr>
          <p:cNvSpPr/>
          <p:nvPr/>
        </p:nvSpPr>
        <p:spPr>
          <a:xfrm rot="1718300">
            <a:off x="4349324" y="3816957"/>
            <a:ext cx="673203" cy="542990"/>
          </a:xfrm>
          <a:prstGeom prst="hexagon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B634E161-7F66-46CE-9DC4-389D70FA617B}"/>
              </a:ext>
            </a:extLst>
          </p:cNvPr>
          <p:cNvSpPr/>
          <p:nvPr/>
        </p:nvSpPr>
        <p:spPr>
          <a:xfrm rot="5605895">
            <a:off x="4681183" y="3267038"/>
            <a:ext cx="725598" cy="673890"/>
          </a:xfrm>
          <a:prstGeom prst="hexagon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841BCD76-CA03-4D33-9653-3B1D6B0A1367}"/>
              </a:ext>
            </a:extLst>
          </p:cNvPr>
          <p:cNvSpPr/>
          <p:nvPr/>
        </p:nvSpPr>
        <p:spPr>
          <a:xfrm rot="1661042">
            <a:off x="4108441" y="4253023"/>
            <a:ext cx="582060" cy="637953"/>
          </a:xfrm>
          <a:prstGeom prst="hexagon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024A2EA4-55D5-45A0-848E-EA93990D6DE2}"/>
              </a:ext>
            </a:extLst>
          </p:cNvPr>
          <p:cNvSpPr/>
          <p:nvPr/>
        </p:nvSpPr>
        <p:spPr>
          <a:xfrm rot="2340778">
            <a:off x="4960961" y="3856423"/>
            <a:ext cx="591587" cy="595806"/>
          </a:xfrm>
          <a:prstGeom prst="hexagon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36784198-5C3F-447D-909A-2A52C6D62159}"/>
              </a:ext>
            </a:extLst>
          </p:cNvPr>
          <p:cNvSpPr/>
          <p:nvPr/>
        </p:nvSpPr>
        <p:spPr>
          <a:xfrm rot="1379054">
            <a:off x="4632354" y="4296911"/>
            <a:ext cx="499738" cy="595422"/>
          </a:xfrm>
          <a:prstGeom prst="hexagon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F454F9-B69C-46DD-A3B1-9C77271E8D60}"/>
              </a:ext>
            </a:extLst>
          </p:cNvPr>
          <p:cNvSpPr/>
          <p:nvPr/>
        </p:nvSpPr>
        <p:spPr>
          <a:xfrm>
            <a:off x="5582093" y="4019106"/>
            <a:ext cx="1626781" cy="70190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0485E00-AB3D-4713-8056-721EBC856B02}"/>
              </a:ext>
            </a:extLst>
          </p:cNvPr>
          <p:cNvSpPr/>
          <p:nvPr/>
        </p:nvSpPr>
        <p:spPr>
          <a:xfrm>
            <a:off x="5569894" y="3317200"/>
            <a:ext cx="740556" cy="701906"/>
          </a:xfrm>
          <a:prstGeom prst="triangle">
            <a:avLst/>
          </a:prstGeom>
          <a:solidFill>
            <a:schemeClr val="accent4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183EDC94-DE58-4DD2-B586-603D713F3177}"/>
              </a:ext>
            </a:extLst>
          </p:cNvPr>
          <p:cNvSpPr/>
          <p:nvPr/>
        </p:nvSpPr>
        <p:spPr>
          <a:xfrm>
            <a:off x="6408352" y="3337891"/>
            <a:ext cx="716114" cy="701906"/>
          </a:xfrm>
          <a:prstGeom prst="triangle">
            <a:avLst/>
          </a:prstGeom>
          <a:solidFill>
            <a:schemeClr val="accent4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CB1584-342A-478C-84B2-EE899E60F224}"/>
              </a:ext>
            </a:extLst>
          </p:cNvPr>
          <p:cNvSpPr/>
          <p:nvPr/>
        </p:nvSpPr>
        <p:spPr>
          <a:xfrm rot="3438273">
            <a:off x="3801705" y="2929109"/>
            <a:ext cx="391840" cy="388091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7D406D5C-A273-454C-A6F5-B474F63381C7}"/>
              </a:ext>
            </a:extLst>
          </p:cNvPr>
          <p:cNvSpPr/>
          <p:nvPr/>
        </p:nvSpPr>
        <p:spPr>
          <a:xfrm>
            <a:off x="944859" y="641905"/>
            <a:ext cx="1041991" cy="1127051"/>
          </a:xfrm>
          <a:prstGeom prst="pentagon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404A2D-1205-4DA7-9BC2-8323C133C67C}"/>
              </a:ext>
            </a:extLst>
          </p:cNvPr>
          <p:cNvSpPr/>
          <p:nvPr/>
        </p:nvSpPr>
        <p:spPr>
          <a:xfrm>
            <a:off x="3183809" y="859873"/>
            <a:ext cx="1261741" cy="6911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5CE7A9-4623-4B26-A46B-50FA9407681A}"/>
              </a:ext>
            </a:extLst>
          </p:cNvPr>
          <p:cNvSpPr/>
          <p:nvPr/>
        </p:nvSpPr>
        <p:spPr>
          <a:xfrm>
            <a:off x="5797478" y="786355"/>
            <a:ext cx="802628" cy="76463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B976E6E-7AA8-436B-AC02-023D7530AE34}"/>
              </a:ext>
            </a:extLst>
          </p:cNvPr>
          <p:cNvSpPr/>
          <p:nvPr/>
        </p:nvSpPr>
        <p:spPr>
          <a:xfrm>
            <a:off x="7597904" y="776177"/>
            <a:ext cx="802628" cy="764634"/>
          </a:xfrm>
          <a:prstGeom prst="triangl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2238F4AD-F1B5-4B9E-85AE-AE9180B6A1C2}"/>
              </a:ext>
            </a:extLst>
          </p:cNvPr>
          <p:cNvSpPr/>
          <p:nvPr/>
        </p:nvSpPr>
        <p:spPr>
          <a:xfrm>
            <a:off x="9494874" y="854210"/>
            <a:ext cx="978195" cy="764634"/>
          </a:xfrm>
          <a:prstGeom prst="hexagon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3E082F-D591-4451-A78A-F02C752FC76B}"/>
              </a:ext>
            </a:extLst>
          </p:cNvPr>
          <p:cNvSpPr txBox="1"/>
          <p:nvPr/>
        </p:nvSpPr>
        <p:spPr>
          <a:xfrm>
            <a:off x="627321" y="1768956"/>
            <a:ext cx="1061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     Pentagon                 Rectangle                       Square                Triangle                Hexagon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1D0E71-BE83-4E10-863F-53193D20B4FD}"/>
              </a:ext>
            </a:extLst>
          </p:cNvPr>
          <p:cNvSpPr txBox="1"/>
          <p:nvPr/>
        </p:nvSpPr>
        <p:spPr>
          <a:xfrm>
            <a:off x="1073888" y="5482489"/>
            <a:ext cx="664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What shapes have I used to make my shape picture?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8CF134F-004E-4767-8AD8-2408B73D44A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42160" y="1008720"/>
              <a:ext cx="8632800" cy="6156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8CF134F-004E-4767-8AD8-2408B73D44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32800" y="999360"/>
                <a:ext cx="8651520" cy="63432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5344065-AC87-4040-82A1-2E207156A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6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24"/>
    </mc:Choice>
    <mc:Fallback>
      <p:transition spd="slow" advTm="158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5" x="5878513" y="5384800"/>
          <p14:tracePt t="506" x="5929313" y="5213350"/>
          <p14:tracePt t="514" x="6000750" y="5011738"/>
          <p14:tracePt t="525" x="6049963" y="4870450"/>
          <p14:tracePt t="533" x="6080125" y="4770438"/>
          <p14:tracePt t="541" x="6111875" y="4699000"/>
          <p14:tracePt t="557" x="6142038" y="4638675"/>
          <p14:tracePt t="561" x="6172200" y="4589463"/>
          <p14:tracePt t="574" x="6202363" y="4548188"/>
          <p14:tracePt t="579" x="6221413" y="4508500"/>
          <p14:tracePt t="590" x="6251575" y="4487863"/>
          <p14:tracePt t="597" x="6272213" y="4467225"/>
          <p14:tracePt t="606" x="6292850" y="4437063"/>
          <p14:tracePt t="616" x="6313488" y="4427538"/>
          <p14:tracePt t="625" x="6343650" y="4406900"/>
          <p14:tracePt t="640" x="6362700" y="4387850"/>
          <p14:tracePt t="645" x="6392863" y="4356100"/>
          <p14:tracePt t="656" x="6443663" y="4325938"/>
          <p14:tracePt t="662" x="6515100" y="4276725"/>
          <p14:tracePt t="673" x="6575425" y="4235450"/>
          <p14:tracePt t="682" x="6635750" y="4195763"/>
          <p14:tracePt t="691" x="6696075" y="4154488"/>
          <p14:tracePt t="706" x="6746875" y="4105275"/>
          <p14:tracePt t="709" x="6796088" y="4064000"/>
          <p14:tracePt t="723" x="6837363" y="4024313"/>
          <p14:tracePt t="728" x="6858000" y="3994150"/>
          <p14:tracePt t="740" x="6877050" y="3963988"/>
          <p14:tracePt t="747" x="6888163" y="3943350"/>
          <p14:tracePt t="756" x="6907213" y="3922713"/>
          <p14:tracePt t="766" x="6918325" y="3903663"/>
          <p14:tracePt t="774" x="6918325" y="3883025"/>
          <p14:tracePt t="789" x="6918325" y="3852863"/>
          <p14:tracePt t="794" x="6927850" y="3802063"/>
          <p14:tracePt t="806" x="6927850" y="3741738"/>
          <p14:tracePt t="813" x="6927850" y="3670300"/>
          <p14:tracePt t="822" x="6918325" y="3570288"/>
          <p14:tracePt t="832" x="6907213" y="3489325"/>
          <p14:tracePt t="842" x="6888163" y="3408363"/>
          <p14:tracePt t="858" x="6867525" y="3359150"/>
          <p14:tracePt t="860" x="6858000" y="3327400"/>
          <p14:tracePt t="874" x="6846888" y="3308350"/>
          <p14:tracePt t="879" x="6837363" y="3287713"/>
          <p14:tracePt t="891" x="6837363" y="3278188"/>
          <p14:tracePt t="900" x="6816725" y="3267075"/>
          <p14:tracePt t="924" x="6816725" y="3257550"/>
          <p14:tracePt t="929" x="6807200" y="3248025"/>
          <p14:tracePt t="961" x="6796088" y="3236913"/>
          <p14:tracePt t="983" x="6786563" y="3236913"/>
          <p14:tracePt t="1026" x="6786563" y="3227388"/>
          <p14:tracePt t="1058" x="6777038" y="3227388"/>
          <p14:tracePt t="1079" x="6777038" y="3217863"/>
          <p14:tracePt t="1101" x="6777038" y="3206750"/>
          <p14:tracePt t="1112" x="6777038" y="3197225"/>
          <p14:tracePt t="1123" x="6765925" y="3187700"/>
          <p14:tracePt t="1139" x="6765925" y="3176588"/>
          <p14:tracePt t="1145" x="6756400" y="3155950"/>
          <p14:tracePt t="1156" x="6756400" y="3136900"/>
          <p14:tracePt t="1166" x="6746875" y="3116263"/>
          <p14:tracePt t="1177" x="6735763" y="3095625"/>
          <p14:tracePt t="1190" x="6726238" y="3065463"/>
          <p14:tracePt t="1199" x="6705600" y="3025775"/>
          <p14:tracePt t="1210" x="6675438" y="2984500"/>
          <p14:tracePt t="1223" x="6656388" y="2944813"/>
          <p14:tracePt t="1231" x="6624638" y="2914650"/>
          <p14:tracePt t="1242" x="6605588" y="2874963"/>
          <p14:tracePt t="1257" x="6594475" y="2854325"/>
          <p14:tracePt t="1264" x="6584950" y="2844800"/>
          <p14:tracePt t="1275" x="6564313" y="2824163"/>
          <p14:tracePt t="1296" x="6545263" y="2803525"/>
          <p14:tracePt t="1307" x="6534150" y="2794000"/>
          <p14:tracePt t="1323" x="6515100" y="2782888"/>
          <p14:tracePt t="1328" x="6494463" y="2773363"/>
          <p14:tracePt t="1340" x="6443663" y="2733675"/>
          <p14:tracePt t="1356" x="6302375" y="2673350"/>
          <p14:tracePt t="1360" x="6121400" y="2611438"/>
          <p14:tracePt t="1373" x="5929313" y="2541588"/>
          <p14:tracePt t="1383" x="5697538" y="2460625"/>
          <p14:tracePt t="1393" x="5456238" y="2400300"/>
          <p14:tracePt t="1406" x="5303838" y="2379663"/>
          <p14:tracePt t="1415" x="5132388" y="2370138"/>
          <p14:tracePt t="1426" x="4981575" y="2370138"/>
          <p14:tracePt t="1441" x="4840288" y="2370138"/>
          <p14:tracePt t="1448" x="4668838" y="2370138"/>
          <p14:tracePt t="1459" x="4518025" y="2390775"/>
          <p14:tracePt t="1474" x="4356100" y="2409825"/>
          <p14:tracePt t="1480" x="4225925" y="2451100"/>
          <p14:tracePt t="1491" x="4124325" y="2481263"/>
          <p14:tracePt t="1506" x="4043363" y="2511425"/>
          <p14:tracePt t="1514" x="3983038" y="2541588"/>
          <p14:tracePt t="1525" x="3932238" y="2571750"/>
          <p14:tracePt t="1531" x="3902075" y="2601913"/>
          <p14:tracePt t="1833" x="3781425" y="2581275"/>
          <p14:tracePt t="1844" x="3681413" y="2581275"/>
          <p14:tracePt t="1858" x="3600450" y="2581275"/>
          <p14:tracePt t="1865" x="3549650" y="2581275"/>
          <p14:tracePt t="1877" x="3489325" y="2581275"/>
          <p14:tracePt t="1901" x="3417888" y="2592388"/>
          <p14:tracePt t="1909" x="3387725" y="2601913"/>
          <p14:tracePt t="1924" x="3357563" y="2611438"/>
          <p14:tracePt t="1930" x="3327400" y="2611438"/>
          <p14:tracePt t="1940" x="3297238" y="2622550"/>
          <p14:tracePt t="1957" x="3267075" y="2632075"/>
          <p14:tracePt t="1962" x="3227388" y="2652713"/>
          <p14:tracePt t="1974" x="3197225" y="2662238"/>
          <p14:tracePt t="1990" x="3167063" y="2682875"/>
          <p14:tracePt t="1994" x="3136900" y="2692400"/>
          <p14:tracePt t="2006" x="3116263" y="2713038"/>
          <p14:tracePt t="2015" x="3095625" y="2722563"/>
          <p14:tracePt t="2026" x="3086100" y="2743200"/>
          <p14:tracePt t="2040" x="3065463" y="2752725"/>
          <p14:tracePt t="2048" x="3055938" y="2773363"/>
          <p14:tracePt t="2059" x="3044825" y="2794000"/>
          <p14:tracePt t="2072" x="3025775" y="2813050"/>
          <p14:tracePt t="2081" x="3025775" y="2844800"/>
          <p14:tracePt t="2090" x="3005138" y="2894013"/>
          <p14:tracePt t="2106" x="2995613" y="2935288"/>
          <p14:tracePt t="2112" x="2984500" y="2974975"/>
          <p14:tracePt t="2123" x="2974975" y="3016250"/>
          <p14:tracePt t="2139" x="2965450" y="3046413"/>
          <p14:tracePt t="2145" x="2954338" y="3086100"/>
          <p14:tracePt t="2155" x="2944813" y="3116263"/>
          <p14:tracePt t="2172" x="2924175" y="3167063"/>
          <p14:tracePt t="2177" x="2914650" y="3206750"/>
          <p14:tracePt t="2189" x="2903538" y="3257550"/>
          <p14:tracePt t="2199" x="2884488" y="3297238"/>
          <p14:tracePt t="2208" x="2873375" y="3327400"/>
          <p14:tracePt t="2223" x="2863850" y="3348038"/>
          <p14:tracePt t="2230" x="2854325" y="3378200"/>
          <p14:tracePt t="2241" x="2843213" y="3408363"/>
          <p14:tracePt t="2256" x="2833688" y="3429000"/>
          <p14:tracePt t="2262" x="2824163" y="3468688"/>
          <p14:tracePt t="2273" x="2824163" y="3498850"/>
          <p14:tracePt t="2289" x="2824163" y="3540125"/>
          <p14:tracePt t="2294" x="2824163" y="3579813"/>
          <p14:tracePt t="2306" x="2824163" y="3609975"/>
          <p14:tracePt t="2315" x="2824163" y="3651250"/>
          <p14:tracePt t="2326" x="2843213" y="3690938"/>
          <p14:tracePt t="2339" x="2884488" y="3751263"/>
          <p14:tracePt t="2348" x="2924175" y="3811588"/>
          <p14:tracePt t="2358" x="3025775" y="3943350"/>
          <p14:tracePt t="2372" x="3146425" y="4114800"/>
          <p14:tracePt t="2379" x="3327400" y="4346575"/>
          <p14:tracePt t="2390" x="3509963" y="4527550"/>
          <p14:tracePt t="2407" x="3690938" y="4668838"/>
          <p14:tracePt t="2408" x="3802063" y="4770438"/>
          <p14:tracePt t="2422" x="3962400" y="4851400"/>
          <p14:tracePt t="2752" x="4043363" y="4902200"/>
          <p14:tracePt t="2762" x="4124325" y="4941888"/>
          <p14:tracePt t="2774" x="4165600" y="4981575"/>
          <p14:tracePt t="2790" x="4205288" y="5002213"/>
          <p14:tracePt t="2795" x="4235450" y="5011738"/>
          <p14:tracePt t="2808" x="4275138" y="5032375"/>
          <p14:tracePt t="2826" x="4386263" y="5073650"/>
          <p14:tracePt t="2840" x="4457700" y="5083175"/>
          <p14:tracePt t="2849" x="4497388" y="5092700"/>
          <p14:tracePt t="2859" x="4538663" y="5092700"/>
          <p14:tracePt t="2873" x="4587875" y="5103813"/>
          <p14:tracePt t="2880" x="4629150" y="5103813"/>
          <p14:tracePt t="2900" x="4678363" y="5103813"/>
          <p14:tracePt t="2907" x="4740275" y="5103813"/>
          <p14:tracePt t="2912" x="4830763" y="5103813"/>
          <p14:tracePt t="2924" x="4981575" y="5083175"/>
          <p14:tracePt t="2940" x="5102225" y="5083175"/>
          <p14:tracePt t="2944" x="5213350" y="5083175"/>
          <p14:tracePt t="2956" x="5273675" y="5083175"/>
          <p14:tracePt t="2965" x="5334000" y="5083175"/>
          <p14:tracePt t="2976" x="5395913" y="5092700"/>
          <p14:tracePt t="2990" x="5456238" y="5103813"/>
          <p14:tracePt t="2997" x="5535613" y="5103813"/>
          <p14:tracePt t="3008" x="5688013" y="5103813"/>
          <p14:tracePt t="3024" x="5848350" y="5103813"/>
          <p14:tracePt t="3030" x="6049963" y="5113338"/>
          <p14:tracePt t="3040" x="6221413" y="5113338"/>
          <p14:tracePt t="3056" x="6362700" y="5113338"/>
          <p14:tracePt t="3061" x="6484938" y="5113338"/>
          <p14:tracePt t="3073" x="6554788" y="5103813"/>
          <p14:tracePt t="3083" x="6665913" y="5083175"/>
          <p14:tracePt t="3092" x="6796088" y="5041900"/>
          <p14:tracePt t="3106" x="6978650" y="4981575"/>
          <p14:tracePt t="3113" x="7150100" y="4911725"/>
          <p14:tracePt t="3124" x="7310438" y="4840288"/>
          <p14:tracePt t="3140" x="7381875" y="4800600"/>
          <p14:tracePt t="3477" x="7532688" y="4559300"/>
          <p14:tracePt t="3490" x="7794625" y="4044950"/>
          <p14:tracePt t="3499" x="7926388" y="3630613"/>
          <p14:tracePt t="3510" x="7977188" y="3368675"/>
          <p14:tracePt t="3524" x="7986713" y="3227388"/>
          <p14:tracePt t="3531" x="7986713" y="3076575"/>
          <p14:tracePt t="3542" x="7977188" y="2984500"/>
          <p14:tracePt t="3557" x="7935913" y="2894013"/>
          <p14:tracePt t="3563" x="7896225" y="2813050"/>
          <p14:tracePt t="3575" x="7854950" y="2722563"/>
          <p14:tracePt t="3590" x="7785100" y="2611438"/>
          <p14:tracePt t="3595" x="7745413" y="2541588"/>
          <p14:tracePt t="3606" x="7715250" y="2481263"/>
          <p14:tracePt t="3623" x="7694613" y="2451100"/>
          <p14:tracePt t="3628" x="7673975" y="2430463"/>
          <p14:tracePt t="3639" x="7653338" y="2409825"/>
          <p14:tracePt t="3649" x="7634288" y="2390775"/>
          <p14:tracePt t="3660" x="7604125" y="2370138"/>
          <p14:tracePt t="3673" x="7573963" y="2360613"/>
          <p14:tracePt t="3682" x="7543800" y="2319338"/>
          <p14:tracePt t="3693" x="7502525" y="2289175"/>
          <p14:tracePt t="3707" x="7451725" y="2249488"/>
          <p14:tracePt t="3714" x="7432675" y="2238375"/>
          <p14:tracePt t="3725" x="7402513" y="2219325"/>
          <p14:tracePt t="3739" x="7372350" y="2208213"/>
          <p14:tracePt t="3747" x="7342188" y="2208213"/>
          <p14:tracePt t="3759" x="7321550" y="2208213"/>
          <p14:tracePt t="3773" x="7300913" y="2208213"/>
          <p14:tracePt t="3780" x="7280275" y="2208213"/>
          <p14:tracePt t="4089" x="7119938" y="2208213"/>
          <p14:tracePt t="4105" x="6877050" y="2208213"/>
          <p14:tracePt t="4111" x="6615113" y="2198688"/>
          <p14:tracePt t="4125" x="6362700" y="2168525"/>
          <p14:tracePt t="4140" x="6070600" y="2138363"/>
          <p14:tracePt t="4142" x="5788025" y="2108200"/>
          <p14:tracePt t="4156" x="5505450" y="2066925"/>
          <p14:tracePt t="4165" x="5233988" y="2027238"/>
          <p14:tracePt t="4175" x="5032375" y="1997075"/>
          <p14:tracePt t="4190" x="4870450" y="1955800"/>
          <p14:tracePt t="4197" x="4789488" y="1936750"/>
          <p14:tracePt t="4208" x="4729163" y="1925638"/>
          <p14:tracePt t="4224" x="4668838" y="1916113"/>
          <p14:tracePt t="4229" x="4638675" y="1916113"/>
          <p14:tracePt t="4240" x="4608513" y="1906588"/>
          <p14:tracePt t="4257" x="4578350" y="1906588"/>
          <p14:tracePt t="4262" x="4557713" y="1906588"/>
          <p14:tracePt t="4273" x="4538663" y="1906588"/>
          <p14:tracePt t="4289" x="4518025" y="1906588"/>
          <p14:tracePt t="4295" x="4497388" y="1906588"/>
          <p14:tracePt t="4306" x="4467225" y="1906588"/>
          <p14:tracePt t="4322" x="4437063" y="1906588"/>
          <p14:tracePt t="4327" x="4406900" y="1906588"/>
          <p14:tracePt t="4339" x="4376738" y="1906588"/>
          <p14:tracePt t="4357" x="4356100" y="1906588"/>
          <p14:tracePt t="4360" x="4325938" y="1906588"/>
          <p14:tracePt t="4372" x="4295775" y="1906588"/>
          <p14:tracePt t="4381" x="4256088" y="1895475"/>
          <p14:tracePt t="4392" x="4225925" y="1895475"/>
          <p14:tracePt t="4406" x="4184650" y="1895475"/>
          <p14:tracePt t="4414" x="4144963" y="1895475"/>
          <p14:tracePt t="4425" x="4103688" y="1895475"/>
          <p14:tracePt t="4441" x="4043363" y="1906588"/>
          <p14:tracePt t="4446" x="4003675" y="1906588"/>
          <p14:tracePt t="4458" x="3973513" y="1906588"/>
          <p14:tracePt t="4473" x="3943350" y="1906588"/>
          <p14:tracePt t="4480" x="3913188" y="1906588"/>
          <p14:tracePt t="4491" x="3883025" y="1906588"/>
          <p14:tracePt t="4506" x="3852863" y="1906588"/>
          <p14:tracePt t="4512" x="3802063" y="1906588"/>
          <p14:tracePt t="4524" x="3741738" y="1916113"/>
          <p14:tracePt t="4540" x="3670300" y="1936750"/>
          <p14:tracePt t="4545" x="3609975" y="1966913"/>
          <p14:tracePt t="4556" x="3570288" y="1997075"/>
          <p14:tracePt t="4573" x="3519488" y="2017713"/>
          <p14:tracePt t="4579" x="3489325" y="2027238"/>
          <p14:tracePt t="4590" x="3459163" y="2047875"/>
          <p14:tracePt t="4607" x="3417888" y="2066925"/>
          <p14:tracePt t="4611" x="3398838" y="2078038"/>
          <p14:tracePt t="4625" x="3368675" y="2097088"/>
          <p14:tracePt t="4640" x="3317875" y="2117725"/>
          <p14:tracePt t="4644" x="3287713" y="2138363"/>
          <p14:tracePt t="4656" x="3267075" y="2159000"/>
          <p14:tracePt t="4672" x="3236913" y="2168525"/>
          <p14:tracePt t="4677" x="3216275" y="2189163"/>
          <p14:tracePt t="4690" x="3206750" y="2198688"/>
          <p14:tracePt t="4706" x="3186113" y="2208213"/>
          <p14:tracePt t="4710" x="3186113" y="2219325"/>
          <p14:tracePt t="4723" x="3167063" y="2228850"/>
          <p14:tracePt t="4740" x="3155950" y="2249488"/>
          <p14:tracePt t="4744" x="3146425" y="2259013"/>
          <p14:tracePt t="4756" x="3136900" y="2279650"/>
          <p14:tracePt t="4772" x="3116263" y="2279650"/>
          <p14:tracePt t="4776" x="3106738" y="2298700"/>
          <p14:tracePt t="4789" x="3095625" y="2319338"/>
          <p14:tracePt t="4798" x="3065463" y="2339975"/>
          <p14:tracePt t="4806" x="3055938" y="2360613"/>
          <p14:tracePt t="4822" x="3035300" y="2379663"/>
          <p14:tracePt t="5109" x="2995613" y="2501900"/>
          <p14:tracePt t="5122" x="2854325" y="2813050"/>
          <p14:tracePt t="5128" x="2752725" y="3095625"/>
          <p14:tracePt t="5138" x="2692400" y="3267075"/>
          <p14:tracePt t="5148" x="2662238" y="3348038"/>
          <p14:tracePt t="5157" x="2641600" y="3389313"/>
          <p14:tracePt t="5171" x="2632075" y="3429000"/>
          <p14:tracePt t="5177" x="2622550" y="3459163"/>
          <p14:tracePt t="5188" x="2611438" y="3489325"/>
          <p14:tracePt t="5198" x="2611438" y="3519488"/>
          <p14:tracePt t="5206" x="2601913" y="3570288"/>
          <p14:tracePt t="5221" x="2601913" y="3609975"/>
          <p14:tracePt t="5225" x="2601913" y="3651250"/>
          <p14:tracePt t="5238" x="2601913" y="3690938"/>
          <p14:tracePt t="5245" x="2601913" y="3741738"/>
          <p14:tracePt t="5256" x="2611438" y="3781425"/>
          <p14:tracePt t="5265" x="2622550" y="3822700"/>
          <p14:tracePt t="5275" x="2622550" y="3873500"/>
          <p14:tracePt t="5289" x="2641600" y="3933825"/>
          <p14:tracePt t="5295" x="2662238" y="3983038"/>
          <p14:tracePt t="5304" x="2682875" y="4054475"/>
          <p14:tracePt t="5313" x="2713038" y="4114800"/>
          <p14:tracePt t="5322" x="2732088" y="4175125"/>
          <p14:tracePt t="5340" x="2752725" y="4216400"/>
          <p14:tracePt t="5341" x="2763838" y="4246563"/>
          <p14:tracePt t="5356" x="2782888" y="4276725"/>
          <p14:tracePt t="5361" x="2794000" y="4286250"/>
          <p14:tracePt t="5371" x="2813050" y="4306888"/>
          <p14:tracePt t="5380" x="2824163" y="4316413"/>
          <p14:tracePt t="5389" x="2833688" y="4337050"/>
          <p14:tracePt t="5398" x="2843213" y="4346575"/>
          <p14:tracePt t="5407" x="2863850" y="4356100"/>
          <p14:tracePt t="5421" x="2873375" y="4356100"/>
          <p14:tracePt t="5426" x="2884488" y="4367213"/>
          <p14:tracePt t="5439" x="2903538" y="4376738"/>
          <p14:tracePt t="5445" x="2924175" y="4376738"/>
          <p14:tracePt t="5690" x="2954338" y="4387850"/>
          <p14:tracePt t="5708" x="3035300" y="4397375"/>
          <p14:tracePt t="5711" x="3106738" y="4418013"/>
          <p14:tracePt t="5723" x="3197225" y="4437063"/>
          <p14:tracePt t="5727" x="3246438" y="4457700"/>
          <p14:tracePt t="5741" x="3297238" y="4478338"/>
          <p14:tracePt t="5746" x="3338513" y="4497388"/>
          <p14:tracePt t="5755" x="3368675" y="4508500"/>
          <p14:tracePt t="5772" x="3408363" y="4527550"/>
          <p14:tracePt t="5775" x="3438525" y="4548188"/>
          <p14:tracePt t="5788" x="3498850" y="4568825"/>
          <p14:tracePt t="5793" x="3559175" y="4598988"/>
          <p14:tracePt t="5805" x="3619500" y="4608513"/>
          <p14:tracePt t="5813" x="3700463" y="4638675"/>
          <p14:tracePt t="5822" x="3790950" y="4659313"/>
          <p14:tracePt t="5831" x="3943350" y="4679950"/>
          <p14:tracePt t="5840" x="4144963" y="4679950"/>
          <p14:tracePt t="5854" x="4397375" y="4668838"/>
          <p14:tracePt t="5859" x="4740275" y="4619625"/>
          <p14:tracePt t="5871" x="5092700" y="4538663"/>
          <p14:tracePt t="5884" x="5495925" y="4448175"/>
          <p14:tracePt t="5889" x="5929313" y="4325938"/>
          <p14:tracePt t="5896" x="6262688" y="4225925"/>
          <p14:tracePt t="6336" x="6283325" y="4225925"/>
          <p14:tracePt t="6345" x="6313488" y="4256088"/>
          <p14:tracePt t="6355" x="6353175" y="4286250"/>
          <p14:tracePt t="6364" x="6403975" y="4316413"/>
          <p14:tracePt t="6374" x="6434138" y="4356100"/>
          <p14:tracePt t="6389" x="6473825" y="4387850"/>
          <p14:tracePt t="6393" x="6524625" y="4406900"/>
          <p14:tracePt t="6405" x="6554788" y="4437063"/>
          <p14:tracePt t="6411" x="6605588" y="4457700"/>
          <p14:tracePt t="6422" x="6645275" y="4478338"/>
          <p14:tracePt t="6430" x="6675438" y="4487863"/>
          <p14:tracePt t="6439" x="6705600" y="4508500"/>
          <p14:tracePt t="6456" x="6726238" y="4508500"/>
          <p14:tracePt t="6458" x="6746875" y="4518025"/>
          <p14:tracePt t="6473" x="6765925" y="4527550"/>
          <p14:tracePt t="6477" x="6786563" y="4538663"/>
          <p14:tracePt t="6489" x="6807200" y="4538663"/>
          <p14:tracePt t="6496" x="6827838" y="4548188"/>
          <p14:tracePt t="6506" x="6858000" y="4548188"/>
          <p14:tracePt t="6515" x="6888163" y="4568825"/>
          <p14:tracePt t="6524" x="6918325" y="4568825"/>
          <p14:tracePt t="6539" x="6948488" y="4568825"/>
          <p14:tracePt t="6542" x="6967538" y="4578350"/>
          <p14:tracePt t="6556" x="6988175" y="4589463"/>
          <p14:tracePt t="6561" x="7008813" y="4589463"/>
          <p14:tracePt t="6572" x="7018338" y="4589463"/>
          <p14:tracePt t="6580" x="7038975" y="4589463"/>
          <p14:tracePt t="6589" x="7059613" y="4589463"/>
          <p14:tracePt t="6598" x="7089775" y="4589463"/>
          <p14:tracePt t="6608" x="7108825" y="4589463"/>
          <p14:tracePt t="6622" x="7129463" y="4589463"/>
          <p14:tracePt t="6626" x="7150100" y="4589463"/>
          <p14:tracePt t="6639" x="7170738" y="4578350"/>
          <p14:tracePt t="6644" x="7189788" y="4578350"/>
          <p14:tracePt t="6655" x="7219950" y="4578350"/>
          <p14:tracePt t="6663" x="7240588" y="4568825"/>
          <p14:tracePt t="6672" x="7250113" y="4568825"/>
          <p14:tracePt t="6689" x="7261225" y="4559300"/>
          <p14:tracePt t="6692" x="7280275" y="4559300"/>
          <p14:tracePt t="6705" x="7291388" y="4559300"/>
          <p14:tracePt t="6710" x="7300913" y="4548188"/>
          <p14:tracePt t="6721" x="7310438" y="4538663"/>
          <p14:tracePt t="6729" x="7321550" y="4538663"/>
          <p14:tracePt t="6739" x="7342188" y="4518025"/>
          <p14:tracePt t="6747" x="7361238" y="4497388"/>
          <p14:tracePt t="6756" x="7402513" y="4437063"/>
          <p14:tracePt t="6773" x="7472363" y="4286250"/>
          <p14:tracePt t="6776" x="7513638" y="4124325"/>
          <p14:tracePt t="6789" x="7553325" y="3963988"/>
          <p14:tracePt t="6794" x="7553325" y="3903663"/>
          <p14:tracePt t="6805" x="7553325" y="3862388"/>
          <p14:tracePt t="6813" x="7553325" y="3811588"/>
          <p14:tracePt t="6822" x="7553325" y="3781425"/>
          <p14:tracePt t="6838" x="7553325" y="3751263"/>
          <p14:tracePt t="6841" x="7543800" y="3711575"/>
          <p14:tracePt t="6855" x="7532688" y="3670300"/>
          <p14:tracePt t="6859" x="7523163" y="3640138"/>
          <p14:tracePt t="6871" x="7513638" y="3609975"/>
          <p14:tracePt t="6879" x="7502525" y="3579813"/>
          <p14:tracePt t="6899" x="7493000" y="3570288"/>
          <p14:tracePt t="6905" x="7481888" y="3549650"/>
          <p14:tracePt t="6907" x="7462838" y="3519488"/>
          <p14:tracePt t="6922" x="7432675" y="3489325"/>
          <p14:tracePt t="6926" x="7372350" y="3449638"/>
          <p14:tracePt t="6938" x="7310438" y="3398838"/>
          <p14:tracePt t="6946" x="7200900" y="3317875"/>
          <p14:tracePt t="6954" x="7059613" y="3217863"/>
          <p14:tracePt t="6964" x="6948488" y="3136900"/>
          <p14:tracePt t="6974" x="6846888" y="3076575"/>
          <p14:tracePt t="6988" x="6796088" y="3046413"/>
          <p14:tracePt t="6993" x="6746875" y="3025775"/>
          <p14:tracePt t="7004" x="6696075" y="2995613"/>
          <p14:tracePt t="7012" x="6665913" y="2984500"/>
          <p14:tracePt t="7021" x="6615113" y="2965450"/>
          <p14:tracePt t="7031" x="6575425" y="2944813"/>
          <p14:tracePt t="7040" x="6515100" y="2924175"/>
          <p14:tracePt t="7054" x="6443663" y="2894013"/>
          <p14:tracePt t="7060" x="6373813" y="2874963"/>
          <p14:tracePt t="7071" x="6313488" y="2854325"/>
          <p14:tracePt t="7078" x="6272213" y="2833688"/>
          <p14:tracePt t="7089" x="6221413" y="2824163"/>
          <p14:tracePt t="7098" x="6191250" y="2824163"/>
          <p14:tracePt t="7107" x="6161088" y="2813050"/>
          <p14:tracePt t="7121" x="6130925" y="2813050"/>
          <p14:tracePt t="7126" x="6111875" y="2803525"/>
          <p14:tracePt t="7137" x="6080125" y="2803525"/>
          <p14:tracePt t="7145" x="6061075" y="2803525"/>
          <p14:tracePt t="7156" x="6030913" y="2794000"/>
          <p14:tracePt t="7164" x="6000750" y="2794000"/>
          <p14:tracePt t="7174" x="5980113" y="2794000"/>
          <p14:tracePt t="7188" x="5949950" y="2782888"/>
          <p14:tracePt t="7194" x="5919788" y="2773363"/>
          <p14:tracePt t="7204" x="5868988" y="2763838"/>
          <p14:tracePt t="7214" x="5818188" y="2752725"/>
          <p14:tracePt t="7223" x="5768975" y="2743200"/>
          <p14:tracePt t="7240" x="5737225" y="2743200"/>
          <p14:tracePt t="7242" x="5707063" y="2743200"/>
          <p14:tracePt t="7637" x="5657850" y="2733675"/>
          <p14:tracePt t="7646" x="5607050" y="2713038"/>
          <p14:tracePt t="7656" x="5516563" y="2692400"/>
          <p14:tracePt t="7674" x="5364163" y="2622550"/>
          <p14:tracePt t="7688" x="5314950" y="2601913"/>
          <p14:tracePt t="7694" x="5273675" y="2592388"/>
          <p14:tracePt t="7705" x="5233988" y="2571750"/>
          <p14:tracePt t="7712" x="5213350" y="2562225"/>
          <p14:tracePt t="7722" x="5203825" y="2551113"/>
          <p14:tracePt t="7738" x="5183188" y="2541588"/>
          <p14:tracePt t="7741" x="5173663" y="2541588"/>
          <p14:tracePt t="7760" x="5153025" y="2541588"/>
          <p14:tracePt t="7779" x="5143500" y="2532063"/>
          <p14:tracePt t="7790" x="5132388" y="2532063"/>
          <p14:tracePt t="7804" x="5122863" y="2532063"/>
          <p14:tracePt t="7820" x="5113338" y="2532063"/>
          <p14:tracePt t="7838" x="5102225" y="2532063"/>
          <p14:tracePt t="7876" x="5092700" y="2532063"/>
          <p14:tracePt t="7924" x="5083175" y="2532063"/>
          <p14:tracePt t="8002" x="5083175" y="2541588"/>
          <p14:tracePt t="8099" x="5083175" y="2551113"/>
          <p14:tracePt t="8311" x="5072063" y="2551113"/>
          <p14:tracePt t="8389" x="5062538" y="2551113"/>
          <p14:tracePt t="8408" x="5053013" y="2551113"/>
          <p14:tracePt t="8421" x="5041900" y="2551113"/>
          <p14:tracePt t="8438" x="5021263" y="2551113"/>
          <p14:tracePt t="8446" x="5002213" y="2541588"/>
          <p14:tracePt t="8456" x="4972050" y="2541588"/>
          <p14:tracePt t="8472" x="4930775" y="2532063"/>
          <p14:tracePt t="8476" x="4881563" y="2520950"/>
          <p14:tracePt t="8490" x="4819650" y="2520950"/>
          <p14:tracePt t="8495" x="4749800" y="2511425"/>
          <p14:tracePt t="8506" x="4629150" y="2501900"/>
          <p14:tracePt t="8522" x="4508500" y="2501900"/>
          <p14:tracePt t="8524" x="4427538" y="2501900"/>
          <p14:tracePt t="8539" x="4356100" y="2501900"/>
          <p14:tracePt t="8543" x="4295775" y="2501900"/>
          <p14:tracePt t="8555" x="4256088" y="2511425"/>
          <p14:tracePt t="8563" x="4205288" y="2511425"/>
          <p14:tracePt t="8572" x="4175125" y="2520950"/>
          <p14:tracePt t="8588" x="4144963" y="2520950"/>
          <p14:tracePt t="8592" x="4114800" y="2532063"/>
          <p14:tracePt t="8605" x="4084638" y="2532063"/>
          <p14:tracePt t="8613" x="4064000" y="2532063"/>
          <p14:tracePt t="8621" x="4033838" y="2532063"/>
          <p14:tracePt t="8639" x="4013200" y="2541588"/>
          <p14:tracePt t="8642" x="4003675" y="2541588"/>
          <p14:tracePt t="8655" x="3983038" y="2541588"/>
          <p14:tracePt t="8661" x="3973513" y="2541588"/>
          <p14:tracePt t="8672" x="3962400" y="2551113"/>
          <p14:tracePt t="8680" x="3952875" y="2551113"/>
          <p14:tracePt t="8710" x="3943350" y="2551113"/>
          <p14:tracePt t="8739" x="3932238" y="2551113"/>
          <p14:tracePt t="8754" x="3922713" y="2562225"/>
          <p14:tracePt t="8778" x="3913188" y="2562225"/>
          <p14:tracePt t="8803" x="3913188" y="2571750"/>
          <p14:tracePt t="8820" x="3902075" y="2581275"/>
          <p14:tracePt t="8847" x="3892550" y="2581275"/>
          <p14:tracePt t="8858" x="3892550" y="2592388"/>
          <p14:tracePt t="8871" x="3883025" y="2592388"/>
          <p14:tracePt t="8876" x="3883025" y="2601913"/>
          <p14:tracePt t="8899" x="3871913" y="2622550"/>
          <p14:tracePt t="8921" x="3871913" y="2632075"/>
          <p14:tracePt t="8926" x="3862388" y="2641600"/>
          <p14:tracePt t="8945" x="3862388" y="2652713"/>
          <p14:tracePt t="8972" x="3862388" y="2662238"/>
          <p14:tracePt t="8995" x="3862388" y="2673350"/>
          <p14:tracePt t="9004" x="3852863" y="2673350"/>
          <p14:tracePt t="9025" x="3852863" y="2682875"/>
          <p14:tracePt t="9037" x="3841750" y="2682875"/>
          <p14:tracePt t="9044" x="3841750" y="2692400"/>
          <p14:tracePt t="9074" x="3832225" y="2692400"/>
          <p14:tracePt t="9087" x="3832225" y="2703513"/>
          <p14:tracePt t="9094" x="3822700" y="2703513"/>
          <p14:tracePt t="9114" x="3822700" y="2713038"/>
          <p14:tracePt t="9124" x="3811588" y="2713038"/>
          <p14:tracePt t="9138" x="3802063" y="2713038"/>
          <p14:tracePt t="9142" x="3781425" y="2722563"/>
          <p14:tracePt t="9163" x="3771900" y="2733675"/>
          <p14:tracePt t="9172" x="3751263" y="2733675"/>
          <p14:tracePt t="9192" x="3741738" y="2733675"/>
          <p14:tracePt t="9212" x="3730625" y="2743200"/>
          <p14:tracePt t="9221" x="3721100" y="2743200"/>
          <p14:tracePt t="9260" x="3711575" y="2743200"/>
          <p14:tracePt t="13383" x="3589338" y="2692400"/>
          <p14:tracePt t="13392" x="3357563" y="2581275"/>
          <p14:tracePt t="13406" x="3176588" y="2520950"/>
          <p14:tracePt t="13411" x="3035300" y="2451100"/>
          <p14:tracePt t="13419" x="2884488" y="2390775"/>
          <p14:tracePt t="13430" x="2773363" y="2349500"/>
          <p14:tracePt t="13438" x="2641600" y="2289175"/>
          <p14:tracePt t="13452" x="2520950" y="2219325"/>
          <p14:tracePt t="13457" x="2409825" y="2159000"/>
          <p14:tracePt t="13470" x="2289175" y="2087563"/>
          <p14:tracePt t="13475" x="2228850" y="2047875"/>
          <p14:tracePt t="13486" x="2168525" y="2017713"/>
          <p14:tracePt t="13494" x="2127250" y="1987550"/>
          <p14:tracePt t="13504" x="2078038" y="1966913"/>
          <p14:tracePt t="13514" x="2047875" y="1955800"/>
          <p14:tracePt t="13522" x="2006600" y="1946275"/>
          <p14:tracePt t="13537" x="1976438" y="1936750"/>
          <p14:tracePt t="13542" x="1955800" y="1925638"/>
          <p14:tracePt t="13554" x="1936750" y="1925638"/>
          <p14:tracePt t="13560" x="1925638" y="1916113"/>
          <p14:tracePt t="13570" x="1906588" y="1906588"/>
          <p14:tracePt t="13589" x="1885950" y="1895475"/>
          <p14:tracePt t="13607" x="1876425" y="1895475"/>
          <p14:tracePt t="13637" x="1865313" y="1885950"/>
          <p14:tracePt t="13669" x="1855788" y="1876425"/>
          <p14:tracePt t="13675" x="1844675" y="1876425"/>
          <p14:tracePt t="13688" x="1835150" y="1876425"/>
          <p14:tracePt t="13703" x="1825625" y="1865313"/>
          <p14:tracePt t="13712" x="1814513" y="1865313"/>
          <p14:tracePt t="13738" x="1804988" y="1865313"/>
          <p14:tracePt t="13761" x="1795463" y="1865313"/>
          <p14:tracePt t="13817" x="1784350" y="1865313"/>
          <p14:tracePt t="13865" x="1784350" y="1876425"/>
          <p14:tracePt t="15014" x="1765300" y="1876425"/>
          <p14:tracePt t="15024" x="1744663" y="1876425"/>
          <p14:tracePt t="15037" x="1724025" y="1876425"/>
          <p14:tracePt t="15042" x="1704975" y="1865313"/>
          <p14:tracePt t="15053" x="1673225" y="1865313"/>
          <p14:tracePt t="15061" x="1654175" y="1865313"/>
          <p14:tracePt t="15071" x="1633538" y="1865313"/>
          <p14:tracePt t="15086" x="1612900" y="1865313"/>
          <p14:tracePt t="15089" x="1593850" y="1865313"/>
          <p14:tracePt t="15103" x="1582738" y="1865313"/>
          <p14:tracePt t="15108" x="1563688" y="1865313"/>
          <p14:tracePt t="15120" x="1552575" y="1865313"/>
          <p14:tracePt t="15127" x="1543050" y="1865313"/>
          <p14:tracePt t="15137" x="1522413" y="1865313"/>
          <p14:tracePt t="15156" x="1512888" y="1865313"/>
          <p14:tracePt t="15176" x="1503363" y="1865313"/>
          <p14:tracePt t="15194" x="1482725" y="1865313"/>
          <p14:tracePt t="15218" x="1471613" y="1865313"/>
          <p14:tracePt t="15222" x="1452563" y="1865313"/>
          <p14:tracePt t="15236" x="1431925" y="1865313"/>
          <p14:tracePt t="15241" x="1422400" y="1865313"/>
          <p14:tracePt t="15253" x="1401763" y="1865313"/>
          <p14:tracePt t="15260" x="1381125" y="1865313"/>
          <p14:tracePt t="15270" x="1362075" y="1865313"/>
          <p14:tracePt t="15286" x="1350963" y="1865313"/>
          <p14:tracePt t="15289" x="1331913" y="1865313"/>
          <p14:tracePt t="15304" x="1300163" y="1865313"/>
          <p14:tracePt t="15306" x="1281113" y="1855788"/>
          <p14:tracePt t="15321" x="1250950" y="1846263"/>
          <p14:tracePt t="15325" x="1220788" y="1835150"/>
          <p14:tracePt t="15336" x="1179513" y="1835150"/>
          <p14:tracePt t="15346" x="1160463" y="1825625"/>
          <p14:tracePt t="15355" x="1139825" y="1816100"/>
          <p14:tracePt t="15371" x="1119188" y="1804988"/>
          <p14:tracePt t="15373" x="1098550" y="1804988"/>
          <p14:tracePt t="15388" x="1089025" y="1795463"/>
          <p14:tracePt t="15392" x="1079500" y="1795463"/>
          <p14:tracePt t="15404" x="1068388" y="1784350"/>
          <p14:tracePt t="15411" x="1058863" y="1784350"/>
          <p14:tracePt t="15435" x="1049338" y="1784350"/>
          <p14:tracePt t="15454" x="1049338" y="1774825"/>
          <p14:tracePt t="15459" x="1038225" y="1774825"/>
          <p14:tracePt t="15503" x="1028700" y="1774825"/>
          <p14:tracePt t="15533" x="1028700" y="1765300"/>
          <p14:tracePt t="15554" x="1019175" y="1765300"/>
          <p14:tracePt t="15600" x="1008063" y="1765300"/>
          <p14:tracePt t="15609" x="1008063" y="1754188"/>
          <p14:tracePt t="15628" x="1008063" y="1744663"/>
          <p14:tracePt t="15653" x="1008063" y="1735138"/>
          <p14:tracePt t="15657" x="1008063" y="1724025"/>
          <p14:tracePt t="15670" x="998538" y="1704975"/>
          <p14:tracePt t="15676" x="989013" y="1684338"/>
          <p14:tracePt t="15687" x="989013" y="1654175"/>
          <p14:tracePt t="15694" x="989013" y="1624013"/>
          <p14:tracePt t="15705" x="977900" y="1593850"/>
          <p14:tracePt t="15720" x="968375" y="1552575"/>
          <p14:tracePt t="15723" x="957263" y="1512888"/>
          <p14:tracePt t="15736" x="947738" y="1473200"/>
          <p14:tracePt t="15742" x="947738" y="1441450"/>
          <p14:tracePt t="15753" x="938213" y="1411288"/>
          <p14:tracePt t="15762" x="938213" y="1381125"/>
          <p14:tracePt t="15771" x="927100" y="1362075"/>
          <p14:tracePt t="15786" x="917575" y="1350963"/>
          <p14:tracePt t="15790" x="917575" y="1341438"/>
          <p14:tracePt t="15802" x="917575" y="1320800"/>
          <p14:tracePt t="15809" x="908050" y="1301750"/>
          <p14:tracePt t="15819" x="908050" y="1290638"/>
          <p14:tracePt t="15829" x="896938" y="1270000"/>
          <p14:tracePt t="15837" x="896938" y="1260475"/>
          <p14:tracePt t="15852" x="896938" y="1250950"/>
          <p14:tracePt t="15857" x="896938" y="1230313"/>
          <p14:tracePt t="15877" x="896938" y="1220788"/>
          <p14:tracePt t="15886" x="896938" y="1209675"/>
          <p14:tracePt t="15905" x="896938" y="1200150"/>
          <p14:tracePt t="15924" x="896938" y="1190625"/>
          <p14:tracePt t="15943" x="887413" y="1179513"/>
          <p14:tracePt t="15967" x="887413" y="1169988"/>
          <p14:tracePt t="15985" x="887413" y="1149350"/>
          <p14:tracePt t="15990" x="887413" y="1139825"/>
          <p14:tracePt t="16001" x="887413" y="1130300"/>
          <p14:tracePt t="16010" x="887413" y="1119188"/>
          <p14:tracePt t="16019" x="887413" y="1098550"/>
          <p14:tracePt t="16039" x="887413" y="1079500"/>
          <p14:tracePt t="16058" x="887413" y="1068388"/>
          <p14:tracePt t="16077" x="887413" y="1058863"/>
          <p14:tracePt t="16106" x="887413" y="1049338"/>
          <p14:tracePt t="16118" x="887413" y="1038225"/>
          <p14:tracePt t="16136" x="887413" y="1028700"/>
          <p14:tracePt t="16168" x="887413" y="1019175"/>
          <p14:tracePt t="16203" x="887413" y="1008063"/>
          <p14:tracePt t="16221" x="887413" y="998538"/>
          <p14:tracePt t="16235" x="896938" y="998538"/>
          <p14:tracePt t="16252" x="908050" y="998538"/>
          <p14:tracePt t="16260" x="908050" y="989013"/>
          <p14:tracePt t="16268" x="917575" y="989013"/>
          <p14:tracePt t="16285" x="927100" y="989013"/>
          <p14:tracePt t="16301" x="938213" y="989013"/>
          <p14:tracePt t="16307" x="938213" y="977900"/>
          <p14:tracePt t="16319" x="957263" y="977900"/>
          <p14:tracePt t="16326" x="968375" y="968375"/>
          <p14:tracePt t="16336" x="977900" y="958850"/>
          <p14:tracePt t="16345" x="998538" y="947738"/>
          <p14:tracePt t="16355" x="1019175" y="938213"/>
          <p14:tracePt t="16369" x="1028700" y="927100"/>
          <p14:tracePt t="16374" x="1049338" y="917575"/>
          <p14:tracePt t="16385" x="1049338" y="908050"/>
          <p14:tracePt t="16393" x="1068388" y="908050"/>
          <p14:tracePt t="16403" x="1068388" y="896938"/>
          <p14:tracePt t="16412" x="1079500" y="887413"/>
          <p14:tracePt t="16422" x="1089025" y="877888"/>
          <p14:tracePt t="16435" x="1098550" y="866775"/>
          <p14:tracePt t="16444" x="1109663" y="857250"/>
          <p14:tracePt t="16452" x="1119188" y="857250"/>
          <p14:tracePt t="16461" x="1128713" y="847725"/>
          <p14:tracePt t="16470" x="1149350" y="836613"/>
          <p14:tracePt t="16485" x="1169988" y="827088"/>
          <p14:tracePt t="16489" x="1179513" y="806450"/>
          <p14:tracePt t="16502" x="1209675" y="806450"/>
          <p14:tracePt t="16508" x="1220788" y="787400"/>
          <p14:tracePt t="16519" x="1230313" y="787400"/>
          <p14:tracePt t="16528" x="1250950" y="776288"/>
          <p14:tracePt t="16537" x="1260475" y="766763"/>
          <p14:tracePt t="16553" x="1270000" y="766763"/>
          <p14:tracePt t="16557" x="1281113" y="755650"/>
          <p14:tracePt t="16569" x="1290638" y="746125"/>
          <p14:tracePt t="16576" x="1311275" y="736600"/>
          <p14:tracePt t="16585" x="1320800" y="725488"/>
          <p14:tracePt t="16595" x="1331913" y="725488"/>
          <p14:tracePt t="16604" x="1350963" y="715963"/>
          <p14:tracePt t="16619" x="1362075" y="706438"/>
          <p14:tracePt t="16623" x="1381125" y="695325"/>
          <p14:tracePt t="16636" x="1392238" y="685800"/>
          <p14:tracePt t="16643" x="1411288" y="676275"/>
          <p14:tracePt t="16653" x="1431925" y="665163"/>
          <p14:tracePt t="16662" x="1462088" y="655638"/>
          <p14:tracePt t="16672" x="1471613" y="646113"/>
          <p14:tracePt t="16686" x="1492250" y="635000"/>
          <p14:tracePt t="16689" x="1512888" y="625475"/>
          <p14:tracePt t="16709" x="1522413" y="625475"/>
          <p14:tracePt t="16728" x="1533525" y="625475"/>
          <p14:tracePt t="16751" x="1543050" y="625475"/>
          <p14:tracePt t="16768" x="1552575" y="625475"/>
          <p14:tracePt t="16837" x="1563688" y="625475"/>
          <p14:tracePt t="16919" x="1573213" y="625475"/>
          <p14:tracePt t="16949" x="1582738" y="625475"/>
          <p14:tracePt t="16959" x="1593850" y="625475"/>
          <p14:tracePt t="16984" x="1603375" y="635000"/>
          <p14:tracePt t="16988" x="1612900" y="646113"/>
          <p14:tracePt t="17002" x="1624013" y="655638"/>
          <p14:tracePt t="17009" x="1633538" y="665163"/>
          <p14:tracePt t="17019" x="1643063" y="676275"/>
          <p14:tracePt t="17035" x="1663700" y="695325"/>
          <p14:tracePt t="17039" x="1663700" y="706438"/>
          <p14:tracePt t="17052" x="1684338" y="715963"/>
          <p14:tracePt t="17059" x="1693863" y="736600"/>
          <p14:tracePt t="17069" x="1704975" y="746125"/>
          <p14:tracePt t="17087" x="1714500" y="755650"/>
          <p14:tracePt t="17089" x="1724025" y="766763"/>
          <p14:tracePt t="17102" x="1735138" y="776288"/>
          <p14:tracePt t="17110" x="1735138" y="787400"/>
          <p14:tracePt t="17119" x="1744663" y="796925"/>
          <p14:tracePt t="17140" x="1754188" y="806450"/>
          <p14:tracePt t="17153" x="1765300" y="806450"/>
          <p14:tracePt t="17160" x="1765300" y="817563"/>
          <p14:tracePt t="17170" x="1774825" y="817563"/>
          <p14:tracePt t="17187" x="1774825" y="836613"/>
          <p14:tracePt t="17190" x="1784350" y="836613"/>
          <p14:tracePt t="17204" x="1784350" y="847725"/>
          <p14:tracePt t="17211" x="1795463" y="857250"/>
          <p14:tracePt t="17220" x="1804988" y="866775"/>
          <p14:tracePt t="17237" x="1804988" y="877888"/>
          <p14:tracePt t="17240" x="1814513" y="887413"/>
          <p14:tracePt t="17253" x="1825625" y="917575"/>
          <p14:tracePt t="17262" x="1835150" y="938213"/>
          <p14:tracePt t="17271" x="1855788" y="947738"/>
          <p14:tracePt t="17287" x="1855788" y="968375"/>
          <p14:tracePt t="17291" x="1876425" y="998538"/>
          <p14:tracePt t="17304" x="1876425" y="1008063"/>
          <p14:tracePt t="17310" x="1885950" y="1028700"/>
          <p14:tracePt t="17321" x="1895475" y="1049338"/>
          <p14:tracePt t="17336" x="1906588" y="1058863"/>
          <p14:tracePt t="17341" x="1906588" y="1079500"/>
          <p14:tracePt t="17352" x="1916113" y="1089025"/>
          <p14:tracePt t="17361" x="1925638" y="1098550"/>
          <p14:tracePt t="17371" x="1925638" y="1109663"/>
          <p14:tracePt t="17386" x="1936750" y="1130300"/>
          <p14:tracePt t="17402" x="1946275" y="1139825"/>
          <p14:tracePt t="17419" x="1955800" y="1149350"/>
          <p14:tracePt t="17422" x="1955800" y="1160463"/>
          <p14:tracePt t="17436" x="1966913" y="1169988"/>
          <p14:tracePt t="17452" x="1976438" y="1179513"/>
          <p14:tracePt t="17462" x="1976438" y="1190625"/>
          <p14:tracePt t="17798" x="1976438" y="1209675"/>
          <p14:tracePt t="17807" x="1976438" y="1230313"/>
          <p14:tracePt t="17817" x="1966913" y="1250950"/>
          <p14:tracePt t="17827" x="1955800" y="1270000"/>
          <p14:tracePt t="17836" x="1946275" y="1290638"/>
          <p14:tracePt t="17854" x="1946275" y="1301750"/>
          <p14:tracePt t="17855" x="1936750" y="1320800"/>
          <p14:tracePt t="17868" x="1936750" y="1331913"/>
          <p14:tracePt t="17875" x="1936750" y="1341438"/>
          <p14:tracePt t="17885" x="1936750" y="1350963"/>
          <p14:tracePt t="17898" x="1925638" y="1350963"/>
          <p14:tracePt t="17904" x="1916113" y="1371600"/>
          <p14:tracePt t="17918" x="1916113" y="1381125"/>
          <p14:tracePt t="17922" x="1916113" y="1392238"/>
          <p14:tracePt t="17935" x="1906588" y="1411288"/>
          <p14:tracePt t="17941" x="1895475" y="1431925"/>
          <p14:tracePt t="17951" x="1895475" y="1441450"/>
          <p14:tracePt t="17960" x="1885950" y="1462088"/>
          <p14:tracePt t="17984" x="1876425" y="1473200"/>
          <p14:tracePt t="17989" x="1876425" y="1482725"/>
          <p14:tracePt t="18002" x="1876425" y="1492250"/>
          <p14:tracePt t="18009" x="1865313" y="1512888"/>
          <p14:tracePt t="18018" x="1865313" y="1522413"/>
          <p14:tracePt t="18026" x="1855788" y="1543050"/>
          <p14:tracePt t="18036" x="1855788" y="1563688"/>
          <p14:tracePt t="18045" x="1835150" y="1582738"/>
          <p14:tracePt t="18055" x="1835150" y="1612900"/>
          <p14:tracePt t="18069" x="1825625" y="1624013"/>
          <p14:tracePt t="18074" x="1825625" y="1633538"/>
          <p14:tracePt t="18085" x="1814513" y="1654175"/>
          <p14:tracePt t="18101" x="1814513" y="1663700"/>
          <p14:tracePt t="18112" x="1804988" y="1663700"/>
          <p14:tracePt t="18120" x="1804988" y="1674813"/>
          <p14:tracePt t="18135" x="1804988" y="1684338"/>
          <p14:tracePt t="18153" x="1804988" y="1693863"/>
          <p14:tracePt t="18159" x="1795463" y="1704975"/>
          <p14:tracePt t="18170" x="1795463" y="1714500"/>
          <p14:tracePt t="18178" x="1795463" y="1724025"/>
          <p14:tracePt t="18187" x="1795463" y="1735138"/>
          <p14:tracePt t="18201" x="1795463" y="1744663"/>
          <p14:tracePt t="18205" x="1784350" y="1744663"/>
          <p14:tracePt t="18218" x="1784350" y="1754188"/>
          <p14:tracePt t="18244" x="1774825" y="1765300"/>
          <p14:tracePt t="18283" x="1774825" y="1774825"/>
          <p14:tracePt t="18301" x="1774825" y="1784350"/>
          <p14:tracePt t="18378" x="1774825" y="1795463"/>
          <p14:tracePt t="18726" x="1784350" y="1816100"/>
          <p14:tracePt t="18735" x="1814513" y="1835150"/>
          <p14:tracePt t="18745" x="1844675" y="1876425"/>
          <p14:tracePt t="18754" x="1885950" y="1916113"/>
          <p14:tracePt t="18770" x="1925638" y="1976438"/>
          <p14:tracePt t="18773" x="1976438" y="2047875"/>
          <p14:tracePt t="18785" x="2036763" y="2117725"/>
          <p14:tracePt t="18792" x="2066925" y="2168525"/>
          <p14:tracePt t="18801" x="2127250" y="2228850"/>
          <p14:tracePt t="18810" x="2157413" y="2279650"/>
          <p14:tracePt t="18821" x="2198688" y="2319338"/>
          <p14:tracePt t="18835" x="2228850" y="2360613"/>
          <p14:tracePt t="18838" x="2238375" y="2379663"/>
          <p14:tracePt t="18851" x="2259013" y="2400300"/>
          <p14:tracePt t="18857" x="2268538" y="2430463"/>
          <p14:tracePt t="18869" x="2279650" y="2439988"/>
          <p14:tracePt t="23785" x="2298700" y="2460625"/>
          <p14:tracePt t="23794" x="2339975" y="2511425"/>
          <p14:tracePt t="23803" x="2379663" y="2562225"/>
          <p14:tracePt t="23818" x="2430463" y="2622550"/>
          <p14:tracePt t="23823" x="2511425" y="2713038"/>
          <p14:tracePt t="23834" x="2601913" y="2813050"/>
          <p14:tracePt t="23840" x="2701925" y="2914650"/>
          <p14:tracePt t="23851" x="2763838" y="2984500"/>
          <p14:tracePt t="23860" x="2824163" y="3055938"/>
          <p14:tracePt t="23868" x="2894013" y="3106738"/>
          <p14:tracePt t="23883" x="2954338" y="3167063"/>
          <p14:tracePt t="23896" x="3055938" y="3257550"/>
          <p14:tracePt t="23900" x="3167063" y="3348038"/>
          <p14:tracePt t="23907" x="3257550" y="3438525"/>
          <p14:tracePt t="23917" x="3338513" y="3509963"/>
          <p14:tracePt t="23925" x="3387725" y="3579813"/>
          <p14:tracePt t="23934" x="3438525" y="3609975"/>
          <p14:tracePt t="23944" x="3468688" y="3651250"/>
          <p14:tracePt t="23952" x="3489325" y="3670300"/>
          <p14:tracePt t="23966" x="3509963" y="3681413"/>
          <p14:tracePt t="23971" x="3519488" y="3690938"/>
          <p14:tracePt t="23983" x="3529013" y="3702050"/>
          <p14:tracePt t="23989" x="3540125" y="3711575"/>
          <p14:tracePt t="24008" x="3549650" y="3711575"/>
          <p14:tracePt t="24657" x="3540125" y="3702050"/>
          <p14:tracePt t="24666" x="3529013" y="3690938"/>
          <p14:tracePt t="24675" x="3509963" y="3670300"/>
          <p14:tracePt t="24684" x="3509963" y="3651250"/>
          <p14:tracePt t="24700" x="3489325" y="3640138"/>
          <p14:tracePt t="24703" x="3489325" y="3630613"/>
          <p14:tracePt t="24722" x="3479800" y="3609975"/>
          <p14:tracePt t="24741" x="3479800" y="3600450"/>
          <p14:tracePt t="24750" x="3468688" y="3590925"/>
          <p14:tracePt t="24758" x="3468688" y="3579813"/>
          <p14:tracePt t="24768" x="3459163" y="3570288"/>
          <p14:tracePt t="24783" x="3459163" y="3560763"/>
          <p14:tracePt t="24787" x="3459163" y="3549650"/>
          <p14:tracePt t="24799" x="3459163" y="3540125"/>
          <p14:tracePt t="24817" x="3459163" y="3519488"/>
          <p14:tracePt t="24824" x="3449638" y="3509963"/>
          <p14:tracePt t="24835" x="3449638" y="3498850"/>
          <p14:tracePt t="24849" x="3449638" y="3489325"/>
          <p14:tracePt t="24853" x="3449638" y="3468688"/>
          <p14:tracePt t="24866" x="3449638" y="3459163"/>
          <p14:tracePt t="24871" x="3449638" y="3438525"/>
          <p14:tracePt t="24895" x="3438525" y="3389313"/>
          <p14:tracePt t="24900" x="3438525" y="3368675"/>
          <p14:tracePt t="24908" x="3438525" y="3359150"/>
          <p14:tracePt t="24918" x="3438525" y="3348038"/>
          <p14:tracePt t="24933" x="3429000" y="3327400"/>
          <p14:tracePt t="24950" x="3429000" y="3308350"/>
          <p14:tracePt t="24967" x="3417888" y="3297238"/>
          <p14:tracePt t="24975" x="3417888" y="3287713"/>
          <p14:tracePt t="24983" x="3417888" y="3278188"/>
          <p14:tracePt t="24999" x="3417888" y="3267075"/>
          <p14:tracePt t="25002" x="3417888" y="3257550"/>
          <p14:tracePt t="25016" x="3408363" y="3248025"/>
          <p14:tracePt t="25022" x="3408363" y="3227388"/>
          <p14:tracePt t="25040" x="3408363" y="3217863"/>
          <p14:tracePt t="25050" x="3398838" y="3197225"/>
          <p14:tracePt t="25068" x="3387725" y="3176588"/>
          <p14:tracePt t="25087" x="3387725" y="3167063"/>
          <p14:tracePt t="25100" x="3387725" y="3155950"/>
          <p14:tracePt t="25116" x="3378200" y="3146425"/>
          <p14:tracePt t="25134" x="3378200" y="3136900"/>
          <p14:tracePt t="25153" x="3378200" y="3116263"/>
          <p14:tracePt t="25171" x="3378200" y="3106738"/>
          <p14:tracePt t="25190" x="3368675" y="3106738"/>
          <p14:tracePt t="25201" x="3368675" y="3095625"/>
          <p14:tracePt t="25219" x="3368675" y="3086100"/>
          <p14:tracePt t="25233" x="3357563" y="3086100"/>
          <p14:tracePt t="25256" x="3357563" y="3076575"/>
          <p14:tracePt t="25299" x="3357563" y="3065463"/>
          <p14:tracePt t="25317" x="3357563" y="3055938"/>
          <p14:tracePt t="25323" x="3357563" y="3046413"/>
          <p14:tracePt t="25332" x="3368675" y="3046413"/>
          <p14:tracePt t="25341" x="3368675" y="3035300"/>
          <p14:tracePt t="25351" x="3378200" y="3035300"/>
          <p14:tracePt t="25366" x="3387725" y="3025775"/>
          <p14:tracePt t="25370" x="3398838" y="3016250"/>
          <p14:tracePt t="25384" x="3408363" y="3005138"/>
          <p14:tracePt t="25401" x="3429000" y="2995613"/>
          <p14:tracePt t="25408" x="3438525" y="2984500"/>
          <p14:tracePt t="25417" x="3459163" y="2974975"/>
          <p14:tracePt t="25435" x="3479800" y="2965450"/>
          <p14:tracePt t="25436" x="3489325" y="2954338"/>
          <p14:tracePt t="25451" x="3498850" y="2954338"/>
          <p14:tracePt t="25455" x="3519488" y="2944813"/>
          <p14:tracePt t="25467" x="3529013" y="2935288"/>
          <p14:tracePt t="25473" x="3549650" y="2935288"/>
          <p14:tracePt t="25485" x="3549650" y="2924175"/>
          <p14:tracePt t="25492" x="3559175" y="2924175"/>
          <p14:tracePt t="25501" x="3579813" y="2914650"/>
          <p14:tracePt t="25516" x="3589338" y="2905125"/>
          <p14:tracePt t="25520" x="3600450" y="2894013"/>
          <p14:tracePt t="25533" x="3619500" y="2894013"/>
          <p14:tracePt t="25539" x="3630613" y="2894013"/>
          <p14:tracePt t="25551" x="3640138" y="2884488"/>
          <p14:tracePt t="25558" x="3660775" y="2874963"/>
          <p14:tracePt t="25568" x="3670300" y="2874963"/>
          <p14:tracePt t="25585" x="3690938" y="2874963"/>
          <p14:tracePt t="25587" x="3690938" y="2863850"/>
          <p14:tracePt t="25601" x="3711575" y="2863850"/>
          <p14:tracePt t="25605" x="3721100" y="2863850"/>
          <p14:tracePt t="25618" x="3741738" y="2863850"/>
          <p14:tracePt t="25624" x="3751263" y="2863850"/>
          <p14:tracePt t="25634" x="3760788" y="2854325"/>
          <p14:tracePt t="25651" x="3781425" y="2854325"/>
          <p14:tracePt t="25653" x="3790950" y="2844800"/>
          <p14:tracePt t="25668" x="3811588" y="2844800"/>
          <p14:tracePt t="25671" x="3832225" y="2833688"/>
          <p14:tracePt t="25685" x="3852863" y="2833688"/>
          <p14:tracePt t="25691" x="3871913" y="2833688"/>
          <p14:tracePt t="25700" x="3883025" y="2833688"/>
          <p14:tracePt t="25709" x="3892550" y="2824163"/>
          <p14:tracePt t="25719" x="3913188" y="2824163"/>
          <p14:tracePt t="25734" x="3922713" y="2813050"/>
          <p14:tracePt t="25738" x="3932238" y="2813050"/>
          <p14:tracePt t="25751" x="3943350" y="2813050"/>
          <p14:tracePt t="25767" x="3952875" y="2803525"/>
          <p14:tracePt t="25776" x="3962400" y="2803525"/>
          <p14:tracePt t="25799" x="3973513" y="2794000"/>
          <p14:tracePt t="25804" x="3983038" y="2794000"/>
          <p14:tracePt t="25816" x="3994150" y="2782888"/>
          <p14:tracePt t="25833" x="4003675" y="2782888"/>
          <p14:tracePt t="25842" x="4003675" y="2773363"/>
          <p14:tracePt t="25851" x="4013200" y="2773363"/>
          <p14:tracePt t="25869" x="4024313" y="2773363"/>
          <p14:tracePt t="25894" x="4033838" y="2763838"/>
          <p14:tracePt t="25917" x="4043363" y="2763838"/>
          <p14:tracePt t="25949" x="4043363" y="2752725"/>
          <p14:tracePt t="25966" x="4054475" y="2752725"/>
          <p14:tracePt t="26429" x="4033838" y="2752725"/>
          <p14:tracePt t="26450" x="4024313" y="2752725"/>
          <p14:tracePt t="26477" x="4013200" y="2752725"/>
          <p14:tracePt t="26500" x="4003675" y="2752725"/>
          <p14:tracePt t="26534" x="3994150" y="2752725"/>
          <p14:tracePt t="26592" x="3983038" y="2752725"/>
          <p14:tracePt t="26668" x="3973513" y="2752725"/>
          <p14:tracePt t="26802" x="3983038" y="2752725"/>
          <p14:tracePt t="26818" x="3994150" y="2743200"/>
          <p14:tracePt t="26822" x="4003675" y="2743200"/>
          <p14:tracePt t="26833" x="4013200" y="2743200"/>
          <p14:tracePt t="26841" x="4024313" y="2733675"/>
          <p14:tracePt t="26850" x="4033838" y="2733675"/>
          <p14:tracePt t="26867" x="4043363" y="2733675"/>
          <p14:tracePt t="26869" x="4043363" y="2722563"/>
          <p14:tracePt t="26894" x="4064000" y="2713038"/>
          <p14:tracePt t="26916" x="4073525" y="2713038"/>
          <p14:tracePt t="26936" x="4073525" y="2703513"/>
          <p14:tracePt t="26954" x="4084638" y="2703513"/>
          <p14:tracePt t="27010" x="4084638" y="2692400"/>
          <p14:tracePt t="27019" x="4094163" y="2692400"/>
          <p14:tracePt t="27057" x="4103688" y="2692400"/>
          <p14:tracePt t="27114" x="4114800" y="2692400"/>
          <p14:tracePt t="27132" x="4114800" y="2682875"/>
          <p14:tracePt t="27171" x="4124325" y="2673350"/>
          <p14:tracePt t="27285" x="4114800" y="2673350"/>
          <p14:tracePt t="27300" x="4084638" y="2673350"/>
          <p14:tracePt t="27304" x="4054475" y="2673350"/>
          <p14:tracePt t="27316" x="4013200" y="2682875"/>
          <p14:tracePt t="27323" x="3952875" y="2692400"/>
          <p14:tracePt t="27334" x="3922713" y="2713038"/>
          <p14:tracePt t="27350" x="3892550" y="2722563"/>
          <p14:tracePt t="27351" x="3871913" y="2733675"/>
          <p14:tracePt t="27366" x="3852863" y="2733675"/>
          <p14:tracePt t="27370" x="3841750" y="2743200"/>
          <p14:tracePt t="27383" x="3832225" y="2752725"/>
          <p14:tracePt t="27390" x="3822700" y="2752725"/>
          <p14:tracePt t="27400" x="3811588" y="2752725"/>
          <p14:tracePt t="27408" x="3802063" y="2763838"/>
          <p14:tracePt t="27432" x="3781425" y="2763838"/>
          <p14:tracePt t="27437" x="3771900" y="2773363"/>
          <p14:tracePt t="27450" x="3760788" y="2782888"/>
          <p14:tracePt t="27456" x="3751263" y="2782888"/>
          <p14:tracePt t="27467" x="3730625" y="2794000"/>
          <p14:tracePt t="27474" x="3721100" y="2803525"/>
          <p14:tracePt t="27484" x="3700463" y="2813050"/>
          <p14:tracePt t="27499" x="3681413" y="2824163"/>
          <p14:tracePt t="27503" x="3660775" y="2833688"/>
          <p14:tracePt t="27516" x="3630613" y="2844800"/>
          <p14:tracePt t="27522" x="3619500" y="2863850"/>
          <p14:tracePt t="27533" x="3600450" y="2863850"/>
          <p14:tracePt t="27541" x="3579813" y="2884488"/>
          <p14:tracePt t="27551" x="3549650" y="2894013"/>
          <p14:tracePt t="27567" x="3519488" y="2905125"/>
          <p14:tracePt t="27570" x="3509963" y="2914650"/>
          <p14:tracePt t="27587" x="3489325" y="2935288"/>
          <p14:tracePt t="27590" x="3459163" y="2944813"/>
          <p14:tracePt t="27601" x="3438525" y="2954338"/>
          <p14:tracePt t="27607" x="3429000" y="2965450"/>
          <p14:tracePt t="27617" x="3408363" y="2974975"/>
          <p14:tracePt t="27626" x="3378200" y="2984500"/>
          <p14:tracePt t="27636" x="3368675" y="2995613"/>
          <p14:tracePt t="27650" x="3357563" y="2995613"/>
          <p14:tracePt t="27654" x="3338513" y="3005138"/>
          <p14:tracePt t="27667" x="3338513" y="3016250"/>
          <p14:tracePt t="27672" x="3327400" y="3016250"/>
          <p14:tracePt t="27716" x="3317875" y="3016250"/>
          <p14:tracePt t="27719" x="3317875" y="3025775"/>
          <p14:tracePt t="27734" x="3308350" y="3025775"/>
          <p14:tracePt t="27783" x="3297238" y="3025775"/>
          <p14:tracePt t="27792" x="3297238" y="3035300"/>
          <p14:tracePt t="27849" x="3287713" y="3046413"/>
          <p14:tracePt t="27886" x="3278188" y="3046413"/>
          <p14:tracePt t="27905" x="3267075" y="3055938"/>
          <p14:tracePt t="27962" x="3267075" y="3065463"/>
          <p14:tracePt t="27990" x="3267075" y="3076575"/>
          <p14:tracePt t="27999" x="3267075" y="3086100"/>
          <p14:tracePt t="28009" x="3267075" y="3095625"/>
          <p14:tracePt t="28018" x="3267075" y="3106738"/>
          <p14:tracePt t="28032" x="3267075" y="3116263"/>
          <p14:tracePt t="28037" x="3267075" y="3125788"/>
          <p14:tracePt t="28049" x="3267075" y="3136900"/>
          <p14:tracePt t="28056" x="3267075" y="3146425"/>
          <p14:tracePt t="28066" x="3267075" y="3167063"/>
          <p14:tracePt t="28076" x="3267075" y="3176588"/>
          <p14:tracePt t="28084" x="3267075" y="3187700"/>
          <p14:tracePt t="28099" x="3267075" y="3206750"/>
          <p14:tracePt t="28103" x="3278188" y="3217863"/>
          <p14:tracePt t="28115" x="3278188" y="3227388"/>
          <p14:tracePt t="28123" x="3278188" y="3248025"/>
          <p14:tracePt t="28132" x="3278188" y="3257550"/>
          <p14:tracePt t="28143" x="3287713" y="3267075"/>
          <p14:tracePt t="28150" x="3287713" y="3278188"/>
          <p14:tracePt t="28166" x="3287713" y="3297238"/>
          <p14:tracePt t="28169" x="3287713" y="3308350"/>
          <p14:tracePt t="28182" x="3287713" y="3317875"/>
          <p14:tracePt t="28189" x="3287713" y="3338513"/>
          <p14:tracePt t="28198" x="3287713" y="3359150"/>
          <p14:tracePt t="28207" x="3287713" y="3368675"/>
          <p14:tracePt t="28216" x="3287713" y="3389313"/>
          <p14:tracePt t="28225" x="3287713" y="3408363"/>
          <p14:tracePt t="28235" x="3287713" y="3429000"/>
          <p14:tracePt t="28248" x="3287713" y="3438525"/>
          <p14:tracePt t="28255" x="3287713" y="3449638"/>
          <p14:tracePt t="28266" x="3287713" y="3468688"/>
          <p14:tracePt t="28272" x="3287713" y="3479800"/>
          <p14:tracePt t="28282" x="3287713" y="3498850"/>
          <p14:tracePt t="28291" x="3287713" y="3509963"/>
          <p14:tracePt t="28300" x="3287713" y="3519488"/>
          <p14:tracePt t="28315" x="3287713" y="3540125"/>
          <p14:tracePt t="28320" x="3287713" y="3570288"/>
          <p14:tracePt t="28331" x="3287713" y="3590925"/>
          <p14:tracePt t="28339" x="3287713" y="3609975"/>
          <p14:tracePt t="28349" x="3287713" y="3630613"/>
          <p14:tracePt t="28357" x="3287713" y="3651250"/>
          <p14:tracePt t="28367" x="3287713" y="3681413"/>
          <p14:tracePt t="28382" x="3287713" y="3711575"/>
          <p14:tracePt t="28386" x="3287713" y="3741738"/>
          <p14:tracePt t="28399" x="3287713" y="3792538"/>
          <p14:tracePt t="28405" x="3287713" y="3862388"/>
          <p14:tracePt t="28415" x="3287713" y="3903663"/>
          <p14:tracePt t="28423" x="3287713" y="3943350"/>
          <p14:tracePt t="28432" x="3287713" y="3973513"/>
          <p14:tracePt t="28442" x="3287713" y="3994150"/>
          <p14:tracePt t="28453" x="3287713" y="4013200"/>
          <p14:tracePt t="28466" x="3287713" y="4024313"/>
          <p14:tracePt t="28470" x="3287713" y="4033838"/>
          <p14:tracePt t="28481" x="3287713" y="4044950"/>
          <p14:tracePt t="28489" x="3287713" y="4054475"/>
          <p14:tracePt t="28498" x="3287713" y="4064000"/>
          <p14:tracePt t="28507" x="3287713" y="4075113"/>
          <p14:tracePt t="28531" x="3287713" y="4084638"/>
          <p14:tracePt t="28548" x="3287713" y="4094163"/>
          <p14:tracePt t="28556" x="3287713" y="4105275"/>
          <p14:tracePt t="28574" x="3287713" y="4114800"/>
          <p14:tracePt t="28614" x="3287713" y="4124325"/>
          <p14:tracePt t="28639" x="3287713" y="4135438"/>
          <p14:tracePt t="28649" x="3287713" y="4144963"/>
          <p14:tracePt t="29054" x="3287713" y="4154488"/>
          <p14:tracePt t="29064" x="3308350" y="4154488"/>
          <p14:tracePt t="29074" x="3317875" y="4154488"/>
          <p14:tracePt t="29083" x="3338513" y="4165600"/>
          <p14:tracePt t="29092" x="3357563" y="4165600"/>
          <p14:tracePt t="29101" x="3378200" y="4165600"/>
          <p14:tracePt t="29116" x="3398838" y="4165600"/>
          <p14:tracePt t="29120" x="3429000" y="4165600"/>
          <p14:tracePt t="29132" x="3449638" y="4165600"/>
          <p14:tracePt t="29139" x="3468688" y="4165600"/>
          <p14:tracePt t="29149" x="3479800" y="4165600"/>
          <p14:tracePt t="29158" x="3498850" y="4165600"/>
          <p14:tracePt t="29168" x="3519488" y="4165600"/>
          <p14:tracePt t="29182" x="3540125" y="4175125"/>
          <p14:tracePt t="29186" x="3559175" y="4175125"/>
          <p14:tracePt t="29200" x="3579813" y="4175125"/>
          <p14:tracePt t="29205" x="3589338" y="4184650"/>
          <p14:tracePt t="29216" x="3609975" y="4184650"/>
          <p14:tracePt t="29223" x="3640138" y="4184650"/>
          <p14:tracePt t="29233" x="3651250" y="4184650"/>
          <p14:tracePt t="29249" x="3660775" y="4195763"/>
          <p14:tracePt t="29253" x="3681413" y="4205288"/>
          <p14:tracePt t="29267" x="3700463" y="4205288"/>
          <p14:tracePt t="29271" x="3711575" y="4205288"/>
          <p14:tracePt t="29291" x="3741738" y="4216400"/>
          <p14:tracePt t="29305" x="3741738" y="4225925"/>
          <p14:tracePt t="29308" x="3760788" y="4225925"/>
          <p14:tracePt t="29317" x="3781425" y="4235450"/>
          <p14:tracePt t="29335" x="3790950" y="4246563"/>
          <p14:tracePt t="29337" x="3811588" y="4246563"/>
          <p14:tracePt t="29354" x="3841750" y="4256088"/>
          <p14:tracePt t="29356" x="3871913" y="4276725"/>
          <p14:tracePt t="29369" x="3902075" y="4276725"/>
          <p14:tracePt t="29376" x="3932238" y="4286250"/>
          <p14:tracePt t="29386" x="3952875" y="4295775"/>
          <p14:tracePt t="29401" x="3994150" y="4306888"/>
          <p14:tracePt t="29418" x="4003675" y="4306888"/>
          <p14:tracePt t="29419" x="4003675" y="4316413"/>
          <p14:tracePt t="29434" x="4013200" y="4316413"/>
          <p14:tracePt t="29438" x="4024313" y="4325938"/>
          <p14:tracePt t="29458" x="4033838" y="4337050"/>
          <p14:tracePt t="29483" x="4043363" y="4337050"/>
          <p14:tracePt t="29486" x="4043363" y="4346575"/>
          <p14:tracePt t="29499" x="4054475" y="4346575"/>
          <p14:tracePt t="29504" x="4064000" y="4356100"/>
          <p14:tracePt t="29524" x="4073525" y="4367213"/>
          <p14:tracePt t="29542" x="4084638" y="4376738"/>
          <p14:tracePt t="29566" x="4094163" y="4376738"/>
          <p14:tracePt t="29570" x="4103688" y="4387850"/>
          <p14:tracePt t="29599" x="4114800" y="4397375"/>
          <p14:tracePt t="29617" x="4124325" y="4397375"/>
          <p14:tracePt t="29633" x="4124325" y="4406900"/>
          <p14:tracePt t="29650" x="4133850" y="4418013"/>
          <p14:tracePt t="29667" x="4144963" y="4418013"/>
          <p14:tracePt t="29698" x="4144963" y="4427538"/>
          <p14:tracePt t="29720" x="4154488" y="4427538"/>
          <p14:tracePt t="29795" x="4165600" y="4427538"/>
          <p14:tracePt t="29852" x="4175125" y="4418013"/>
          <p14:tracePt t="29865" x="4175125" y="4406900"/>
          <p14:tracePt t="29870" x="4184650" y="4397375"/>
          <p14:tracePt t="29888" x="4184650" y="4376738"/>
          <p14:tracePt t="29898" x="4195763" y="4376738"/>
          <p14:tracePt t="29907" x="4195763" y="4367213"/>
          <p14:tracePt t="29930" x="4195763" y="4356100"/>
          <p14:tracePt t="29934" x="4205288" y="4356100"/>
          <p14:tracePt t="29948" x="4205288" y="4337050"/>
          <p14:tracePt t="29954" x="4214813" y="4325938"/>
          <p14:tracePt t="29964" x="4214813" y="4316413"/>
          <p14:tracePt t="29973" x="4225925" y="4306888"/>
          <p14:tracePt t="29981" x="4225925" y="4295775"/>
          <p14:tracePt t="29991" x="4225925" y="4286250"/>
          <p14:tracePt t="30000" x="4235450" y="4276725"/>
          <p14:tracePt t="30015" x="4244975" y="4265613"/>
          <p14:tracePt t="30018" x="4244975" y="4256088"/>
          <p14:tracePt t="30031" x="4244975" y="4246563"/>
          <p14:tracePt t="30037" x="4256088" y="4235450"/>
          <p14:tracePt t="30049" x="4265613" y="4225925"/>
          <p14:tracePt t="30056" x="4265613" y="4216400"/>
          <p14:tracePt t="30065" x="4265613" y="4195763"/>
          <p14:tracePt t="30075" x="4275138" y="4184650"/>
          <p14:tracePt t="30085" x="4286250" y="4165600"/>
          <p14:tracePt t="30098" x="4286250" y="4135438"/>
          <p14:tracePt t="30102" x="4295775" y="4114800"/>
          <p14:tracePt t="30114" x="4305300" y="4084638"/>
          <p14:tracePt t="30121" x="4316413" y="4064000"/>
          <p14:tracePt t="30131" x="4316413" y="4054475"/>
          <p14:tracePt t="30140" x="4316413" y="4044950"/>
          <p14:tracePt t="30148" x="4325938" y="4024313"/>
          <p14:tracePt t="30168" x="4337050" y="4003675"/>
          <p14:tracePt t="30181" x="4337050" y="3994150"/>
          <p14:tracePt t="30188" x="4346575" y="3973513"/>
          <p14:tracePt t="30198" x="4356100" y="3952875"/>
          <p14:tracePt t="30206" x="4376738" y="3922713"/>
          <p14:tracePt t="30215" x="4397375" y="3892550"/>
          <p14:tracePt t="30224" x="4397375" y="3862388"/>
          <p14:tracePt t="30234" x="4416425" y="3841750"/>
          <p14:tracePt t="30249" x="4427538" y="3822700"/>
          <p14:tracePt t="30252" x="4427538" y="3811588"/>
          <p14:tracePt t="30265" x="4437063" y="3802063"/>
          <p14:tracePt t="30281" x="4437063" y="3792538"/>
          <p14:tracePt t="30308" x="4437063" y="3781425"/>
          <p14:tracePt t="30331" x="4446588" y="3781425"/>
          <p14:tracePt t="30335" x="4446588" y="3762375"/>
          <p14:tracePt t="30348" x="4457700" y="3762375"/>
          <p14:tracePt t="30355" x="4467225" y="3751263"/>
          <p14:tracePt t="30365" x="4467225" y="3732213"/>
          <p14:tracePt t="30374" x="4476750" y="3732213"/>
          <p14:tracePt t="30383" x="4487863" y="3711575"/>
          <p14:tracePt t="30402" x="4487863" y="3702050"/>
          <p14:tracePt t="30415" x="4497388" y="3690938"/>
          <p14:tracePt t="30420" x="4497388" y="3681413"/>
          <p14:tracePt t="30439" x="4508500" y="3670300"/>
          <p14:tracePt t="30448" x="4518025" y="3670300"/>
          <p14:tracePt t="30459" x="4518025" y="3651250"/>
          <p14:tracePt t="30468" x="4538663" y="3621088"/>
          <p14:tracePt t="30481" x="4587875" y="3530600"/>
          <p14:tracePt t="30486" x="4678363" y="3378200"/>
          <p14:tracePt t="30498" x="4759325" y="3248025"/>
          <p14:tracePt t="30506" x="4779963" y="3197225"/>
          <p14:tracePt t="30515" x="4800600" y="3176588"/>
          <p14:tracePt t="30524" x="4800600" y="3167063"/>
          <p14:tracePt t="30547" x="4810125" y="3155950"/>
          <p14:tracePt t="30592" x="4810125" y="3146425"/>
          <p14:tracePt t="30855" x="4810125" y="3155950"/>
          <p14:tracePt t="30866" x="4789488" y="3176588"/>
          <p14:tracePt t="30875" x="4789488" y="3187700"/>
          <p14:tracePt t="30885" x="4770438" y="3206750"/>
          <p14:tracePt t="30911" x="4759325" y="3227388"/>
          <p14:tracePt t="30917" x="4749800" y="3248025"/>
          <p14:tracePt t="30933" x="4740275" y="3257550"/>
          <p14:tracePt t="30950" x="4729163" y="3267075"/>
          <p14:tracePt t="30970" x="4729163" y="3278188"/>
          <p14:tracePt t="31006" x="4719638" y="3287713"/>
          <p14:tracePt t="31063" x="4719638" y="3297238"/>
          <p14:tracePt t="31082" x="4710113" y="3297238"/>
          <p14:tracePt t="31185" x="4699000" y="3297238"/>
          <p14:tracePt t="31252" x="4689475" y="3297238"/>
          <p14:tracePt t="31317" x="4678363" y="3297238"/>
          <p14:tracePt t="31336" x="4678363" y="3287713"/>
          <p14:tracePt t="31355" x="4668838" y="3287713"/>
          <p14:tracePt t="31394" x="4668838" y="3278188"/>
          <p14:tracePt t="31422" x="4659313" y="3278188"/>
          <p14:tracePt t="31431" x="4659313" y="3267075"/>
          <p14:tracePt t="31450" x="4648200" y="3267075"/>
          <p14:tracePt t="31466" x="4648200" y="3257550"/>
          <p14:tracePt t="31469" x="4638675" y="3257550"/>
          <p14:tracePt t="31482" x="4638675" y="3248025"/>
          <p14:tracePt t="31488" x="4638675" y="3236913"/>
          <p14:tracePt t="31500" x="4618038" y="3227388"/>
          <p14:tracePt t="31508" x="4618038" y="3217863"/>
          <p14:tracePt t="31516" x="4608513" y="3206750"/>
          <p14:tracePt t="31534" x="4598988" y="3197225"/>
          <p14:tracePt t="31536" x="4598988" y="3187700"/>
          <p14:tracePt t="31551" x="4578350" y="3176588"/>
          <p14:tracePt t="31554" x="4578350" y="3167063"/>
          <p14:tracePt t="31567" x="4568825" y="3146425"/>
          <p14:tracePt t="31574" x="4557713" y="3136900"/>
          <p14:tracePt t="31583" x="4557713" y="3116263"/>
          <p14:tracePt t="31598" x="4538663" y="3106738"/>
          <p14:tracePt t="31602" x="4538663" y="3095625"/>
          <p14:tracePt t="31616" x="4527550" y="3086100"/>
          <p14:tracePt t="31621" x="4518025" y="3076575"/>
          <p14:tracePt t="31632" x="4518025" y="3055938"/>
          <p14:tracePt t="31640" x="4508500" y="3055938"/>
          <p14:tracePt t="31649" x="4508500" y="3046413"/>
          <p14:tracePt t="31666" x="4497388" y="3035300"/>
          <p14:tracePt t="31669" x="4487863" y="3025775"/>
          <p14:tracePt t="31682" x="4487863" y="3016250"/>
          <p14:tracePt t="31689" x="4476750" y="3005138"/>
          <p14:tracePt t="31699" x="4467225" y="2995613"/>
          <p14:tracePt t="31708" x="4467225" y="2984500"/>
          <p14:tracePt t="31718" x="4457700" y="2974975"/>
          <p14:tracePt t="31732" x="4457700" y="2954338"/>
          <p14:tracePt t="31736" x="4446588" y="2944813"/>
          <p14:tracePt t="31755" x="4437063" y="2924175"/>
          <p14:tracePt t="31765" x="4437063" y="2914650"/>
          <p14:tracePt t="31782" x="4427538" y="2905125"/>
          <p14:tracePt t="31784" x="4416425" y="2884488"/>
          <p14:tracePt t="31798" x="4406900" y="2863850"/>
          <p14:tracePt t="31803" x="4386263" y="2844800"/>
          <p14:tracePt t="31815" x="4376738" y="2813050"/>
          <p14:tracePt t="31822" x="4367213" y="2803525"/>
          <p14:tracePt t="31833" x="4356100" y="2782888"/>
          <p14:tracePt t="31848" x="4337050" y="2763838"/>
          <p14:tracePt t="31851" x="4325938" y="2752725"/>
          <p14:tracePt t="31864" x="4325938" y="2743200"/>
          <p14:tracePt t="31871" x="4316413" y="2733675"/>
          <p14:tracePt t="31881" x="4316413" y="2722563"/>
          <p14:tracePt t="31889" x="4305300" y="2713038"/>
          <p14:tracePt t="31914" x="4295775" y="2703513"/>
          <p14:tracePt t="31946" x="4286250" y="2692400"/>
          <p14:tracePt t="31975" x="4286250" y="2682875"/>
          <p14:tracePt t="32004" x="4275138" y="2682875"/>
          <p14:tracePt t="32080" x="4265613" y="2682875"/>
          <p14:tracePt t="32688" x="4305300" y="2854325"/>
          <p14:tracePt t="32698" x="4416425" y="3187700"/>
          <p14:tracePt t="32706" x="4476750" y="3489325"/>
          <p14:tracePt t="32716" x="4527550" y="3702050"/>
          <p14:tracePt t="32735" x="4587875" y="4013200"/>
          <p14:tracePt t="32749" x="4598988" y="4105275"/>
          <p14:tracePt t="32754" x="4608513" y="4195763"/>
          <p14:tracePt t="32767" x="4618038" y="4276725"/>
          <p14:tracePt t="32772" x="4618038" y="4337050"/>
          <p14:tracePt t="32783" x="4629150" y="4427538"/>
          <p14:tracePt t="32791" x="4629150" y="4487863"/>
          <p14:tracePt t="32800" x="4629150" y="4548188"/>
          <p14:tracePt t="33067" x="4568825" y="4800600"/>
          <p14:tracePt t="33082" x="4457700" y="5133975"/>
          <p14:tracePt t="33087" x="4386263" y="5354638"/>
          <p14:tracePt t="33099" x="4305300" y="5537200"/>
          <p14:tracePt t="33105" x="4225925" y="5688013"/>
          <p14:tracePt t="33115" x="4154488" y="5789613"/>
          <p14:tracePt t="33133" x="4064000" y="5899150"/>
          <p14:tracePt t="33150" x="4043363" y="5930900"/>
          <p14:tracePt t="33153" x="4024313" y="5949950"/>
          <p14:tracePt t="33165" x="4003675" y="5970588"/>
          <p14:tracePt t="33171" x="3994150" y="5991225"/>
          <p14:tracePt t="33181" x="3962400" y="6030913"/>
          <p14:tracePt t="33190" x="3952875" y="6051550"/>
          <p14:tracePt t="33200" x="3922713" y="6091238"/>
          <p14:tracePt t="33216" x="3883025" y="6151563"/>
          <p14:tracePt t="33219" x="3832225" y="6242050"/>
          <p14:tracePt t="33231" x="3781425" y="6323013"/>
          <p14:tracePt t="33238" x="3730625" y="6403975"/>
          <p14:tracePt t="33249" x="3700463" y="6454775"/>
          <p14:tracePt t="33257" x="3670300" y="6494463"/>
          <p14:tracePt t="33266" x="3651250" y="6515100"/>
          <p14:tracePt t="33281" x="3630613" y="6545263"/>
          <p14:tracePt t="33285" x="3609975" y="6565900"/>
          <p14:tracePt t="33298" x="3600450" y="6584950"/>
          <p14:tracePt t="33304" x="3570288" y="6626225"/>
          <p14:tracePt t="33314" x="3559175" y="6646863"/>
          <p14:tracePt t="33322" x="3549650" y="6656388"/>
          <p14:tracePt t="33331" x="3540125" y="6677025"/>
          <p14:tracePt t="33348" x="3519488" y="6686550"/>
          <p14:tracePt t="33351" x="3519488" y="6696075"/>
          <p14:tracePt t="33366" x="3498850" y="6716713"/>
          <p14:tracePt t="33370" x="3489325" y="6726238"/>
          <p14:tracePt t="33380" x="3468688" y="6746875"/>
          <p14:tracePt t="33389" x="3449638" y="6788150"/>
          <p14:tracePt t="33399" x="3417888" y="6807200"/>
          <p14:tracePt t="33414" x="3387725" y="6848475"/>
          <p14:tracePt t="34390" x="0" y="0"/>
        </p14:tracePtLst>
        <p14:tracePtLst>
          <p14:tracePt t="40163" x="3756025" y="6346825"/>
          <p14:tracePt t="40268" x="3106738" y="6162675"/>
          <p14:tracePt t="40280" x="3146425" y="5637213"/>
          <p14:tracePt t="40289" x="3186113" y="5133975"/>
          <p14:tracePt t="40300" x="3186113" y="4810125"/>
          <p14:tracePt t="40314" x="3197225" y="4527550"/>
          <p14:tracePt t="40321" x="3197225" y="4337050"/>
          <p14:tracePt t="40332" x="3206750" y="4195763"/>
          <p14:tracePt t="40346" x="3206750" y="4075113"/>
          <p14:tracePt t="40353" x="3216275" y="3983038"/>
          <p14:tracePt t="40364" x="3236913" y="3892550"/>
          <p14:tracePt t="40379" x="3257550" y="3781425"/>
          <p14:tracePt t="40385" x="3257550" y="3711575"/>
          <p14:tracePt t="40397" x="3267075" y="3640138"/>
          <p14:tracePt t="40412" x="3278188" y="3579813"/>
          <p14:tracePt t="40417" x="3278188" y="3540125"/>
          <p14:tracePt t="40429" x="3278188" y="3509963"/>
          <p14:tracePt t="40445" x="3278188" y="3479800"/>
          <p14:tracePt t="40450" x="3278188" y="3449638"/>
          <p14:tracePt t="40462" x="3278188" y="3408363"/>
          <p14:tracePt t="40471" x="3267075" y="3338513"/>
          <p14:tracePt t="40482" x="3257550" y="3257550"/>
          <p14:tracePt t="40495" x="3257550" y="3116263"/>
          <p14:tracePt t="40504" x="3257550" y="2944813"/>
          <p14:tracePt t="40515" x="3257550" y="2782888"/>
          <p14:tracePt t="40529" x="3257550" y="2632075"/>
          <p14:tracePt t="40537" x="3267075" y="2490788"/>
          <p14:tracePt t="40548" x="3267075" y="2379663"/>
          <p14:tracePt t="40562" x="3278188" y="2298700"/>
          <p14:tracePt t="40569" x="3278188" y="2228850"/>
          <p14:tracePt t="40580" x="3287713" y="2178050"/>
          <p14:tracePt t="40595" x="3287713" y="2127250"/>
          <p14:tracePt t="40601" x="3297238" y="2087563"/>
          <p14:tracePt t="40612" x="3308350" y="2057400"/>
          <p14:tracePt t="40629" x="3308350" y="2027238"/>
          <p14:tracePt t="40633" x="3317875" y="1987550"/>
          <p14:tracePt t="40645" x="3327400" y="1955800"/>
          <p14:tracePt t="40655" x="3348038" y="1916113"/>
          <p14:tracePt t="40666" x="3357563" y="1885950"/>
          <p14:tracePt t="40678" x="3387725" y="1835150"/>
          <p14:tracePt t="40687" x="3438525" y="1795463"/>
          <p14:tracePt t="40697" x="3498850" y="1744663"/>
          <p14:tracePt t="40704" x="3519488" y="1735138"/>
          <p14:tracePt t="40715" x="3549650" y="1724025"/>
          <p14:tracePt t="41034" x="3559175" y="1724025"/>
          <p14:tracePt t="41045" x="3579813" y="1754188"/>
          <p14:tracePt t="41062" x="3609975" y="1774825"/>
          <p14:tracePt t="41067" x="3630613" y="1795463"/>
          <p14:tracePt t="41079" x="3651250" y="1816100"/>
          <p14:tracePt t="41089" x="3670300" y="1825625"/>
          <p14:tracePt t="41099" x="3700463" y="1835150"/>
          <p14:tracePt t="41112" x="3741738" y="1846263"/>
          <p14:tracePt t="41121" x="3841750" y="1846263"/>
          <p14:tracePt t="41131" x="4084638" y="1795463"/>
          <p14:tracePt t="41147" x="4386263" y="1714500"/>
          <p14:tracePt t="41153" x="4548188" y="1663700"/>
          <p14:tracePt t="41162" x="4618038" y="1644650"/>
          <p14:tracePt t="41180" x="4678363" y="1624013"/>
          <p14:tracePt t="41185" x="4710113" y="1612900"/>
          <p14:tracePt t="41195" x="4770438" y="1593850"/>
          <p14:tracePt t="41213" x="4810125" y="1593850"/>
          <p14:tracePt t="41216" x="4840288" y="1582738"/>
          <p14:tracePt t="41229" x="4870450" y="1573213"/>
          <p14:tracePt t="41239" x="4891088" y="1573213"/>
          <p14:tracePt t="41249" x="4921250" y="1573213"/>
          <p14:tracePt t="41262" x="4930775" y="1573213"/>
          <p14:tracePt t="41271" x="4941888" y="1573213"/>
          <p14:tracePt t="41281" x="4951413" y="1573213"/>
          <p14:tracePt t="41314" x="4960938" y="1573213"/>
          <p14:tracePt t="41400" x="4960938" y="1563688"/>
          <p14:tracePt t="41413" x="4960938" y="1533525"/>
          <p14:tracePt t="41421" x="4960938" y="1492250"/>
          <p14:tracePt t="41432" x="4960938" y="1422400"/>
          <p14:tracePt t="41447" x="4911725" y="1311275"/>
          <p14:tracePt t="41453" x="4881563" y="1209675"/>
          <p14:tracePt t="41464" x="4849813" y="1139825"/>
          <p14:tracePt t="41480" x="4819650" y="1079500"/>
          <p14:tracePt t="41485" x="4789488" y="1028700"/>
          <p14:tracePt t="41497" x="4759325" y="989013"/>
          <p14:tracePt t="41513" x="4740275" y="938213"/>
          <p14:tracePt t="41517" x="4710113" y="908050"/>
          <p14:tracePt t="41531" x="4689475" y="877888"/>
          <p14:tracePt t="41547" x="4668838" y="857250"/>
          <p14:tracePt t="41550" x="4648200" y="836613"/>
          <p14:tracePt t="41564" x="4629150" y="817563"/>
          <p14:tracePt t="41572" x="4618038" y="817563"/>
          <p14:tracePt t="41584" x="4598988" y="796925"/>
          <p14:tracePt t="41597" x="4578350" y="787400"/>
          <p14:tracePt t="41605" x="4557713" y="776288"/>
          <p14:tracePt t="41615" x="4548188" y="766763"/>
          <p14:tracePt t="41630" x="4527550" y="746125"/>
          <p14:tracePt t="41637" x="4497388" y="736600"/>
          <p14:tracePt t="41647" x="4476750" y="715963"/>
          <p14:tracePt t="41664" x="4467225" y="706438"/>
          <p14:tracePt t="41669" x="4446588" y="685800"/>
          <p14:tracePt t="41680" x="4437063" y="685800"/>
          <p14:tracePt t="41697" x="4416425" y="676275"/>
          <p14:tracePt t="41702" x="4406900" y="655638"/>
          <p14:tracePt t="41714" x="4397375" y="655638"/>
          <p14:tracePt t="41730" x="4376738" y="646113"/>
          <p14:tracePt t="41734" x="4356100" y="635000"/>
          <p14:tracePt t="41749" x="4337050" y="635000"/>
          <p14:tracePt t="41764" x="4316413" y="635000"/>
          <p14:tracePt t="41768" x="4295775" y="635000"/>
          <p14:tracePt t="41781" x="4265613" y="635000"/>
          <p14:tracePt t="41788" x="4214813" y="635000"/>
          <p14:tracePt t="41800" x="4144963" y="635000"/>
          <p14:tracePt t="41813" x="4084638" y="646113"/>
          <p14:tracePt t="41821" x="4024313" y="655638"/>
          <p14:tracePt t="41832" x="3994150" y="665163"/>
          <p14:tracePt t="41849" x="3973513" y="676275"/>
          <p14:tracePt t="41854" x="3952875" y="685800"/>
          <p14:tracePt t="41865" x="3943350" y="685800"/>
          <p14:tracePt t="41879" x="3922713" y="685800"/>
          <p14:tracePt t="41886" x="3913188" y="685800"/>
          <p14:tracePt t="41907" x="3902075" y="695325"/>
          <p14:tracePt t="41914" x="3883025" y="706438"/>
          <p14:tracePt t="41918" x="3871913" y="706438"/>
          <p14:tracePt t="41930" x="3852863" y="715963"/>
          <p14:tracePt t="41946" x="3822700" y="725488"/>
          <p14:tracePt t="41951" x="3781425" y="746125"/>
          <p14:tracePt t="41963" x="3760788" y="776288"/>
          <p14:tracePt t="41979" x="3741738" y="787400"/>
          <p14:tracePt t="41985" x="3721100" y="806450"/>
          <p14:tracePt t="41995" x="3721100" y="817563"/>
          <p14:tracePt t="42012" x="3711575" y="827088"/>
          <p14:tracePt t="42018" x="3700463" y="827088"/>
          <p14:tracePt t="42052" x="3700463" y="836613"/>
          <p14:tracePt t="42106" x="3700463" y="847725"/>
          <p14:tracePt t="42150" x="3700463" y="857250"/>
          <p14:tracePt t="42249" x="3700463" y="866775"/>
          <p14:tracePt t="42473" x="3700463" y="877888"/>
          <p14:tracePt t="42551" x="3700463" y="887413"/>
          <p14:tracePt t="42792" x="3700463" y="896938"/>
          <p14:tracePt t="42821" x="3700463" y="908050"/>
          <p14:tracePt t="42831" x="3700463" y="917575"/>
          <p14:tracePt t="42850" x="3700463" y="938213"/>
          <p14:tracePt t="42861" x="3700463" y="947738"/>
          <p14:tracePt t="42869" x="3711575" y="958850"/>
          <p14:tracePt t="42879" x="3711575" y="977900"/>
          <p14:tracePt t="42896" x="3711575" y="998538"/>
          <p14:tracePt t="42898" x="3711575" y="1019175"/>
          <p14:tracePt t="42912" x="3721100" y="1068388"/>
          <p14:tracePt t="42918" x="3730625" y="1139825"/>
          <p14:tracePt t="42929" x="3751263" y="1260475"/>
          <p14:tracePt t="42936" x="3771900" y="1341438"/>
          <p14:tracePt t="42946" x="3771900" y="1411288"/>
          <p14:tracePt t="42961" x="3771900" y="1441450"/>
          <p14:tracePt t="42965" x="3771900" y="1473200"/>
          <p14:tracePt t="42978" x="3771900" y="1503363"/>
          <p14:tracePt t="42985" x="3781425" y="1533525"/>
          <p14:tracePt t="42995" x="3781425" y="1563688"/>
          <p14:tracePt t="43004" x="3790950" y="1624013"/>
          <p14:tracePt t="43014" x="3802063" y="1795463"/>
          <p14:tracePt t="43029" x="3832225" y="2108200"/>
          <p14:tracePt t="43031" x="3852863" y="2439988"/>
          <p14:tracePt t="43045" x="3883025" y="2652713"/>
          <p14:tracePt t="47690" x="3943350" y="2824163"/>
          <p14:tracePt t="47699" x="4024313" y="3095625"/>
          <p14:tracePt t="47711" x="4103688" y="3348038"/>
          <p14:tracePt t="47718" x="4184650" y="3570288"/>
          <p14:tracePt t="47728" x="4256088" y="3771900"/>
          <p14:tracePt t="47738" x="4325938" y="3994150"/>
          <p14:tracePt t="47747" x="4397375" y="4216400"/>
          <p14:tracePt t="47761" x="4497388" y="4467225"/>
          <p14:tracePt t="47765" x="4587875" y="4699000"/>
          <p14:tracePt t="47778" x="4699000" y="4932363"/>
          <p14:tracePt t="47783" x="4819650" y="5143500"/>
          <p14:tracePt t="47794" x="4930775" y="5314950"/>
          <p14:tracePt t="47802" x="5053013" y="5456238"/>
          <p14:tracePt t="47812" x="5143500" y="5556250"/>
          <p14:tracePt t="47828" x="5203825" y="5618163"/>
          <p14:tracePt t="47830" x="5243513" y="5637213"/>
          <p14:tracePt t="47845" x="5273675" y="5657850"/>
          <p14:tracePt t="47848" x="5284788" y="5667375"/>
          <p14:tracePt t="47862" x="5294313" y="5667375"/>
          <p14:tracePt t="48087" x="5475288" y="5526088"/>
          <p14:tracePt t="48096" x="5757863" y="5294313"/>
          <p14:tracePt t="48112" x="5989638" y="5122863"/>
          <p14:tracePt t="48115" x="6111875" y="5011738"/>
          <p14:tracePt t="48129" x="6161088" y="4972050"/>
          <p14:tracePt t="48134" x="6181725" y="4951413"/>
          <p14:tracePt t="48145" x="6202363" y="4932363"/>
          <p14:tracePt t="48154" x="6211888" y="4921250"/>
          <p14:tracePt t="48163" x="6221413" y="4902200"/>
          <p14:tracePt t="48177" x="6232525" y="4881563"/>
          <p14:tracePt t="48181" x="6242050" y="4870450"/>
          <p14:tracePt t="48194" x="6242050" y="4851400"/>
          <p14:tracePt t="48201" x="6251575" y="4840288"/>
          <p14:tracePt t="48210" x="6262688" y="4830763"/>
          <p14:tracePt t="48219" x="6272213" y="4810125"/>
          <p14:tracePt t="48243" x="6283325" y="4791075"/>
          <p14:tracePt t="48249" x="6292850" y="4779963"/>
          <p14:tracePt t="48260" x="6302375" y="4770438"/>
          <p14:tracePt t="48268" x="6313488" y="4749800"/>
          <p14:tracePt t="48278" x="6323013" y="4740275"/>
          <p14:tracePt t="48286" x="6332538" y="4719638"/>
          <p14:tracePt t="48296" x="6353175" y="4699000"/>
          <p14:tracePt t="48310" x="6362700" y="4689475"/>
          <p14:tracePt t="48315" x="6383338" y="4668838"/>
          <p14:tracePt t="48335" x="6392863" y="4659313"/>
          <p14:tracePt t="48346" x="6392863" y="4649788"/>
          <p14:tracePt t="48354" x="6403975" y="4638675"/>
          <p14:tracePt t="48378" x="6413500" y="4638675"/>
          <p14:tracePt t="48403" x="6413500" y="4629150"/>
          <p14:tracePt t="48432" x="6423025" y="4629150"/>
          <p14:tracePt t="48469" x="6434138" y="4629150"/>
          <p14:tracePt t="48495" x="6443663" y="4629150"/>
          <p14:tracePt t="48499" x="6454775" y="4629150"/>
          <p14:tracePt t="48510" x="6464300" y="4629150"/>
          <p14:tracePt t="48517" x="6484938" y="4629150"/>
          <p14:tracePt t="48527" x="6503988" y="4638675"/>
          <p14:tracePt t="48536" x="6554788" y="4638675"/>
          <p14:tracePt t="48546" x="6615113" y="4649788"/>
          <p14:tracePt t="48561" x="6686550" y="4649788"/>
          <p14:tracePt t="48565" x="6746875" y="4659313"/>
          <p14:tracePt t="48577" x="6807200" y="4668838"/>
          <p14:tracePt t="48583" x="6858000" y="4668838"/>
          <p14:tracePt t="48595" x="6918325" y="4679950"/>
          <p14:tracePt t="48604" x="6967538" y="4679950"/>
          <p14:tracePt t="48613" x="7029450" y="4679950"/>
          <p14:tracePt t="48628" x="7078663" y="4679950"/>
          <p14:tracePt t="48632" x="7119938" y="4679950"/>
          <p14:tracePt t="48645" x="7170738" y="4679950"/>
          <p14:tracePt t="48651" x="7200900" y="4679950"/>
          <p14:tracePt t="48661" x="7210425" y="4679950"/>
          <p14:tracePt t="48670" x="7231063" y="4679950"/>
          <p14:tracePt t="48679" x="7240588" y="4679950"/>
          <p14:tracePt t="48695" x="7250113" y="4679950"/>
          <p14:tracePt t="48699" x="7261225" y="4679950"/>
          <p14:tracePt t="48711" x="7270750" y="4679950"/>
          <p14:tracePt t="48718" x="7280275" y="4679950"/>
          <p14:tracePt t="48727" x="7280275" y="4668838"/>
          <p14:tracePt t="48737" x="7291388" y="4668838"/>
          <p14:tracePt t="48746" x="7300913" y="4659313"/>
          <p14:tracePt t="48761" x="7321550" y="4649788"/>
          <p14:tracePt t="48765" x="7331075" y="4629150"/>
          <p14:tracePt t="48779" x="7351713" y="4608513"/>
          <p14:tracePt t="48785" x="7361238" y="4578350"/>
          <p14:tracePt t="48795" x="7381875" y="4548188"/>
          <p14:tracePt t="48811" x="7391400" y="4527550"/>
          <p14:tracePt t="48814" x="7391400" y="4518025"/>
          <p14:tracePt t="48828" x="7391400" y="4497388"/>
          <p14:tracePt t="48833" x="7402513" y="4487863"/>
          <p14:tracePt t="48844" x="7402513" y="4478338"/>
          <p14:tracePt t="48852" x="7402513" y="4457700"/>
          <p14:tracePt t="48861" x="7402513" y="4448175"/>
          <p14:tracePt t="48870" x="7402513" y="4427538"/>
          <p14:tracePt t="48881" x="7391400" y="4406900"/>
          <p14:tracePt t="48905" x="7381875" y="4356100"/>
          <p14:tracePt t="48911" x="7372350" y="4337050"/>
          <p14:tracePt t="48919" x="7372350" y="4325938"/>
          <p14:tracePt t="48929" x="7361238" y="4306888"/>
          <p14:tracePt t="48943" x="7351713" y="4295775"/>
          <p14:tracePt t="48960" x="7331075" y="4276725"/>
          <p14:tracePt t="48966" x="7310438" y="4265613"/>
          <p14:tracePt t="48976" x="7280275" y="4246563"/>
          <p14:tracePt t="48985" x="7219950" y="4225925"/>
          <p14:tracePt t="48995" x="7150100" y="4205288"/>
          <p14:tracePt t="49010" x="7089775" y="4184650"/>
          <p14:tracePt t="49014" x="7038975" y="4175125"/>
          <p14:tracePt t="49026" x="7008813" y="4175125"/>
          <p14:tracePt t="49033" x="6967538" y="4175125"/>
          <p14:tracePt t="49043" x="6918325" y="4165600"/>
          <p14:tracePt t="49052" x="6877050" y="4165600"/>
          <p14:tracePt t="49061" x="6846888" y="4165600"/>
          <p14:tracePt t="49070" x="6807200" y="4154488"/>
          <p14:tracePt t="49079" x="6786563" y="4154488"/>
          <p14:tracePt t="49093" x="6756400" y="4144963"/>
          <p14:tracePt t="49098" x="6735763" y="4144963"/>
          <p14:tracePt t="49109" x="6705600" y="4135438"/>
          <p14:tracePt t="49118" x="6686550" y="4135438"/>
          <p14:tracePt t="49127" x="6665913" y="4135438"/>
          <p14:tracePt t="49137" x="6645275" y="4135438"/>
          <p14:tracePt t="49146" x="6624638" y="4135438"/>
          <p14:tracePt t="49159" x="6605588" y="4135438"/>
          <p14:tracePt t="49164" x="6584950" y="4135438"/>
          <p14:tracePt t="49177" x="6575425" y="4135438"/>
          <p14:tracePt t="49183" x="6554788" y="4135438"/>
          <p14:tracePt t="49193" x="6534150" y="4135438"/>
          <p14:tracePt t="49204" x="6503988" y="4135438"/>
          <p14:tracePt t="49212" x="6473825" y="4135438"/>
          <p14:tracePt t="49226" x="6454775" y="4135438"/>
          <p14:tracePt t="49231" x="6434138" y="4135438"/>
          <p14:tracePt t="49244" x="6403975" y="4135438"/>
          <p14:tracePt t="49249" x="6383338" y="4135438"/>
          <p14:tracePt t="49260" x="6373813" y="4135438"/>
          <p14:tracePt t="49269" x="6353175" y="4135438"/>
          <p14:tracePt t="49278" x="6323013" y="4135438"/>
          <p14:tracePt t="49293" x="6292850" y="4135438"/>
          <p14:tracePt t="49297" x="6251575" y="4144963"/>
          <p14:tracePt t="49310" x="6202363" y="4154488"/>
          <p14:tracePt t="49317" x="6161088" y="4175125"/>
          <p14:tracePt t="49326" x="6130925" y="4184650"/>
          <p14:tracePt t="49336" x="6100763" y="4184650"/>
          <p14:tracePt t="49346" x="6070600" y="4195763"/>
          <p14:tracePt t="49360" x="6049963" y="4205288"/>
          <p14:tracePt t="49365" x="6030913" y="4216400"/>
          <p14:tracePt t="49376" x="6010275" y="4225925"/>
          <p14:tracePt t="49384" x="5989638" y="4235450"/>
          <p14:tracePt t="49394" x="5970588" y="4235450"/>
          <p14:tracePt t="49411" x="5959475" y="4235450"/>
          <p14:tracePt t="49414" x="5949950" y="4246563"/>
          <p14:tracePt t="49427" x="5929313" y="4256088"/>
          <p14:tracePt t="49433" x="5919788" y="4256088"/>
          <p14:tracePt t="49443" x="5908675" y="4256088"/>
          <p14:tracePt t="49453" x="5889625" y="4265613"/>
          <p14:tracePt t="49462" x="5878513" y="4276725"/>
          <p14:tracePt t="49477" x="5868988" y="4276725"/>
          <p14:tracePt t="49481" x="5848350" y="4276725"/>
          <p14:tracePt t="49493" x="5838825" y="4286250"/>
          <p14:tracePt t="49500" x="5829300" y="4286250"/>
          <p14:tracePt t="49512" x="5818188" y="4295775"/>
          <p14:tracePt t="49531" x="5808663" y="4295775"/>
          <p14:tracePt t="49544" x="5799138" y="4295775"/>
          <p14:tracePt t="49550" x="5799138" y="4306888"/>
          <p14:tracePt t="49560" x="5788025" y="4306888"/>
          <p14:tracePt t="49578" x="5778500" y="4306888"/>
          <p14:tracePt t="49594" x="5778500" y="4316413"/>
          <p14:tracePt t="49597" x="5768975" y="4325938"/>
          <p14:tracePt t="49610" x="5757863" y="4325938"/>
          <p14:tracePt t="49617" x="5757863" y="4337050"/>
          <p14:tracePt t="49627" x="5748338" y="4337050"/>
          <p14:tracePt t="49644" x="5748338" y="4346575"/>
          <p14:tracePt t="49661" x="5748338" y="4356100"/>
          <p14:tracePt t="49665" x="5737225" y="4367213"/>
          <p14:tracePt t="49686" x="5737225" y="4376738"/>
          <p14:tracePt t="49695" x="5737225" y="4387850"/>
          <p14:tracePt t="49715" x="5737225" y="4406900"/>
          <p14:tracePt t="49727" x="5727700" y="4406900"/>
          <p14:tracePt t="49734" x="5727700" y="4418013"/>
          <p14:tracePt t="49744" x="5727700" y="4427538"/>
          <p14:tracePt t="49761" x="5727700" y="4437063"/>
          <p14:tracePt t="49777" x="5727700" y="4448175"/>
          <p14:tracePt t="49782" x="5727700" y="4457700"/>
          <p14:tracePt t="49794" x="5727700" y="4467225"/>
          <p14:tracePt t="49802" x="5727700" y="4478338"/>
          <p14:tracePt t="49813" x="5727700" y="4487863"/>
          <p14:tracePt t="49829" x="5727700" y="4497388"/>
          <p14:tracePt t="49831" x="5727700" y="4518025"/>
          <p14:tracePt t="49844" x="5737225" y="4527550"/>
          <p14:tracePt t="49851" x="5737225" y="4538663"/>
          <p14:tracePt t="49860" x="5748338" y="4559300"/>
          <p14:tracePt t="49879" x="5748338" y="4568825"/>
          <p14:tracePt t="49899" x="5748338" y="4578350"/>
          <p14:tracePt t="49911" x="5757863" y="4578350"/>
          <p14:tracePt t="49918" x="5757863" y="4589463"/>
          <p14:tracePt t="49928" x="5757863" y="4598988"/>
          <p14:tracePt t="49948" x="5757863" y="4608513"/>
          <p14:tracePt t="49959" x="5768975" y="4608513"/>
          <p14:tracePt t="49967" x="5768975" y="4619625"/>
          <p14:tracePt t="49976" x="5778500" y="4619625"/>
          <p14:tracePt t="49993" x="5778500" y="4629150"/>
          <p14:tracePt t="49996" x="5778500" y="4638675"/>
          <p14:tracePt t="50026" x="5788025" y="4649788"/>
          <p14:tracePt t="50065" x="5788025" y="4659313"/>
          <p14:tracePt t="50114" x="5788025" y="4668838"/>
          <p14:tracePt t="50201" x="5799138" y="4668838"/>
          <p14:tracePt t="50228" x="5799138" y="4679950"/>
          <p14:tracePt t="51073" x="5808663" y="4619625"/>
          <p14:tracePt t="51082" x="5818188" y="4467225"/>
          <p14:tracePt t="51097" x="5818188" y="4346575"/>
          <p14:tracePt t="51101" x="5818188" y="4306888"/>
          <p14:tracePt t="51110" x="5818188" y="4276725"/>
          <p14:tracePt t="51120" x="5818188" y="4256088"/>
          <p14:tracePt t="51128" x="5818188" y="4235450"/>
          <p14:tracePt t="51142" x="5808663" y="4216400"/>
          <p14:tracePt t="51148" x="5808663" y="4205288"/>
          <p14:tracePt t="51167" x="5799138" y="4184650"/>
          <p14:tracePt t="51176" x="5799138" y="4175125"/>
          <p14:tracePt t="51186" x="5788025" y="4165600"/>
          <p14:tracePt t="51195" x="5788025" y="4154488"/>
          <p14:tracePt t="51211" x="5778500" y="4154488"/>
          <p14:tracePt t="51215" x="5778500" y="4135438"/>
          <p14:tracePt t="51234" x="5768975" y="4124325"/>
          <p14:tracePt t="51252" x="5757863" y="4124325"/>
          <p14:tracePt t="51262" x="5757863" y="4114800"/>
          <p14:tracePt t="51281" x="5757863" y="4105275"/>
          <p14:tracePt t="51294" x="5748338" y="4105275"/>
          <p14:tracePt t="51300" x="5748338" y="4094163"/>
          <p14:tracePt t="51319" x="5737225" y="4084638"/>
          <p14:tracePt t="51343" x="5737225" y="4075113"/>
          <p14:tracePt t="51348" x="5727700" y="4075113"/>
          <p14:tracePt t="51368" x="5718175" y="4064000"/>
          <p14:tracePt t="51376" x="5718175" y="4054475"/>
          <p14:tracePt t="51415" x="5707063" y="4044950"/>
          <p14:tracePt t="51464" x="5707063" y="4033838"/>
          <p14:tracePt t="51550" x="5727700" y="4033838"/>
          <p14:tracePt t="51559" x="5737225" y="4033838"/>
          <p14:tracePt t="51568" x="5757863" y="4033838"/>
          <p14:tracePt t="51578" x="5768975" y="4033838"/>
          <p14:tracePt t="51593" x="5788025" y="4033838"/>
          <p14:tracePt t="51598" x="5808663" y="4033838"/>
          <p14:tracePt t="51610" x="5818188" y="4033838"/>
          <p14:tracePt t="51616" x="5829300" y="4033838"/>
          <p14:tracePt t="51627" x="5848350" y="4033838"/>
          <p14:tracePt t="51636" x="5859463" y="4033838"/>
          <p14:tracePt t="51659" x="5878513" y="4033838"/>
          <p14:tracePt t="51664" x="5889625" y="4033838"/>
          <p14:tracePt t="51677" x="5899150" y="4033838"/>
          <p14:tracePt t="51683" x="5908675" y="4033838"/>
          <p14:tracePt t="51693" x="5929313" y="4033838"/>
          <p14:tracePt t="51703" x="5949950" y="4033838"/>
          <p14:tracePt t="51712" x="5959475" y="4033838"/>
          <p14:tracePt t="51727" x="5970588" y="4033838"/>
          <p14:tracePt t="51731" x="6000750" y="4033838"/>
          <p14:tracePt t="51743" x="6010275" y="4033838"/>
          <p14:tracePt t="51750" x="6030913" y="4033838"/>
          <p14:tracePt t="51760" x="6049963" y="4033838"/>
          <p14:tracePt t="51776" x="6080125" y="4033838"/>
          <p14:tracePt t="51779" x="6111875" y="4033838"/>
          <p14:tracePt t="51793" x="6151563" y="4033838"/>
          <p14:tracePt t="51798" x="6191250" y="4033838"/>
          <p14:tracePt t="51810" x="6221413" y="4033838"/>
          <p14:tracePt t="51817" x="6251575" y="4033838"/>
          <p14:tracePt t="51827" x="6272213" y="4033838"/>
          <p14:tracePt t="51844" x="6292850" y="4033838"/>
          <p14:tracePt t="51846" x="6323013" y="4033838"/>
          <p14:tracePt t="51860" x="6343650" y="4033838"/>
          <p14:tracePt t="51866" x="6362700" y="4033838"/>
          <p14:tracePt t="51888" x="6392863" y="4033838"/>
          <p14:tracePt t="51894" x="6413500" y="4033838"/>
          <p14:tracePt t="51903" x="6443663" y="4033838"/>
          <p14:tracePt t="51913" x="6464300" y="4033838"/>
          <p14:tracePt t="51927" x="6484938" y="4033838"/>
          <p14:tracePt t="51932" x="6503988" y="4044950"/>
          <p14:tracePt t="51945" x="6524625" y="4044950"/>
          <p14:tracePt t="51951" x="6545263" y="4044950"/>
          <p14:tracePt t="51960" x="6564313" y="4044950"/>
          <p14:tracePt t="51977" x="6584950" y="4044950"/>
          <p14:tracePt t="51979" x="6605588" y="4044950"/>
          <p14:tracePt t="51994" x="6624638" y="4044950"/>
          <p14:tracePt t="51997" x="6645275" y="4044950"/>
          <p14:tracePt t="52011" x="6665913" y="4044950"/>
          <p14:tracePt t="52016" x="6696075" y="4044950"/>
          <p14:tracePt t="52026" x="6716713" y="4044950"/>
          <p14:tracePt t="52044" x="6726238" y="4044950"/>
          <p14:tracePt t="52046" x="6746875" y="4044950"/>
          <p14:tracePt t="52060" x="6756400" y="4044950"/>
          <p14:tracePt t="52065" x="6786563" y="4044950"/>
          <p14:tracePt t="52077" x="6796088" y="4044950"/>
          <p14:tracePt t="52093" x="6807200" y="4044950"/>
          <p14:tracePt t="52102" x="6816725" y="4044950"/>
          <p14:tracePt t="52126" x="6827838" y="4044950"/>
          <p14:tracePt t="52160" x="6837363" y="4044950"/>
          <p14:tracePt t="52192" x="6846888" y="4044950"/>
          <p14:tracePt t="52321" x="6846888" y="4054475"/>
          <p14:tracePt t="52331" x="6827838" y="4064000"/>
          <p14:tracePt t="52342" x="6777038" y="4105275"/>
          <p14:tracePt t="52350" x="6615113" y="4216400"/>
          <p14:tracePt t="52360" x="6362700" y="4427538"/>
          <p14:tracePt t="52368" x="6121400" y="4589463"/>
          <p14:tracePt t="52378" x="5970588" y="4689475"/>
          <p14:tracePt t="52393" x="5908675" y="4730750"/>
          <p14:tracePt t="52396" x="5878513" y="4749800"/>
          <p14:tracePt t="52410" x="5848350" y="4760913"/>
          <p14:tracePt t="52416" x="5829300" y="4770438"/>
          <p14:tracePt t="52427" x="5818188" y="4779963"/>
          <p14:tracePt t="52435" x="5808663" y="4779963"/>
          <p14:tracePt t="52444" x="5799138" y="4779963"/>
          <p14:tracePt t="52464" x="5799138" y="4791075"/>
          <p14:tracePt t="52476" x="5788025" y="4791075"/>
          <p14:tracePt t="52493" x="5778500" y="4800600"/>
          <p14:tracePt t="52510" x="5768975" y="4800600"/>
          <p14:tracePt t="52530" x="5757863" y="4800600"/>
          <p14:tracePt t="52543" x="5757863" y="4810125"/>
          <p14:tracePt t="52549" x="5737225" y="4810125"/>
          <p14:tracePt t="52561" x="5727700" y="4821238"/>
          <p14:tracePt t="52568" x="5707063" y="4830763"/>
          <p14:tracePt t="52577" x="5676900" y="4840288"/>
          <p14:tracePt t="52593" x="5597525" y="4891088"/>
          <p14:tracePt t="52595" x="5526088" y="4911725"/>
          <p14:tracePt t="52610" x="5486400" y="4932363"/>
          <p14:tracePt t="52614" x="5456238" y="4941888"/>
          <p14:tracePt t="52627" x="5426075" y="4951413"/>
          <p14:tracePt t="52634" x="5414963" y="4962525"/>
          <p14:tracePt t="52644" x="5405438" y="4962525"/>
          <p14:tracePt t="52676" x="5395913" y="4962525"/>
          <p14:tracePt t="52795" x="5405438" y="4962525"/>
          <p14:tracePt t="52811" x="5414963" y="4951413"/>
          <p14:tracePt t="52815" x="5445125" y="4941888"/>
          <p14:tracePt t="52826" x="5465763" y="4932363"/>
          <p14:tracePt t="52834" x="5486400" y="4921250"/>
          <p14:tracePt t="52844" x="5516563" y="4911725"/>
          <p14:tracePt t="52860" x="5567363" y="4891088"/>
          <p14:tracePt t="52862" x="5627688" y="4870450"/>
          <p14:tracePt t="52878" x="5676900" y="4851400"/>
          <p14:tracePt t="52881" x="5748338" y="4830763"/>
          <p14:tracePt t="52892" x="5818188" y="4821238"/>
          <p14:tracePt t="52905" x="5889625" y="4810125"/>
          <p14:tracePt t="52909" x="5929313" y="4800600"/>
          <p14:tracePt t="52918" x="5989638" y="4791075"/>
          <p14:tracePt t="52928" x="6030913" y="4779963"/>
          <p14:tracePt t="52943" x="6091238" y="4779963"/>
          <p14:tracePt t="52947" x="6142038" y="4770438"/>
          <p14:tracePt t="52960" x="6191250" y="4770438"/>
          <p14:tracePt t="52966" x="6232525" y="4760913"/>
          <p14:tracePt t="52976" x="6262688" y="4760913"/>
          <p14:tracePt t="52986" x="6292850" y="4760913"/>
          <p14:tracePt t="52994" x="6323013" y="4760913"/>
          <p14:tracePt t="53009" x="6353175" y="4749800"/>
          <p14:tracePt t="53012" x="6373813" y="4749800"/>
          <p14:tracePt t="53026" x="6403975" y="4749800"/>
          <p14:tracePt t="53032" x="6423025" y="4749800"/>
          <p14:tracePt t="53043" x="6443663" y="4749800"/>
          <p14:tracePt t="53050" x="6464300" y="4749800"/>
          <p14:tracePt t="53060" x="6473825" y="4749800"/>
          <p14:tracePt t="53076" x="6484938" y="4749800"/>
          <p14:tracePt t="53078" x="6503988" y="4749800"/>
          <p14:tracePt t="53093" x="6515100" y="4749800"/>
          <p14:tracePt t="53098" x="6524625" y="4749800"/>
          <p14:tracePt t="53109" x="6545263" y="4749800"/>
          <p14:tracePt t="53117" x="6554788" y="4749800"/>
          <p14:tracePt t="53126" x="6564313" y="4760913"/>
          <p14:tracePt t="53135" x="6584950" y="4760913"/>
          <p14:tracePt t="53146" x="6594475" y="4770438"/>
          <p14:tracePt t="53159" x="6605588" y="4770438"/>
          <p14:tracePt t="53163" x="6624638" y="4770438"/>
          <p14:tracePt t="53182" x="6635750" y="4770438"/>
          <p14:tracePt t="53191" x="6645275" y="4770438"/>
          <p14:tracePt t="53446" x="6726238" y="4770438"/>
          <p14:tracePt t="53461" x="6888163" y="4770438"/>
          <p14:tracePt t="53466" x="7038975" y="4760913"/>
          <p14:tracePt t="53479" x="7159625" y="4740275"/>
          <p14:tracePt t="53485" x="7210425" y="4740275"/>
          <p14:tracePt t="53493" x="7240588" y="4740275"/>
          <p14:tracePt t="53502" x="7270750" y="4740275"/>
          <p14:tracePt t="53512" x="7280275" y="4740275"/>
          <p14:tracePt t="53525" x="7291388" y="4740275"/>
          <p14:tracePt t="53530" x="7300913" y="4740275"/>
          <p14:tracePt t="53542" x="7300913" y="4730750"/>
          <p14:tracePt t="53559" x="7310438" y="4730750"/>
          <p14:tracePt t="53636" x="7321550" y="4730750"/>
          <p14:tracePt t="53664" x="7321550" y="4719638"/>
          <p14:tracePt t="53693" x="7331075" y="4710113"/>
          <p14:tracePt t="53741" x="7331075" y="4699000"/>
          <p14:tracePt t="53779" x="7331075" y="4689475"/>
          <p14:tracePt t="53798" x="7331075" y="4668838"/>
          <p14:tracePt t="53809" x="7331075" y="4659313"/>
          <p14:tracePt t="53818" x="7331075" y="4649788"/>
          <p14:tracePt t="53827" x="7331075" y="4629150"/>
          <p14:tracePt t="53843" x="7321550" y="4608513"/>
          <p14:tracePt t="53848" x="7321550" y="4598988"/>
          <p14:tracePt t="53860" x="7310438" y="4589463"/>
          <p14:tracePt t="53866" x="7310438" y="4578350"/>
          <p14:tracePt t="53878" x="7310438" y="4568825"/>
          <p14:tracePt t="53888" x="7310438" y="4559300"/>
          <p14:tracePt t="53910" x="7310438" y="4538663"/>
          <p14:tracePt t="53914" x="7300913" y="4527550"/>
          <p14:tracePt t="53926" x="7300913" y="4497388"/>
          <p14:tracePt t="53932" x="7291388" y="4457700"/>
          <p14:tracePt t="53943" x="7280275" y="4376738"/>
          <p14:tracePt t="53952" x="7270750" y="4295775"/>
          <p14:tracePt t="53961" x="7270750" y="4246563"/>
          <p14:tracePt t="53977" x="7270750" y="4216400"/>
          <p14:tracePt t="53981" x="7270750" y="4205288"/>
          <p14:tracePt t="53994" x="7261225" y="4184650"/>
          <p14:tracePt t="54000" x="7261225" y="4175125"/>
          <p14:tracePt t="54010" x="7250113" y="4165600"/>
          <p14:tracePt t="54019" x="7250113" y="4154488"/>
          <p14:tracePt t="54043" x="7250113" y="4144963"/>
          <p14:tracePt t="54067" x="7250113" y="4135438"/>
          <p14:tracePt t="54092" x="7240588" y="4135438"/>
          <p14:tracePt t="54355" x="7180263" y="4154488"/>
          <p14:tracePt t="54365" x="7089775" y="4184650"/>
          <p14:tracePt t="54376" x="6988175" y="4216400"/>
          <p14:tracePt t="54385" x="6907213" y="4246563"/>
          <p14:tracePt t="54395" x="6837363" y="4256088"/>
          <p14:tracePt t="54412" x="6765925" y="4276725"/>
          <p14:tracePt t="54413" x="6716713" y="4286250"/>
          <p14:tracePt t="54425" x="6665913" y="4295775"/>
          <p14:tracePt t="54432" x="6605588" y="4306888"/>
          <p14:tracePt t="54442" x="6564313" y="4316413"/>
          <p14:tracePt t="54451" x="6534150" y="4325938"/>
          <p14:tracePt t="54460" x="6503988" y="4337050"/>
          <p14:tracePt t="54475" x="6473825" y="4337050"/>
          <p14:tracePt t="54479" x="6454775" y="4346575"/>
          <p14:tracePt t="54491" x="6434138" y="4356100"/>
          <p14:tracePt t="54498" x="6423025" y="4356100"/>
          <p14:tracePt t="54508" x="6403975" y="4367213"/>
          <p14:tracePt t="54516" x="6383338" y="4376738"/>
          <p14:tracePt t="54525" x="6362700" y="4387850"/>
          <p14:tracePt t="54542" x="6343650" y="4387850"/>
          <p14:tracePt t="54546" x="6323013" y="4397375"/>
          <p14:tracePt t="54559" x="6292850" y="4418013"/>
          <p14:tracePt t="54565" x="6272213" y="4418013"/>
          <p14:tracePt t="54575" x="6251575" y="4437063"/>
          <p14:tracePt t="54584" x="6232525" y="4448175"/>
          <p14:tracePt t="54593" x="6202363" y="4448175"/>
          <p14:tracePt t="54609" x="6191250" y="4457700"/>
          <p14:tracePt t="54612" x="6172200" y="4467225"/>
          <p14:tracePt t="54625" x="6161088" y="4467225"/>
          <p14:tracePt t="54631" x="6130925" y="4478338"/>
          <p14:tracePt t="54642" x="6111875" y="4487863"/>
          <p14:tracePt t="54651" x="6100763" y="4487863"/>
          <p14:tracePt t="54661" x="6080125" y="4497388"/>
          <p14:tracePt t="54675" x="6061075" y="4497388"/>
          <p14:tracePt t="54679" x="6040438" y="4508500"/>
          <p14:tracePt t="54698" x="6019800" y="4518025"/>
          <p14:tracePt t="54717" x="6010275" y="4518025"/>
          <p14:tracePt t="54726" x="6000750" y="4518025"/>
          <p14:tracePt t="54736" x="5989638" y="4518025"/>
          <p14:tracePt t="54758" x="5980113" y="4518025"/>
          <p14:tracePt t="54775" x="5970588" y="4518025"/>
          <p14:tracePt t="54784" x="5970588" y="4508500"/>
          <p14:tracePt t="54793" x="5959475" y="4508500"/>
          <p14:tracePt t="54808" x="5949950" y="4497388"/>
          <p14:tracePt t="54825" x="5940425" y="4487863"/>
          <p14:tracePt t="54831" x="5940425" y="4478338"/>
          <p14:tracePt t="54842" x="5929313" y="4467225"/>
          <p14:tracePt t="54850" x="5919788" y="4437063"/>
          <p14:tracePt t="54860" x="5908675" y="4418013"/>
          <p14:tracePt t="54876" x="5908675" y="4376738"/>
          <p14:tracePt t="54879" x="5908675" y="4325938"/>
          <p14:tracePt t="54903" x="5899150" y="4246563"/>
          <p14:tracePt t="54909" x="5899150" y="4216400"/>
          <p14:tracePt t="54917" x="5899150" y="4195763"/>
          <p14:tracePt t="54927" x="5899150" y="4184650"/>
          <p14:tracePt t="54942" x="5899150" y="4175125"/>
          <p14:tracePt t="54947" x="5899150" y="4165600"/>
          <p14:tracePt t="54960" x="5899150" y="4154488"/>
          <p14:tracePt t="55110" x="5899150" y="4165600"/>
          <p14:tracePt t="55130" x="5899150" y="4175125"/>
          <p14:tracePt t="55142" x="5899150" y="4205288"/>
          <p14:tracePt t="55149" x="5908675" y="4337050"/>
          <p14:tracePt t="55158" x="5908675" y="4760913"/>
          <p14:tracePt t="55168" x="5878513" y="5314950"/>
          <p14:tracePt t="55177" x="5818188" y="5819775"/>
          <p14:tracePt t="55192" x="5768975" y="6162675"/>
          <p14:tracePt t="55197" x="5718175" y="6475413"/>
          <p14:tracePt t="55209" x="5676900" y="6716713"/>
          <p14:tracePt t="56660" x="0" y="0"/>
        </p14:tracePtLst>
        <p14:tracePtLst>
          <p14:tracePt t="61097" x="3787775" y="6384925"/>
          <p14:tracePt t="61280" x="3519488" y="6202363"/>
          <p14:tracePt t="61293" x="3781425" y="5648325"/>
          <p14:tracePt t="61299" x="4013200" y="5092700"/>
          <p14:tracePt t="61309" x="4235450" y="4559300"/>
          <p14:tracePt t="61326" x="4416425" y="4094163"/>
          <p14:tracePt t="61328" x="4568825" y="3681413"/>
          <p14:tracePt t="61340" x="4678363" y="3419475"/>
          <p14:tracePt t="61346" x="4729163" y="3287713"/>
          <p14:tracePt t="61357" x="4759325" y="3236913"/>
          <p14:tracePt t="61365" x="4779963" y="3206750"/>
          <p14:tracePt t="61374" x="4789488" y="3187700"/>
          <p14:tracePt t="61383" x="4800600" y="3176588"/>
          <p14:tracePt t="61392" x="4819650" y="3155950"/>
          <p14:tracePt t="61593" x="4960938" y="2984500"/>
          <p14:tracePt t="61610" x="5324475" y="2520950"/>
          <p14:tracePt t="61614" x="5688013" y="2066925"/>
          <p14:tracePt t="61626" x="5899150" y="1795463"/>
          <p14:tracePt t="61632" x="6030913" y="1624013"/>
          <p14:tracePt t="61642" x="6070600" y="1563688"/>
          <p14:tracePt t="61658" x="6080125" y="1533525"/>
          <p14:tracePt t="61659" x="6100763" y="1503363"/>
          <p14:tracePt t="61674" x="6111875" y="1482725"/>
          <p14:tracePt t="61678" x="6130925" y="1462088"/>
          <p14:tracePt t="61690" x="6151563" y="1431925"/>
          <p14:tracePt t="61697" x="6172200" y="1401763"/>
          <p14:tracePt t="61706" x="6191250" y="1381125"/>
          <p14:tracePt t="61717" x="6211888" y="1362075"/>
          <p14:tracePt t="61726" x="6232525" y="1331913"/>
          <p14:tracePt t="61741" x="6242050" y="1320800"/>
          <p14:tracePt t="61745" x="6251575" y="1311275"/>
          <p14:tracePt t="61757" x="6251575" y="1301750"/>
          <p14:tracePt t="61764" x="6262688" y="1301750"/>
          <p14:tracePt t="61774" x="6272213" y="1290638"/>
          <p14:tracePt t="61783" x="6272213" y="1281113"/>
          <p14:tracePt t="61823" x="6283325" y="1281113"/>
          <p14:tracePt t="61849" x="6283325" y="1270000"/>
          <p14:tracePt t="61874" x="6292850" y="1270000"/>
          <p14:tracePt t="61877" x="6302375" y="1250950"/>
          <p14:tracePt t="61890" x="6302375" y="1239838"/>
          <p14:tracePt t="61896" x="6313488" y="1230313"/>
          <p14:tracePt t="61909" x="6323013" y="1209675"/>
          <p14:tracePt t="61915" x="6323013" y="1200150"/>
          <p14:tracePt t="61926" x="6332538" y="1190625"/>
          <p14:tracePt t="61941" x="6332538" y="1179513"/>
          <p14:tracePt t="61974" x="6332538" y="1169988"/>
          <p14:tracePt t="62006" x="6343650" y="1169988"/>
          <p14:tracePt t="62011" x="6343650" y="1160463"/>
          <p14:tracePt t="62237" x="6343650" y="1169988"/>
          <p14:tracePt t="62246" x="6332538" y="1190625"/>
          <p14:tracePt t="62257" x="6323013" y="1209675"/>
          <p14:tracePt t="62265" x="6292850" y="1250950"/>
          <p14:tracePt t="62274" x="6262688" y="1290638"/>
          <p14:tracePt t="62284" x="6251575" y="1320800"/>
          <p14:tracePt t="62292" x="6242050" y="1341438"/>
          <p14:tracePt t="62307" x="6232525" y="1350963"/>
          <p14:tracePt t="62312" x="6232525" y="1371600"/>
          <p14:tracePt t="62324" x="6221413" y="1371600"/>
          <p14:tracePt t="62330" x="6211888" y="1392238"/>
          <p14:tracePt t="62349" x="6211888" y="1401763"/>
          <p14:tracePt t="62378" x="6202363" y="1411288"/>
          <p14:tracePt t="62396" x="6202363" y="1422400"/>
          <p14:tracePt t="62407" x="6202363" y="1431925"/>
          <p14:tracePt t="62426" x="6202363" y="1441450"/>
          <p14:tracePt t="62444" x="6202363" y="1452563"/>
          <p14:tracePt t="62462" x="6202363" y="1462088"/>
          <p14:tracePt t="62473" x="6202363" y="1473200"/>
          <p14:tracePt t="62481" x="6202363" y="1482725"/>
          <p14:tracePt t="62500" x="6202363" y="1492250"/>
          <p14:tracePt t="62510" x="6202363" y="1503363"/>
          <p14:tracePt t="62528" x="6202363" y="1512888"/>
          <p14:tracePt t="62556" x="6211888" y="1522413"/>
          <p14:tracePt t="62576" x="6221413" y="1522413"/>
          <p14:tracePt t="62594" x="6232525" y="1533525"/>
          <p14:tracePt t="62607" x="6242050" y="1533525"/>
          <p14:tracePt t="62614" x="6251575" y="1543050"/>
          <p14:tracePt t="62623" x="6272213" y="1543050"/>
          <p14:tracePt t="62632" x="6283325" y="1543050"/>
          <p14:tracePt t="62642" x="6292850" y="1543050"/>
          <p14:tracePt t="62657" x="6302375" y="1543050"/>
          <p14:tracePt t="62661" x="6313488" y="1543050"/>
          <p14:tracePt t="62679" x="6323013" y="1543050"/>
          <p14:tracePt t="62690" x="6332538" y="1543050"/>
          <p14:tracePt t="62698" x="6343650" y="1543050"/>
          <p14:tracePt t="62708" x="6353175" y="1533525"/>
          <p14:tracePt t="62724" x="6373813" y="1522413"/>
          <p14:tracePt t="62727" x="6392863" y="1503363"/>
          <p14:tracePt t="62740" x="6423025" y="1482725"/>
          <p14:tracePt t="62746" x="6464300" y="1431925"/>
          <p14:tracePt t="62757" x="6484938" y="1401763"/>
          <p14:tracePt t="62765" x="6503988" y="1381125"/>
          <p14:tracePt t="62774" x="6515100" y="1350963"/>
          <p14:tracePt t="62790" x="6524625" y="1341438"/>
          <p14:tracePt t="62793" x="6534150" y="1331913"/>
          <p14:tracePt t="62806" x="6534150" y="1320800"/>
          <p14:tracePt t="62813" x="6545263" y="1320800"/>
          <p14:tracePt t="62823" x="6545263" y="1311275"/>
          <p14:tracePt t="62831" x="6554788" y="1301750"/>
          <p14:tracePt t="62842" x="6554788" y="1290638"/>
          <p14:tracePt t="62857" x="6554788" y="1281113"/>
          <p14:tracePt t="62859" x="6554788" y="1260475"/>
          <p14:tracePt t="62874" x="6554788" y="1239838"/>
          <p14:tracePt t="62879" x="6554788" y="1209675"/>
          <p14:tracePt t="62891" x="6554788" y="1169988"/>
          <p14:tracePt t="62898" x="6554788" y="1139825"/>
          <p14:tracePt t="62908" x="6554788" y="1109663"/>
          <p14:tracePt t="62925" x="6554788" y="1079500"/>
          <p14:tracePt t="62927" x="6554788" y="1058863"/>
          <p14:tracePt t="62941" x="6554788" y="1028700"/>
          <p14:tracePt t="62947" x="6545263" y="1008063"/>
          <p14:tracePt t="62959" x="6534150" y="989013"/>
          <p14:tracePt t="62966" x="6524625" y="968375"/>
          <p14:tracePt t="62975" x="6515100" y="938213"/>
          <p14:tracePt t="62990" x="6494463" y="917575"/>
          <p14:tracePt t="62994" x="6484938" y="908050"/>
          <p14:tracePt t="63007" x="6473825" y="877888"/>
          <p14:tracePt t="63013" x="6443663" y="866775"/>
          <p14:tracePt t="63024" x="6423025" y="847725"/>
          <p14:tracePt t="63032" x="6403975" y="827088"/>
          <p14:tracePt t="63041" x="6383338" y="817563"/>
          <p14:tracePt t="63057" x="6332538" y="796925"/>
          <p14:tracePt t="63060" x="6302375" y="776288"/>
          <p14:tracePt t="63073" x="6272213" y="766763"/>
          <p14:tracePt t="63079" x="6242050" y="755650"/>
          <p14:tracePt t="63090" x="6211888" y="755650"/>
          <p14:tracePt t="63098" x="6191250" y="746125"/>
          <p14:tracePt t="63109" x="6172200" y="746125"/>
          <p14:tracePt t="63123" x="6151563" y="746125"/>
          <p14:tracePt t="63127" x="6142038" y="746125"/>
          <p14:tracePt t="63140" x="6121400" y="746125"/>
          <p14:tracePt t="63147" x="6100763" y="746125"/>
          <p14:tracePt t="63156" x="6080125" y="746125"/>
          <p14:tracePt t="63166" x="6049963" y="755650"/>
          <p14:tracePt t="63175" x="6019800" y="766763"/>
          <p14:tracePt t="63189" x="5980113" y="787400"/>
          <p14:tracePt t="63195" x="5959475" y="806450"/>
          <p14:tracePt t="63206" x="5929313" y="817563"/>
          <p14:tracePt t="63214" x="5919788" y="836613"/>
          <p14:tracePt t="63224" x="5889625" y="847725"/>
          <p14:tracePt t="63239" x="5878513" y="857250"/>
          <p14:tracePt t="63243" x="5868988" y="877888"/>
          <p14:tracePt t="63256" x="5859463" y="877888"/>
          <p14:tracePt t="63263" x="5848350" y="896938"/>
          <p14:tracePt t="63282" x="5838825" y="917575"/>
          <p14:tracePt t="63291" x="5829300" y="917575"/>
          <p14:tracePt t="63306" x="5829300" y="927100"/>
          <p14:tracePt t="63311" x="5818188" y="927100"/>
          <p14:tracePt t="63323" x="5818188" y="947738"/>
          <p14:tracePt t="63339" x="5818188" y="958850"/>
          <p14:tracePt t="63350" x="5818188" y="989013"/>
          <p14:tracePt t="63358" x="5818188" y="1019175"/>
          <p14:tracePt t="63372" x="5818188" y="1068388"/>
          <p14:tracePt t="63377" x="5829300" y="1119188"/>
          <p14:tracePt t="63390" x="5838825" y="1179513"/>
          <p14:tracePt t="63397" x="5848350" y="1209675"/>
          <p14:tracePt t="63407" x="5859463" y="1239838"/>
          <p14:tracePt t="63416" x="5868988" y="1260475"/>
          <p14:tracePt t="63426" x="5868988" y="1290638"/>
          <p14:tracePt t="63440" x="5878513" y="1311275"/>
          <p14:tracePt t="63445" x="5889625" y="1331913"/>
          <p14:tracePt t="63456" x="5899150" y="1362075"/>
          <p14:tracePt t="63464" x="5899150" y="1381125"/>
          <p14:tracePt t="63473" x="5908675" y="1411288"/>
          <p14:tracePt t="63482" x="5919788" y="1441450"/>
          <p14:tracePt t="63491" x="5929313" y="1462088"/>
          <p14:tracePt t="63506" x="5929313" y="1482725"/>
          <p14:tracePt t="63511" x="5929313" y="1492250"/>
          <p14:tracePt t="63522" x="5940425" y="1503363"/>
          <p14:tracePt t="63540" x="5940425" y="1512888"/>
          <p14:tracePt t="63558" x="5940425" y="1522413"/>
          <p14:tracePt t="63595" x="5940425" y="1533525"/>
          <p14:tracePt t="63908" x="5989638" y="1552575"/>
          <p14:tracePt t="63925" x="6080125" y="1582738"/>
          <p14:tracePt t="63927" x="6172200" y="1633538"/>
          <p14:tracePt t="63941" x="6242050" y="1654175"/>
          <p14:tracePt t="63946" x="6343650" y="1684338"/>
          <p14:tracePt t="63958" x="6423025" y="1714500"/>
          <p14:tracePt t="63964" x="6534150" y="1744663"/>
          <p14:tracePt t="63975" x="6624638" y="1774825"/>
          <p14:tracePt t="63991" x="6665913" y="1804988"/>
          <p14:tracePt t="69631" x="6665913" y="1816100"/>
          <p14:tracePt t="69707" x="6665913" y="1825625"/>
          <p14:tracePt t="69926" x="6656388" y="1825625"/>
          <p14:tracePt t="71349" x="6656388" y="1835150"/>
          <p14:tracePt t="71387" x="6656388" y="1846263"/>
          <p14:tracePt t="71397" x="6645275" y="1846263"/>
          <p14:tracePt t="71420" x="6635750" y="1855788"/>
          <p14:tracePt t="71425" x="6624638" y="1865313"/>
          <p14:tracePt t="71437" x="6584950" y="1916113"/>
          <p14:tracePt t="71444" x="6454775" y="2027238"/>
          <p14:tracePt t="71455" x="6323013" y="2159000"/>
          <p14:tracePt t="71462" x="6191250" y="2279650"/>
          <p14:tracePt t="71472" x="6080125" y="2360613"/>
          <p14:tracePt t="71488" x="6010275" y="2409825"/>
          <p14:tracePt t="71491" x="5908675" y="2470150"/>
          <p14:tracePt t="71505" x="5829300" y="2520950"/>
          <p14:tracePt t="71510" x="5757863" y="2551113"/>
          <p14:tracePt t="71522" x="5697538" y="2581275"/>
          <p14:tracePt t="71529" x="5667375" y="2601913"/>
          <p14:tracePt t="71538" x="5646738" y="2611438"/>
          <p14:tracePt t="71555" x="5616575" y="2622550"/>
          <p14:tracePt t="71557" x="5586413" y="2632075"/>
          <p14:tracePt t="71571" x="5556250" y="2641600"/>
          <p14:tracePt t="71577" x="5495925" y="2662238"/>
          <p14:tracePt t="71588" x="5456238" y="2662238"/>
          <p14:tracePt t="71596" x="5405438" y="2673350"/>
          <p14:tracePt t="71604" x="5364163" y="2673350"/>
          <p14:tracePt t="71621" x="5345113" y="2682875"/>
          <p14:tracePt t="71624" x="5314950" y="2692400"/>
          <p14:tracePt t="71638" x="5294313" y="2692400"/>
          <p14:tracePt t="71643" x="5273675" y="2692400"/>
          <p14:tracePt t="71655" x="5254625" y="2692400"/>
          <p14:tracePt t="71663" x="5233988" y="2692400"/>
          <p14:tracePt t="71671" x="5224463" y="2692400"/>
          <p14:tracePt t="71688" x="5203825" y="2692400"/>
          <p14:tracePt t="71691" x="5162550" y="2703513"/>
          <p14:tracePt t="71704" x="5083175" y="2722563"/>
          <p14:tracePt t="71711" x="4981575" y="2763838"/>
          <p14:tracePt t="71721" x="4881563" y="2794000"/>
          <p14:tracePt t="71730" x="4800600" y="2813050"/>
          <p14:tracePt t="71739" x="4740275" y="2844800"/>
          <p14:tracePt t="71755" x="4678363" y="2874963"/>
          <p14:tracePt t="71758" x="4578350" y="2914650"/>
          <p14:tracePt t="71772" x="4467225" y="2984500"/>
          <p14:tracePt t="71777" x="4295775" y="3086100"/>
          <p14:tracePt t="71788" x="4133850" y="3187700"/>
          <p14:tracePt t="71796" x="4003675" y="3257550"/>
          <p14:tracePt t="71806" x="3943350" y="3287713"/>
          <p14:tracePt t="71821" x="3913188" y="3287713"/>
          <p14:tracePt t="71824" x="3892550" y="3308350"/>
          <p14:tracePt t="71839" x="3883025" y="3308350"/>
          <p14:tracePt t="71844" x="3871913" y="3308350"/>
          <p14:tracePt t="71854" x="3862388" y="3308350"/>
          <p14:tracePt t="71872" x="3852863" y="3308350"/>
          <p14:tracePt t="71888" x="3852863" y="3317875"/>
          <p14:tracePt t="71891" x="3841750" y="3317875"/>
          <p14:tracePt t="71910" x="3832225" y="3327400"/>
          <p14:tracePt t="71922" x="3822700" y="3327400"/>
          <p14:tracePt t="71929" x="3811588" y="3327400"/>
          <p14:tracePt t="71940" x="3811588" y="3338513"/>
          <p14:tracePt t="71955" x="3802063" y="3338513"/>
          <p14:tracePt t="71971" x="3790950" y="3338513"/>
          <p14:tracePt t="71978" x="3781425" y="3348038"/>
          <p14:tracePt t="72006" x="3771900" y="3348038"/>
          <p14:tracePt t="72559" x="3781425" y="3359150"/>
          <p14:tracePt t="72571" x="3790950" y="3368675"/>
          <p14:tracePt t="72577" x="3802063" y="3378200"/>
          <p14:tracePt t="72587" x="3822700" y="3389313"/>
          <p14:tracePt t="72596" x="3832225" y="3389313"/>
          <p14:tracePt t="72605" x="3852863" y="3398838"/>
          <p14:tracePt t="72620" x="3852863" y="3408363"/>
          <p14:tracePt t="72625" x="3862388" y="3408363"/>
          <p14:tracePt t="72637" x="3871913" y="3419475"/>
          <p14:tracePt t="72653" x="3883025" y="3429000"/>
          <p14:tracePt t="72662" x="3892550" y="3429000"/>
          <p14:tracePt t="72670" x="3902075" y="3438525"/>
          <p14:tracePt t="72690" x="3913188" y="3438525"/>
          <p14:tracePt t="72703" x="3922713" y="3449638"/>
          <p14:tracePt t="72721" x="3932238" y="3449638"/>
          <p14:tracePt t="72727" x="3932238" y="3459163"/>
          <p14:tracePt t="72737" x="3943350" y="3459163"/>
          <p14:tracePt t="72746" x="3952875" y="3468688"/>
          <p14:tracePt t="72755" x="3962400" y="3468688"/>
          <p14:tracePt t="72774" x="3973513" y="3468688"/>
          <p14:tracePt t="72787" x="3994150" y="3468688"/>
          <p14:tracePt t="72793" x="4013200" y="3468688"/>
          <p14:tracePt t="72803" x="4024313" y="3468688"/>
          <p14:tracePt t="72812" x="4033838" y="3468688"/>
          <p14:tracePt t="72820" x="4054475" y="3468688"/>
          <p14:tracePt t="72830" x="4073525" y="3468688"/>
          <p14:tracePt t="72853" x="4094163" y="3468688"/>
          <p14:tracePt t="72870" x="4103688" y="3468688"/>
          <p14:tracePt t="72887" x="4114800" y="3468688"/>
          <p14:tracePt t="72905" x="4124325" y="3468688"/>
          <p14:tracePt t="72924" x="4133850" y="3468688"/>
          <p14:tracePt t="72942" x="4133850" y="3459163"/>
          <p14:tracePt t="72953" x="4144963" y="3459163"/>
          <p14:tracePt t="72961" x="4154488" y="3449638"/>
          <p14:tracePt t="72970" x="4165600" y="3438525"/>
          <p14:tracePt t="72979" x="4175125" y="3429000"/>
          <p14:tracePt t="72989" x="4184650" y="3419475"/>
          <p14:tracePt t="73003" x="4195763" y="3398838"/>
          <p14:tracePt t="73007" x="4205288" y="3378200"/>
          <p14:tracePt t="73020" x="4214813" y="3359150"/>
          <p14:tracePt t="73026" x="4214813" y="3348038"/>
          <p14:tracePt t="73037" x="4235450" y="3327400"/>
          <p14:tracePt t="73045" x="4235450" y="3308350"/>
          <p14:tracePt t="73055" x="4235450" y="3297238"/>
          <p14:tracePt t="73071" x="4244975" y="3278188"/>
          <p14:tracePt t="73073" x="4256088" y="3257550"/>
          <p14:tracePt t="73088" x="4265613" y="3248025"/>
          <p14:tracePt t="73092" x="4265613" y="3236913"/>
          <p14:tracePt t="73104" x="4265613" y="3217863"/>
          <p14:tracePt t="73111" x="4275138" y="3206750"/>
          <p14:tracePt t="73121" x="4275138" y="3197225"/>
          <p14:tracePt t="73129" x="4275138" y="3176588"/>
          <p14:tracePt t="73138" x="4275138" y="3155950"/>
          <p14:tracePt t="73154" x="4275138" y="3146425"/>
          <p14:tracePt t="73158" x="4286250" y="3136900"/>
          <p14:tracePt t="73170" x="4286250" y="3116263"/>
          <p14:tracePt t="73177" x="4286250" y="3106738"/>
          <p14:tracePt t="73187" x="4286250" y="3086100"/>
          <p14:tracePt t="73196" x="4286250" y="3076575"/>
          <p14:tracePt t="73205" x="4286250" y="3055938"/>
          <p14:tracePt t="73221" x="4286250" y="3046413"/>
          <p14:tracePt t="73224" x="4286250" y="3035300"/>
          <p14:tracePt t="73236" x="4286250" y="3016250"/>
          <p14:tracePt t="73242" x="4286250" y="3005138"/>
          <p14:tracePt t="73253" x="4286250" y="2995613"/>
          <p14:tracePt t="73262" x="4286250" y="2984500"/>
          <p14:tracePt t="73270" x="4286250" y="2974975"/>
          <p14:tracePt t="73280" x="4286250" y="2965450"/>
          <p14:tracePt t="73289" x="4286250" y="2954338"/>
          <p14:tracePt t="73303" x="4275138" y="2954338"/>
          <p14:tracePt t="73308" x="4275138" y="2944813"/>
          <p14:tracePt t="73327" x="4275138" y="2935288"/>
          <p14:tracePt t="73336" x="4275138" y="2924175"/>
          <p14:tracePt t="73355" x="4275138" y="2914650"/>
          <p14:tracePt t="73373" x="4265613" y="2905125"/>
          <p14:tracePt t="73392" x="4265613" y="2894013"/>
          <p14:tracePt t="73403" x="4265613" y="2884488"/>
          <p14:tracePt t="73420" x="4256088" y="2874963"/>
          <p14:tracePt t="73437" x="4244975" y="2863850"/>
          <p14:tracePt t="73439" x="4244975" y="2854325"/>
          <p14:tracePt t="73459" x="4235450" y="2844800"/>
          <p14:tracePt t="73470" x="4225925" y="2844800"/>
          <p14:tracePt t="73478" x="4225925" y="2833688"/>
          <p14:tracePt t="73488" x="4205288" y="2824163"/>
          <p14:tracePt t="73503" x="4195763" y="2813050"/>
          <p14:tracePt t="73506" x="4184650" y="2813050"/>
          <p14:tracePt t="73520" x="4175125" y="2813050"/>
          <p14:tracePt t="73526" x="4165600" y="2803525"/>
          <p14:tracePt t="73544" x="4154488" y="2803525"/>
          <p14:tracePt t="73553" x="4154488" y="2794000"/>
          <p14:tracePt t="73563" x="4144963" y="2794000"/>
          <p14:tracePt t="73592" x="4133850" y="2794000"/>
          <p14:tracePt t="73611" x="4124325" y="2794000"/>
          <p14:tracePt t="73620" x="4114800" y="2794000"/>
          <p14:tracePt t="73640" x="4103688" y="2794000"/>
          <p14:tracePt t="73657" x="4094163" y="2794000"/>
          <p14:tracePt t="73676" x="4073525" y="2794000"/>
          <p14:tracePt t="73696" x="4064000" y="2794000"/>
          <p14:tracePt t="73706" x="4043363" y="2794000"/>
          <p14:tracePt t="73719" x="4033838" y="2794000"/>
          <p14:tracePt t="73724" x="4024313" y="2803525"/>
          <p14:tracePt t="73737" x="4003675" y="2803525"/>
          <p14:tracePt t="73743" x="3994150" y="2803525"/>
          <p14:tracePt t="73753" x="3983038" y="2803525"/>
          <p14:tracePt t="73762" x="3973513" y="2803525"/>
          <p14:tracePt t="73771" x="3962400" y="2803525"/>
          <p14:tracePt t="73787" x="3952875" y="2803525"/>
          <p14:tracePt t="73790" x="3932238" y="2813050"/>
          <p14:tracePt t="73810" x="3922713" y="2813050"/>
          <p14:tracePt t="73821" x="3902075" y="2824163"/>
          <p14:tracePt t="73838" x="3883025" y="2824163"/>
          <p14:tracePt t="73853" x="3871913" y="2824163"/>
          <p14:tracePt t="73857" x="3871913" y="2833688"/>
          <p14:tracePt t="73870" x="3852863" y="2833688"/>
          <p14:tracePt t="73887" x="3841750" y="2833688"/>
          <p14:tracePt t="73895" x="3841750" y="2844800"/>
          <p14:tracePt t="73904" x="3832225" y="2844800"/>
          <p14:tracePt t="73922" x="3822700" y="2854325"/>
          <p14:tracePt t="73937" x="3811588" y="2854325"/>
          <p14:tracePt t="73943" x="3802063" y="2854325"/>
          <p14:tracePt t="73953" x="3802063" y="2863850"/>
          <p14:tracePt t="73962" x="3790950" y="2863850"/>
          <p14:tracePt t="73980" x="3781425" y="2874963"/>
          <p14:tracePt t="74003" x="3771900" y="2884488"/>
          <p14:tracePt t="74009" x="3771900" y="2894013"/>
          <p14:tracePt t="74028" x="3760788" y="2905125"/>
          <p14:tracePt t="74054" x="3760788" y="2914650"/>
          <p14:tracePt t="74057" x="3751263" y="2914650"/>
          <p14:tracePt t="74071" x="3741738" y="2924175"/>
          <p14:tracePt t="74087" x="3741738" y="2935288"/>
          <p14:tracePt t="74104" x="3741738" y="2944813"/>
          <p14:tracePt t="74121" x="3730625" y="2944813"/>
          <p14:tracePt t="74138" x="3730625" y="2954338"/>
          <p14:tracePt t="74155" x="3730625" y="2965450"/>
          <p14:tracePt t="74161" x="3730625" y="2974975"/>
          <p14:tracePt t="74171" x="3730625" y="2984500"/>
          <p14:tracePt t="74180" x="3730625" y="2995613"/>
          <p14:tracePt t="74189" x="3730625" y="3005138"/>
          <p14:tracePt t="74205" x="3730625" y="3016250"/>
          <p14:tracePt t="74209" x="3730625" y="3025775"/>
          <p14:tracePt t="74220" x="3730625" y="3035300"/>
          <p14:tracePt t="74228" x="3730625" y="3055938"/>
          <p14:tracePt t="74238" x="3730625" y="3065463"/>
          <p14:tracePt t="74254" x="3730625" y="3076575"/>
          <p14:tracePt t="74256" x="3730625" y="3095625"/>
          <p14:tracePt t="74271" x="3741738" y="3125788"/>
          <p14:tracePt t="74275" x="3751263" y="3146425"/>
          <p14:tracePt t="74287" x="3751263" y="3176588"/>
          <p14:tracePt t="74294" x="3760788" y="3197225"/>
          <p14:tracePt t="74304" x="3771900" y="3206750"/>
          <p14:tracePt t="74314" x="3771900" y="3236913"/>
          <p14:tracePt t="74323" x="3771900" y="3248025"/>
          <p14:tracePt t="74337" x="3781425" y="3257550"/>
          <p14:tracePt t="74342" x="3790950" y="3267075"/>
          <p14:tracePt t="74353" x="3790950" y="3278188"/>
          <p14:tracePt t="74360" x="3790950" y="3287713"/>
          <p14:tracePt t="74370" x="3802063" y="3297238"/>
          <p14:tracePt t="74379" x="3811588" y="3308350"/>
          <p14:tracePt t="74402" x="3811588" y="3317875"/>
          <p14:tracePt t="74407" x="3822700" y="3317875"/>
          <p14:tracePt t="74420" x="3822700" y="3327400"/>
          <p14:tracePt t="74446" x="3832225" y="3338513"/>
          <p14:tracePt t="74455" x="3832225" y="3348038"/>
          <p14:tracePt t="74485" x="3841750" y="3359150"/>
          <p14:tracePt t="74503" x="3852863" y="3368675"/>
          <p14:tracePt t="74536" x="3852863" y="3378200"/>
          <p14:tracePt t="74539" x="3862388" y="3389313"/>
          <p14:tracePt t="74558" x="3871913" y="3389313"/>
          <p14:tracePt t="74571" x="3871913" y="3398838"/>
          <p14:tracePt t="74587" x="3883025" y="3398838"/>
          <p14:tracePt t="74596" x="3892550" y="3408363"/>
          <p14:tracePt t="74620" x="3892550" y="3419475"/>
          <p14:tracePt t="74624" x="3902075" y="3419475"/>
          <p14:tracePt t="74643" x="3902075" y="3429000"/>
          <p14:tracePt t="74653" x="3913188" y="3438525"/>
          <p14:tracePt t="74686" x="3922713" y="3438525"/>
          <p14:tracePt t="74690" x="3932238" y="3449638"/>
          <p14:tracePt t="74709" x="3943350" y="3449638"/>
          <p14:tracePt t="74728" x="3952875" y="3449638"/>
          <p14:tracePt t="74738" x="3962400" y="3449638"/>
          <p14:tracePt t="74746" x="3973513" y="3449638"/>
          <p14:tracePt t="74755" x="3983038" y="3449638"/>
          <p14:tracePt t="74772" x="3994150" y="3449638"/>
          <p14:tracePt t="74774" x="4003675" y="3449638"/>
          <p14:tracePt t="74787" x="4033838" y="3449638"/>
          <p14:tracePt t="74792" x="4054475" y="3449638"/>
          <p14:tracePt t="74803" x="4064000" y="3438525"/>
          <p14:tracePt t="74811" x="4084638" y="3438525"/>
          <p14:tracePt t="74821" x="4114800" y="3429000"/>
          <p14:tracePt t="74837" x="4133850" y="3408363"/>
          <p14:tracePt t="74840" x="4144963" y="3408363"/>
          <p14:tracePt t="74853" x="4165600" y="3398838"/>
          <p14:tracePt t="74858" x="4184650" y="3389313"/>
          <p14:tracePt t="74872" x="4205288" y="3378200"/>
          <p14:tracePt t="74898" x="4225925" y="3368675"/>
          <p14:tracePt t="74905" x="4244975" y="3359150"/>
          <p14:tracePt t="74921" x="4244975" y="3348038"/>
          <p14:tracePt t="74924" x="4256088" y="3348038"/>
          <p14:tracePt t="74943" x="4256088" y="3338513"/>
          <p14:tracePt t="74963" x="4265613" y="3338513"/>
          <p14:tracePt t="74971" x="4265613" y="3327400"/>
          <p14:tracePt t="74990" x="4265613" y="3308350"/>
          <p14:tracePt t="75004" x="4275138" y="3308350"/>
          <p14:tracePt t="75009" x="4275138" y="3297238"/>
          <p14:tracePt t="75020" x="4286250" y="3267075"/>
          <p14:tracePt t="75028" x="4286250" y="3248025"/>
          <p14:tracePt t="75037" x="4286250" y="3217863"/>
          <p14:tracePt t="75047" x="4286250" y="3187700"/>
          <p14:tracePt t="75056" x="4286250" y="3167063"/>
          <p14:tracePt t="75072" x="4286250" y="3146425"/>
          <p14:tracePt t="75074" x="4286250" y="3136900"/>
          <p14:tracePt t="75088" x="4286250" y="3125788"/>
          <p14:tracePt t="75093" x="4286250" y="3106738"/>
          <p14:tracePt t="75106" x="4286250" y="3095625"/>
          <p14:tracePt t="75112" x="4286250" y="3086100"/>
          <p14:tracePt t="75122" x="4275138" y="3076575"/>
          <p14:tracePt t="75137" x="4275138" y="3055938"/>
          <p14:tracePt t="75141" x="4275138" y="3046413"/>
          <p14:tracePt t="75154" x="4275138" y="3025775"/>
          <p14:tracePt t="75159" x="4265613" y="3016250"/>
          <p14:tracePt t="75170" x="4256088" y="3005138"/>
          <p14:tracePt t="75178" x="4256088" y="2984500"/>
          <p14:tracePt t="75187" x="4244975" y="2974975"/>
          <p14:tracePt t="75204" x="4235450" y="2965450"/>
          <p14:tracePt t="75207" x="4235450" y="2954338"/>
          <p14:tracePt t="75226" x="4225925" y="2944813"/>
          <p14:tracePt t="75236" x="4225925" y="2935288"/>
          <p14:tracePt t="75245" x="4225925" y="2924175"/>
          <p14:tracePt t="75255" x="4214813" y="2924175"/>
          <p14:tracePt t="75269" x="4214813" y="2914650"/>
          <p14:tracePt t="75273" x="4205288" y="2914650"/>
          <p14:tracePt t="75286" x="4195763" y="2905125"/>
          <p14:tracePt t="75292" x="4195763" y="2894013"/>
          <p14:tracePt t="75304" x="4184650" y="2894013"/>
          <p14:tracePt t="75311" x="4175125" y="2884488"/>
          <p14:tracePt t="75320" x="4165600" y="2884488"/>
          <p14:tracePt t="75336" x="4154488" y="2874963"/>
          <p14:tracePt t="75339" x="4154488" y="2863850"/>
          <p14:tracePt t="75353" x="4133850" y="2863850"/>
          <p14:tracePt t="75358" x="4133850" y="2854325"/>
          <p14:tracePt t="75370" x="4124325" y="2854325"/>
          <p14:tracePt t="75376" x="4114800" y="2844800"/>
          <p14:tracePt t="75386" x="4103688" y="2844800"/>
          <p14:tracePt t="75396" x="4103688" y="2833688"/>
          <p14:tracePt t="75406" x="4094163" y="2833688"/>
          <p14:tracePt t="75419" x="4084638" y="2833688"/>
          <p14:tracePt t="75425" x="4073525" y="2833688"/>
          <p14:tracePt t="75443" x="4064000" y="2824163"/>
          <p14:tracePt t="75453" x="4054475" y="2824163"/>
          <p14:tracePt t="75472" x="4043363" y="2824163"/>
          <p14:tracePt t="75486" x="4033838" y="2824163"/>
          <p14:tracePt t="75490" x="4024313" y="2824163"/>
          <p14:tracePt t="75511" x="4013200" y="2824163"/>
          <p14:tracePt t="75520" x="4003675" y="2824163"/>
          <p14:tracePt t="75536" x="3994150" y="2833688"/>
          <p14:tracePt t="75539" x="3994150" y="2844800"/>
          <p14:tracePt t="75553" x="3983038" y="2844800"/>
          <p14:tracePt t="75558" x="3983038" y="2854325"/>
          <p14:tracePt t="75570" x="3973513" y="2854325"/>
          <p14:tracePt t="75577" x="3962400" y="2863850"/>
          <p14:tracePt t="75596" x="3952875" y="2874963"/>
          <p14:tracePt t="75606" x="3952875" y="2884488"/>
          <p14:tracePt t="75620" x="3943350" y="2884488"/>
          <p14:tracePt t="75625" x="3932238" y="2894013"/>
          <p14:tracePt t="75636" x="3932238" y="2905125"/>
          <p14:tracePt t="75644" x="3922713" y="2914650"/>
          <p14:tracePt t="75668" x="3913188" y="2924175"/>
          <p14:tracePt t="75687" x="3902075" y="2935288"/>
          <p14:tracePt t="75704" x="3902075" y="2944813"/>
          <p14:tracePt t="75711" x="3892550" y="2954338"/>
          <p14:tracePt t="75721" x="3883025" y="2954338"/>
          <p14:tracePt t="75737" x="3883025" y="2965450"/>
          <p14:tracePt t="75753" x="3871913" y="2974975"/>
          <p14:tracePt t="75778" x="3862388" y="2984500"/>
          <p14:tracePt t="75788" x="3862388" y="2995613"/>
          <p14:tracePt t="75803" x="3852863" y="2995613"/>
          <p14:tracePt t="75819" x="3841750" y="3005138"/>
          <p14:tracePt t="75837" x="3841750" y="3016250"/>
          <p14:tracePt t="75845" x="3832225" y="3016250"/>
          <p14:tracePt t="75870" x="3832225" y="3025775"/>
          <p14:tracePt t="75873" x="3832225" y="3035300"/>
          <p14:tracePt t="75898" x="3822700" y="3046413"/>
          <p14:tracePt t="75911" x="3822700" y="3055938"/>
          <p14:tracePt t="75941" x="3811588" y="3065463"/>
          <p14:tracePt t="75959" x="3811588" y="3076575"/>
          <p14:tracePt t="75970" x="3811588" y="3086100"/>
          <p14:tracePt t="75978" x="3802063" y="3086100"/>
          <p14:tracePt t="75988" x="3802063" y="3095625"/>
          <p14:tracePt t="76007" x="3802063" y="3106738"/>
          <p14:tracePt t="76026" x="3802063" y="3116263"/>
          <p14:tracePt t="76037" x="3802063" y="3125788"/>
          <p14:tracePt t="76055" x="3802063" y="3136900"/>
          <p14:tracePt t="76074" x="3802063" y="3146425"/>
          <p14:tracePt t="76092" x="3802063" y="3167063"/>
          <p14:tracePt t="76113" x="3802063" y="3176588"/>
          <p14:tracePt t="76121" x="3802063" y="3187700"/>
          <p14:tracePt t="76137" x="3802063" y="3197225"/>
          <p14:tracePt t="76141" x="3802063" y="3206750"/>
          <p14:tracePt t="76158" x="3802063" y="3217863"/>
          <p14:tracePt t="76177" x="3802063" y="3227388"/>
          <p14:tracePt t="76187" x="3802063" y="3236913"/>
          <p14:tracePt t="76205" x="3802063" y="3248025"/>
          <p14:tracePt t="76220" x="3802063" y="3257550"/>
          <p14:tracePt t="76224" x="3802063" y="3267075"/>
          <p14:tracePt t="76236" x="3811588" y="3278188"/>
          <p14:tracePt t="76243" x="3811588" y="3287713"/>
          <p14:tracePt t="76252" x="3822700" y="3297238"/>
          <p14:tracePt t="76271" x="3822700" y="3308350"/>
          <p14:tracePt t="76285" x="3832225" y="3317875"/>
          <p14:tracePt t="76289" x="3841750" y="3327400"/>
          <p14:tracePt t="76303" x="3841750" y="3338513"/>
          <p14:tracePt t="76309" x="3852863" y="3338513"/>
          <p14:tracePt t="76319" x="3852863" y="3348038"/>
          <p14:tracePt t="76328" x="3862388" y="3359150"/>
          <p14:tracePt t="76337" x="3871913" y="3368675"/>
          <p14:tracePt t="76346" x="3883025" y="3378200"/>
          <p14:tracePt t="76356" x="3892550" y="3398838"/>
          <p14:tracePt t="76370" x="3902075" y="3408363"/>
          <p14:tracePt t="76374" x="3922713" y="3419475"/>
          <p14:tracePt t="76385" x="3932238" y="3429000"/>
          <p14:tracePt t="76394" x="3943350" y="3449638"/>
          <p14:tracePt t="76402" x="3962400" y="3468688"/>
          <p14:tracePt t="76413" x="3973513" y="3489325"/>
          <p14:tracePt t="76422" x="3994150" y="3509963"/>
          <p14:tracePt t="76436" x="3994150" y="3530600"/>
          <p14:tracePt t="76441" x="4013200" y="3540125"/>
          <p14:tracePt t="76453" x="4024313" y="3560763"/>
          <p14:tracePt t="76459" x="4024313" y="3570288"/>
          <p14:tracePt t="76470" x="4033838" y="3579813"/>
          <p14:tracePt t="76478" x="4033838" y="3590925"/>
          <p14:tracePt t="76746" x="4033838" y="3609975"/>
          <p14:tracePt t="76756" x="4033838" y="3670300"/>
          <p14:tracePt t="76773" x="4033838" y="3721100"/>
          <p14:tracePt t="76777" x="4033838" y="3792538"/>
          <p14:tracePt t="76788" x="4024313" y="3873500"/>
          <p14:tracePt t="76794" x="4013200" y="3952875"/>
          <p14:tracePt t="76804" x="4013200" y="4033838"/>
          <p14:tracePt t="76820" x="4013200" y="4124325"/>
          <p14:tracePt t="76822" x="3994150" y="4246563"/>
          <p14:tracePt t="76836" x="3994150" y="4387850"/>
          <p14:tracePt t="76841" x="3962400" y="4578350"/>
          <p14:tracePt t="76852" x="3952875" y="4779963"/>
          <p14:tracePt t="76860" x="3922713" y="4981575"/>
          <p14:tracePt t="76869" x="3892550" y="5194300"/>
          <p14:tracePt t="76878" x="3883025" y="5345113"/>
          <p14:tracePt t="76897" x="3871913" y="5435600"/>
          <p14:tracePt t="76903" x="3871913" y="5486400"/>
          <p14:tracePt t="76906" x="3862388" y="5546725"/>
          <p14:tracePt t="76919" x="3862388" y="5567363"/>
          <p14:tracePt t="76925" x="3852863" y="5588000"/>
          <p14:tracePt t="77136" x="3811588" y="5799138"/>
          <p14:tracePt t="77144" x="3721100" y="6151563"/>
          <p14:tracePt t="77155" x="3690938" y="6303963"/>
          <p14:tracePt t="77170" x="3670300" y="6373813"/>
          <p14:tracePt t="77173" x="3670300" y="6424613"/>
          <p14:tracePt t="77187" x="3660775" y="6445250"/>
          <p14:tracePt t="77191" x="3651250" y="6464300"/>
          <p14:tracePt t="77205" x="3651250" y="6475413"/>
          <p14:tracePt t="77211" x="3640138" y="6494463"/>
          <p14:tracePt t="77221" x="3640138" y="6515100"/>
          <p14:tracePt t="77236" x="3640138" y="6535738"/>
          <p14:tracePt t="77240" x="3630613" y="6545263"/>
          <p14:tracePt t="77253" x="3630613" y="6565900"/>
          <p14:tracePt t="77259" x="3619500" y="6596063"/>
          <p14:tracePt t="77269" x="3619500" y="6605588"/>
          <p14:tracePt t="77277" x="3619500" y="6616700"/>
          <p14:tracePt t="77287" x="3619500" y="6626225"/>
          <p14:tracePt t="77302" x="3619500" y="6646863"/>
          <p14:tracePt t="77305" x="3619500" y="6656388"/>
          <p14:tracePt t="77319" x="3619500" y="6677025"/>
          <p14:tracePt t="77324" x="3619500" y="6696075"/>
          <p14:tracePt t="77335" x="3619500" y="6716713"/>
          <p14:tracePt t="77343" x="3630613" y="6756400"/>
          <p14:tracePt t="77353" x="3640138" y="6788150"/>
          <p14:tracePt t="77361" x="3640138" y="6807200"/>
          <p14:tracePt t="77371" x="3651250" y="6827838"/>
          <p14:tracePt t="77386" x="3651250" y="6837363"/>
          <p14:tracePt t="78101" x="0" y="0"/>
        </p14:tracePtLst>
        <p14:tracePtLst>
          <p14:tracePt t="83903" x="3832225" y="6332538"/>
          <p14:tracePt t="84211" x="4265613" y="6102350"/>
          <p14:tracePt t="84220" x="4689475" y="5718175"/>
          <p14:tracePt t="84235" x="5102225" y="5405438"/>
          <p14:tracePt t="84239" x="5516563" y="5103813"/>
          <p14:tracePt t="84251" x="5889625" y="4881563"/>
          <p14:tracePt t="84257" x="6272213" y="4629150"/>
          <p14:tracePt t="84268" x="6656388" y="4367213"/>
          <p14:tracePt t="84276" x="7099300" y="4064000"/>
          <p14:tracePt t="84496" x="7372350" y="3429000"/>
          <p14:tracePt t="84505" x="7724775" y="2703513"/>
          <p14:tracePt t="84518" x="7996238" y="2117725"/>
          <p14:tracePt t="84523" x="8188325" y="1644650"/>
          <p14:tracePt t="84535" x="8329613" y="1331913"/>
          <p14:tracePt t="84541" x="8401050" y="1109663"/>
          <p14:tracePt t="84552" x="8450263" y="968375"/>
          <p14:tracePt t="84561" x="8461375" y="917575"/>
          <p14:tracePt t="84569" x="8480425" y="896938"/>
          <p14:tracePt t="84585" x="8480425" y="877888"/>
          <p14:tracePt t="84589" x="8480425" y="857250"/>
          <p14:tracePt t="84602" x="8491538" y="847725"/>
          <p14:tracePt t="84608" x="8501063" y="836613"/>
          <p14:tracePt t="84618" x="8501063" y="817563"/>
          <p14:tracePt t="84626" x="8510588" y="806450"/>
          <p14:tracePt t="84636" x="8521700" y="787400"/>
          <p14:tracePt t="84651" x="8521700" y="766763"/>
          <p14:tracePt t="84655" x="8521700" y="746125"/>
          <p14:tracePt t="84668" x="8531225" y="746125"/>
          <p14:tracePt t="84674" x="8531225" y="736600"/>
          <p14:tracePt t="84684" x="8540750" y="736600"/>
          <p14:tracePt t="84693" x="8540750" y="725488"/>
          <p14:tracePt t="84718" x="8540750" y="715963"/>
          <p14:tracePt t="84788" x="8540750" y="725488"/>
          <p14:tracePt t="84800" x="8521700" y="736600"/>
          <p14:tracePt t="84807" x="8491538" y="787400"/>
          <p14:tracePt t="84817" x="8389938" y="887413"/>
          <p14:tracePt t="84826" x="8289925" y="989013"/>
          <p14:tracePt t="84835" x="8229600" y="1038225"/>
          <p14:tracePt t="84850" x="8197850" y="1058863"/>
          <p14:tracePt t="84854" x="8178800" y="1079500"/>
          <p14:tracePt t="84868" x="8167688" y="1079500"/>
          <p14:tracePt t="84875" x="8158163" y="1098550"/>
          <p14:tracePt t="84884" x="8148638" y="1098550"/>
          <p14:tracePt t="84903" x="8137525" y="1109663"/>
          <p14:tracePt t="84941" x="8128000" y="1119188"/>
          <p14:tracePt t="84960" x="8128000" y="1130300"/>
          <p14:tracePt t="85297" x="8128000" y="1119188"/>
          <p14:tracePt t="85306" x="8128000" y="1089025"/>
          <p14:tracePt t="85317" x="8128000" y="1058863"/>
          <p14:tracePt t="85324" x="8128000" y="1038225"/>
          <p14:tracePt t="85334" x="8128000" y="1019175"/>
          <p14:tracePt t="85343" x="8128000" y="1008063"/>
          <p14:tracePt t="85353" x="8128000" y="989013"/>
          <p14:tracePt t="85367" x="8118475" y="968375"/>
          <p14:tracePt t="85372" x="8107363" y="958850"/>
          <p14:tracePt t="85384" x="8097838" y="947738"/>
          <p14:tracePt t="85391" x="8077200" y="927100"/>
          <p14:tracePt t="85402" x="8077200" y="917575"/>
          <p14:tracePt t="85417" x="8058150" y="908050"/>
          <p14:tracePt t="85421" x="8047038" y="896938"/>
          <p14:tracePt t="85434" x="8037513" y="896938"/>
          <p14:tracePt t="85440" x="8026400" y="896938"/>
          <p14:tracePt t="85450" x="8016875" y="896938"/>
          <p14:tracePt t="85458" x="8007350" y="887413"/>
          <p14:tracePt t="85468" x="7996238" y="887413"/>
          <p14:tracePt t="85483" x="7986713" y="877888"/>
          <p14:tracePt t="85487" x="7966075" y="877888"/>
          <p14:tracePt t="85500" x="7956550" y="877888"/>
          <p14:tracePt t="85506" x="7947025" y="877888"/>
          <p14:tracePt t="85517" x="7935913" y="877888"/>
          <p14:tracePt t="85526" x="7916863" y="877888"/>
          <p14:tracePt t="85535" x="7905750" y="877888"/>
          <p14:tracePt t="85550" x="7896225" y="877888"/>
          <p14:tracePt t="85554" x="7875588" y="887413"/>
          <p14:tracePt t="85567" x="7845425" y="896938"/>
          <p14:tracePt t="85573" x="7824788" y="896938"/>
          <p14:tracePt t="85583" x="7805738" y="927100"/>
          <p14:tracePt t="85594" x="7785100" y="938213"/>
          <p14:tracePt t="85602" x="7754938" y="958850"/>
          <p14:tracePt t="85617" x="7734300" y="977900"/>
          <p14:tracePt t="85621" x="7724775" y="998538"/>
          <p14:tracePt t="85634" x="7704138" y="1019175"/>
          <p14:tracePt t="85640" x="7694613" y="1038225"/>
          <p14:tracePt t="85650" x="7683500" y="1049338"/>
          <p14:tracePt t="85660" x="7673975" y="1068388"/>
          <p14:tracePt t="85669" x="7664450" y="1079500"/>
          <p14:tracePt t="85684" x="7653338" y="1089025"/>
          <p14:tracePt t="85689" x="7653338" y="1098550"/>
          <p14:tracePt t="85700" x="7653338" y="1109663"/>
          <p14:tracePt t="85708" x="7643813" y="1119188"/>
          <p14:tracePt t="85718" x="7634288" y="1139825"/>
          <p14:tracePt t="85736" x="7623175" y="1160463"/>
          <p14:tracePt t="85751" x="7613650" y="1179513"/>
          <p14:tracePt t="85755" x="7613650" y="1200150"/>
          <p14:tracePt t="85768" x="7613650" y="1220788"/>
          <p14:tracePt t="85775" x="7604125" y="1239838"/>
          <p14:tracePt t="85785" x="7593013" y="1260475"/>
          <p14:tracePt t="85801" x="7593013" y="1290638"/>
          <p14:tracePt t="85804" x="7583488" y="1311275"/>
          <p14:tracePt t="85818" x="7583488" y="1331913"/>
          <p14:tracePt t="85822" x="7583488" y="1341438"/>
          <p14:tracePt t="85834" x="7583488" y="1362075"/>
          <p14:tracePt t="85841" x="7583488" y="1381125"/>
          <p14:tracePt t="85851" x="7583488" y="1411288"/>
          <p14:tracePt t="85861" x="7604125" y="1431925"/>
          <p14:tracePt t="85869" x="7604125" y="1452563"/>
          <p14:tracePt t="85884" x="7623175" y="1473200"/>
          <p14:tracePt t="85897" x="7634288" y="1503363"/>
          <p14:tracePt t="85902" x="7643813" y="1522413"/>
          <p14:tracePt t="85908" x="7664450" y="1543050"/>
          <p14:tracePt t="85917" x="7673975" y="1563688"/>
          <p14:tracePt t="85926" x="7683500" y="1582738"/>
          <p14:tracePt t="85935" x="7704138" y="1593850"/>
          <p14:tracePt t="85951" x="7715250" y="1612900"/>
          <p14:tracePt t="85954" x="7734300" y="1624013"/>
          <p14:tracePt t="85967" x="7745413" y="1633538"/>
          <p14:tracePt t="85972" x="7764463" y="1654175"/>
          <p14:tracePt t="85984" x="7785100" y="1663700"/>
          <p14:tracePt t="85991" x="7794625" y="1674813"/>
          <p14:tracePt t="86002" x="7815263" y="1684338"/>
          <p14:tracePt t="86017" x="7835900" y="1704975"/>
          <p14:tracePt t="86019" x="7845425" y="1714500"/>
          <p14:tracePt t="86035" x="7866063" y="1724025"/>
          <p14:tracePt t="86039" x="7875588" y="1735138"/>
          <p14:tracePt t="86051" x="7886700" y="1735138"/>
          <p14:tracePt t="86057" x="7905750" y="1744663"/>
          <p14:tracePt t="86067" x="7916863" y="1754188"/>
          <p14:tracePt t="86076" x="7926388" y="1754188"/>
          <p14:tracePt t="86086" x="7935913" y="1765300"/>
          <p14:tracePt t="86101" x="7947025" y="1765300"/>
          <p14:tracePt t="86104" x="7956550" y="1774825"/>
          <p14:tracePt t="86118" x="7966075" y="1774825"/>
          <p14:tracePt t="86123" x="7977188" y="1774825"/>
          <p14:tracePt t="86134" x="7996238" y="1774825"/>
          <p14:tracePt t="86142" x="8007350" y="1774825"/>
          <p14:tracePt t="86152" x="8016875" y="1774825"/>
          <p14:tracePt t="86170" x="8058150" y="1774825"/>
          <p14:tracePt t="86183" x="8077200" y="1774825"/>
          <p14:tracePt t="86189" x="8097838" y="1774825"/>
          <p14:tracePt t="86201" x="8118475" y="1774825"/>
          <p14:tracePt t="86207" x="8137525" y="1774825"/>
          <p14:tracePt t="86218" x="8158163" y="1774825"/>
          <p14:tracePt t="86226" x="8178800" y="1765300"/>
          <p14:tracePt t="86235" x="8197850" y="1754188"/>
          <p14:tracePt t="86251" x="8208963" y="1754188"/>
          <p14:tracePt t="86255" x="8229600" y="1735138"/>
          <p14:tracePt t="86267" x="8248650" y="1724025"/>
          <p14:tracePt t="86272" x="8269288" y="1693863"/>
          <p14:tracePt t="86284" x="8289925" y="1674813"/>
          <p14:tracePt t="86294" x="8299450" y="1663700"/>
          <p14:tracePt t="86302" x="8320088" y="1644650"/>
          <p14:tracePt t="86317" x="8329613" y="1624013"/>
          <p14:tracePt t="86321" x="8339138" y="1612900"/>
          <p14:tracePt t="86334" x="8350250" y="1593850"/>
          <p14:tracePt t="86339" x="8350250" y="1573213"/>
          <p14:tracePt t="86351" x="8359775" y="1563688"/>
          <p14:tracePt t="86358" x="8369300" y="1543050"/>
          <p14:tracePt t="86368" x="8369300" y="1512888"/>
          <p14:tracePt t="86376" x="8389938" y="1482725"/>
          <p14:tracePt t="86386" x="8401050" y="1452563"/>
          <p14:tracePt t="86401" x="8401050" y="1431925"/>
          <p14:tracePt t="86406" x="8401050" y="1401763"/>
          <p14:tracePt t="86417" x="8401050" y="1381125"/>
          <p14:tracePt t="86425" x="8401050" y="1362075"/>
          <p14:tracePt t="86434" x="8401050" y="1341438"/>
          <p14:tracePt t="86450" x="8389938" y="1311275"/>
          <p14:tracePt t="86452" x="8380413" y="1281113"/>
          <p14:tracePt t="86468" x="8369300" y="1260475"/>
          <p14:tracePt t="86471" x="8350250" y="1239838"/>
          <p14:tracePt t="86484" x="8339138" y="1220788"/>
          <p14:tracePt t="86491" x="8329613" y="1200150"/>
          <p14:tracePt t="86501" x="8320088" y="1190625"/>
          <p14:tracePt t="86511" x="8299450" y="1169988"/>
          <p14:tracePt t="86519" x="8289925" y="1169988"/>
          <p14:tracePt t="86535" x="8278813" y="1149350"/>
          <p14:tracePt t="86538" x="8248650" y="1149350"/>
          <p14:tracePt t="86550" x="8229600" y="1139825"/>
          <p14:tracePt t="86557" x="8218488" y="1130300"/>
          <p14:tracePt t="86568" x="8197850" y="1119188"/>
          <p14:tracePt t="86577" x="8188325" y="1119188"/>
          <p14:tracePt t="86601" x="8178800" y="1119188"/>
          <p14:tracePt t="86606" x="8167688" y="1109663"/>
          <p14:tracePt t="86635" x="8158163" y="1109663"/>
          <p14:tracePt t="86672" x="8148638" y="1109663"/>
          <p14:tracePt t="86900" x="8088313" y="1200150"/>
          <p14:tracePt t="86917" x="7916863" y="1492250"/>
          <p14:tracePt t="86920" x="7683500" y="1846263"/>
          <p14:tracePt t="86935" x="7462838" y="2219325"/>
          <p14:tracePt t="86939" x="7240588" y="2551113"/>
          <p14:tracePt t="86952" x="7048500" y="2854325"/>
          <p14:tracePt t="86957" x="6858000" y="3125788"/>
          <p14:tracePt t="86968" x="6696075" y="3368675"/>
          <p14:tracePt t="86976" x="6564313" y="3570288"/>
          <p14:tracePt t="86985" x="6464300" y="3721100"/>
          <p14:tracePt t="87001" x="6392863" y="3841750"/>
          <p14:tracePt t="87004" x="6353175" y="3903663"/>
          <p14:tracePt t="87018" x="6323013" y="3943350"/>
          <p14:tracePt t="87023" x="6292850" y="3994150"/>
          <p14:tracePt t="87852" x="6142038" y="4114800"/>
          <p14:tracePt t="87867" x="5989638" y="4235450"/>
          <p14:tracePt t="87872" x="5889625" y="4295775"/>
          <p14:tracePt t="87885" x="5838825" y="4337050"/>
          <p14:tracePt t="87890" x="5818188" y="4356100"/>
          <p14:tracePt t="87911" x="5768975" y="4387850"/>
          <p14:tracePt t="87919" x="5757863" y="4387850"/>
          <p14:tracePt t="87935" x="5757863" y="4397375"/>
          <p14:tracePt t="87937" x="5737225" y="4397375"/>
          <p14:tracePt t="87956" x="5727700" y="4397375"/>
          <p14:tracePt t="87974" x="5718175" y="4406900"/>
          <p14:tracePt t="87984" x="5707063" y="4406900"/>
          <p14:tracePt t="88000" x="5697538" y="4406900"/>
          <p14:tracePt t="88016" x="5688013" y="4406900"/>
          <p14:tracePt t="88034" x="5676900" y="4406900"/>
          <p14:tracePt t="103361" x="5546725" y="4406900"/>
          <p14:tracePt t="103370" x="5284788" y="4376738"/>
          <p14:tracePt t="103380" x="5053013" y="4346575"/>
          <p14:tracePt t="103399" x="4779963" y="4295775"/>
          <p14:tracePt t="103414" x="4699000" y="4286250"/>
          <p14:tracePt t="103418" x="4629150" y="4276725"/>
          <p14:tracePt t="103429" x="4557713" y="4256088"/>
          <p14:tracePt t="103436" x="4446588" y="4225925"/>
          <p14:tracePt t="103446" x="4337050" y="4205288"/>
          <p14:tracePt t="103464" x="4235450" y="4165600"/>
          <p14:tracePt t="103465" x="4165600" y="4154488"/>
          <p14:tracePt t="103479" x="4114800" y="4154488"/>
          <p14:tracePt t="103484" x="4084638" y="4144963"/>
          <p14:tracePt t="103496" x="4043363" y="4144963"/>
          <p14:tracePt t="103503" x="3994150" y="4135438"/>
          <p14:tracePt t="103512" x="3962400" y="4124325"/>
          <p14:tracePt t="103530" x="3922713" y="4114800"/>
          <p14:tracePt t="103531" x="3871913" y="4105275"/>
          <p14:tracePt t="103546" x="3822700" y="4084638"/>
          <p14:tracePt t="103551" x="3760788" y="4075113"/>
          <p14:tracePt t="103563" x="3700463" y="4054475"/>
          <p14:tracePt t="103570" x="3651250" y="4044950"/>
          <p14:tracePt t="103580" x="3589338" y="4024313"/>
          <p14:tracePt t="103589" x="3540125" y="4013200"/>
          <p14:tracePt t="103598" x="3509963" y="3994150"/>
          <p14:tracePt t="103613" x="3468688" y="3983038"/>
          <p14:tracePt t="103617" x="3449638" y="3973513"/>
          <p14:tracePt t="103629" x="3398838" y="3952875"/>
          <p14:tracePt t="103636" x="3368675" y="3943350"/>
          <p14:tracePt t="103646" x="3327400" y="3922713"/>
          <p14:tracePt t="103655" x="3278188" y="3892550"/>
          <p14:tracePt t="103665" x="3246438" y="3873500"/>
          <p14:tracePt t="103680" x="3216275" y="3873500"/>
          <p14:tracePt t="103684" x="3206750" y="3862388"/>
          <p14:tracePt t="103695" x="3197225" y="3852863"/>
          <p14:tracePt t="103702" x="3176588" y="3852863"/>
          <p14:tracePt t="103713" x="3176588" y="3841750"/>
          <p14:tracePt t="103722" x="3167063" y="3832225"/>
          <p14:tracePt t="103745" x="3155950" y="3832225"/>
          <p14:tracePt t="103751" x="3146425" y="3822700"/>
          <p14:tracePt t="103770" x="3146425" y="3802063"/>
          <p14:tracePt t="103779" x="3125788" y="3802063"/>
          <p14:tracePt t="103795" x="3125788" y="3781425"/>
          <p14:tracePt t="103799" x="3116263" y="3781425"/>
          <p14:tracePt t="103812" x="3116263" y="3771900"/>
          <p14:tracePt t="103818" x="3106738" y="3751263"/>
          <p14:tracePt t="103829" x="3095625" y="3741738"/>
          <p14:tracePt t="103838" x="3086100" y="3721100"/>
          <p14:tracePt t="103847" x="3074988" y="3702050"/>
          <p14:tracePt t="103861" x="3065463" y="3681413"/>
          <p14:tracePt t="103866" x="3055938" y="3660775"/>
          <p14:tracePt t="103878" x="3044825" y="3640138"/>
          <p14:tracePt t="103891" x="3035300" y="3621088"/>
          <p14:tracePt t="103895" x="3025775" y="3609975"/>
          <p14:tracePt t="103905" x="3014663" y="3590925"/>
          <p14:tracePt t="103915" x="3014663" y="3579813"/>
          <p14:tracePt t="103930" x="3005138" y="3570288"/>
          <p14:tracePt t="103934" x="2995613" y="3560763"/>
          <p14:tracePt t="103964" x="2995613" y="3549650"/>
          <p14:tracePt t="103978" x="2984500" y="3540125"/>
          <p14:tracePt t="104040" x="2974975" y="3540125"/>
          <p14:tracePt t="104050" x="2974975" y="3530600"/>
          <p14:tracePt t="104300" x="2974975" y="3519488"/>
          <p14:tracePt t="104318" x="2965450" y="3519488"/>
          <p14:tracePt t="104390" x="2965450" y="3509963"/>
          <p14:tracePt t="104962" x="3106738" y="3519488"/>
          <p14:tracePt t="104972" x="3459163" y="3540125"/>
          <p14:tracePt t="104980" x="3721100" y="3570288"/>
          <p14:tracePt t="104995" x="3892550" y="3579813"/>
          <p14:tracePt t="105000" x="4003675" y="3600450"/>
          <p14:tracePt t="105012" x="4073525" y="3609975"/>
          <p14:tracePt t="105019" x="4124325" y="3609975"/>
          <p14:tracePt t="105029" x="4195763" y="3621088"/>
          <p14:tracePt t="105045" x="4265613" y="3621088"/>
          <p14:tracePt t="105048" x="4337050" y="3621088"/>
          <p14:tracePt t="105061" x="4397375" y="3621088"/>
          <p14:tracePt t="105067" x="4457700" y="3621088"/>
          <p14:tracePt t="105078" x="4518025" y="3621088"/>
          <p14:tracePt t="105086" x="4557713" y="3621088"/>
          <p14:tracePt t="105095" x="4587875" y="3621088"/>
          <p14:tracePt t="105105" x="4629150" y="3609975"/>
          <p14:tracePt t="105115" x="4668838" y="3609975"/>
          <p14:tracePt t="105130" x="4710113" y="3609975"/>
          <p14:tracePt t="105134" x="4779963" y="3600450"/>
          <p14:tracePt t="105146" x="4819650" y="3600450"/>
          <p14:tracePt t="105152" x="4870450" y="3600450"/>
          <p14:tracePt t="105162" x="4921250" y="3600450"/>
          <p14:tracePt t="105171" x="4960938" y="3600450"/>
          <p14:tracePt t="105180" x="5002213" y="3600450"/>
          <p14:tracePt t="105195" x="5032375" y="3600450"/>
          <p14:tracePt t="105199" x="5062538" y="3609975"/>
          <p14:tracePt t="105212" x="5102225" y="3621088"/>
          <p14:tracePt t="105217" x="5132388" y="3621088"/>
          <p14:tracePt t="105228" x="5173663" y="3640138"/>
          <p14:tracePt t="105236" x="5203825" y="3651250"/>
          <p14:tracePt t="105246" x="5233988" y="3660775"/>
          <p14:tracePt t="105255" x="5273675" y="3670300"/>
          <p14:tracePt t="105264" x="5324475" y="3670300"/>
          <p14:tracePt t="105278" x="5345113" y="3681413"/>
          <p14:tracePt t="105283" x="5364163" y="3681413"/>
          <p14:tracePt t="105294" x="5384800" y="3690938"/>
          <p14:tracePt t="105302" x="5405438" y="3690938"/>
          <p14:tracePt t="105311" x="5435600" y="3702050"/>
          <p14:tracePt t="105320" x="5465763" y="3702050"/>
          <p14:tracePt t="105329" x="5486400" y="3702050"/>
          <p14:tracePt t="105344" x="5516563" y="3702050"/>
          <p14:tracePt t="105348" x="5546725" y="3702050"/>
          <p14:tracePt t="105361" x="5567363" y="3702050"/>
          <p14:tracePt t="105367" x="5576888" y="3702050"/>
          <p14:tracePt t="105378" x="5586413" y="3702050"/>
          <p14:tracePt t="105631" x="5607050" y="3702050"/>
          <p14:tracePt t="105646" x="5637213" y="3702050"/>
          <p14:tracePt t="105650" x="5657850" y="3702050"/>
          <p14:tracePt t="105663" x="5676900" y="3711575"/>
          <p14:tracePt t="105668" x="5697538" y="3711575"/>
          <p14:tracePt t="105679" x="5707063" y="3711575"/>
          <p14:tracePt t="105687" x="5727700" y="3711575"/>
          <p14:tracePt t="105696" x="5737225" y="3711575"/>
          <p14:tracePt t="105712" x="5737225" y="3721100"/>
          <p14:tracePt t="105715" x="5748338" y="3721100"/>
          <p14:tracePt t="105729" x="5757863" y="3721100"/>
          <p14:tracePt t="105733" x="5768975" y="3721100"/>
          <p14:tracePt t="105752" x="5778500" y="3721100"/>
          <p14:tracePt t="105762" x="5788025" y="3721100"/>
          <p14:tracePt t="105781" x="5799138" y="3721100"/>
          <p14:tracePt t="105800" x="5808663" y="3721100"/>
          <p14:tracePt t="105818" x="5818188" y="3721100"/>
          <p14:tracePt t="105828" x="5829300" y="3721100"/>
          <p14:tracePt t="105847" x="5838825" y="3721100"/>
          <p14:tracePt t="105861" x="5848350" y="3721100"/>
          <p14:tracePt t="105866" x="5848350" y="3732213"/>
          <p14:tracePt t="105878" x="5859463" y="3732213"/>
          <p14:tracePt t="105885" x="5868988" y="3732213"/>
          <p14:tracePt t="105895" x="5878513" y="3732213"/>
          <p14:tracePt t="105913" x="5889625" y="3732213"/>
          <p14:tracePt t="105932" x="5899150" y="3732213"/>
          <p14:tracePt t="105945" x="5908675" y="3741738"/>
          <p14:tracePt t="105962" x="5919788" y="3741738"/>
          <p14:tracePt t="105999" x="5929313" y="3741738"/>
          <p14:tracePt t="106019" x="5929313" y="3751263"/>
          <p14:tracePt t="106277" x="5940425" y="3751263"/>
          <p14:tracePt t="106313" x="5949950" y="3751263"/>
          <p14:tracePt t="106341" x="5949950" y="3762375"/>
          <p14:tracePt t="106386" x="5959475" y="3762375"/>
          <p14:tracePt t="106819" x="5980113" y="3762375"/>
          <p14:tracePt t="106829" x="6010275" y="3762375"/>
          <p14:tracePt t="106844" x="6040438" y="3762375"/>
          <p14:tracePt t="106848" x="6080125" y="3762375"/>
          <p14:tracePt t="106861" x="6142038" y="3762375"/>
          <p14:tracePt t="106866" x="6202363" y="3751263"/>
          <p14:tracePt t="106878" x="6242050" y="3741738"/>
          <p14:tracePt t="106890" x="6283325" y="3741738"/>
          <p14:tracePt t="106895" x="6313488" y="3732213"/>
          <p14:tracePt t="106903" x="6343650" y="3721100"/>
          <p14:tracePt t="106913" x="6373813" y="3721100"/>
          <p14:tracePt t="106928" x="6403975" y="3711575"/>
          <p14:tracePt t="106932" x="6434138" y="3711575"/>
          <p14:tracePt t="106944" x="6454775" y="3702050"/>
          <p14:tracePt t="106951" x="6473825" y="3690938"/>
          <p14:tracePt t="106960" x="6494463" y="3690938"/>
          <p14:tracePt t="106970" x="6503988" y="3690938"/>
          <p14:tracePt t="106979" x="6524625" y="3690938"/>
          <p14:tracePt t="106994" x="6534150" y="3690938"/>
          <p14:tracePt t="106997" x="6554788" y="3690938"/>
          <p14:tracePt t="107012" x="6564313" y="3690938"/>
          <p14:tracePt t="107017" x="6594475" y="3690938"/>
          <p14:tracePt t="107030" x="6605588" y="3690938"/>
          <p14:tracePt t="107035" x="6624638" y="3690938"/>
          <p14:tracePt t="107044" x="6635750" y="3690938"/>
          <p14:tracePt t="107055" x="6656388" y="3690938"/>
          <p14:tracePt t="107063" x="6665913" y="3690938"/>
          <p14:tracePt t="107078" x="6675438" y="3690938"/>
          <p14:tracePt t="107082" x="6686550" y="3690938"/>
          <p14:tracePt t="107094" x="6696075" y="3690938"/>
          <p14:tracePt t="107111" x="6705600" y="3690938"/>
          <p14:tracePt t="107120" x="6716713" y="3690938"/>
          <p14:tracePt t="107138" x="6726238" y="3690938"/>
          <p14:tracePt t="107161" x="6735763" y="3690938"/>
          <p14:tracePt t="107177" x="6756400" y="3690938"/>
          <p14:tracePt t="107186" x="6756400" y="3702050"/>
          <p14:tracePt t="107195" x="6765925" y="3702050"/>
          <p14:tracePt t="107204" x="6765925" y="3711575"/>
          <p14:tracePt t="107214" x="6777038" y="3711575"/>
          <p14:tracePt t="107228" x="6777038" y="3721100"/>
          <p14:tracePt t="107232" x="6786563" y="3721100"/>
          <p14:tracePt t="107246" x="6796088" y="3732213"/>
          <p14:tracePt t="107262" x="6807200" y="3741738"/>
          <p14:tracePt t="107281" x="6816725" y="3751263"/>
          <p14:tracePt t="107295" x="6816725" y="3762375"/>
          <p14:tracePt t="107302" x="6827838" y="3771900"/>
          <p14:tracePt t="107311" x="6837363" y="3771900"/>
          <p14:tracePt t="107333" x="6837363" y="3781425"/>
          <p14:tracePt t="108459" x="6735763" y="3862388"/>
          <p14:tracePt t="108468" x="6272213" y="4165600"/>
          <p14:tracePt t="108478" x="5778500" y="4487863"/>
          <p14:tracePt t="108487" x="5314950" y="4791075"/>
          <p14:tracePt t="108497" x="4900613" y="5083175"/>
          <p14:tracePt t="108513" x="4487863" y="5375275"/>
          <p14:tracePt t="108516" x="4103688" y="5667375"/>
          <p14:tracePt t="108529" x="3822700" y="5899150"/>
          <p14:tracePt t="108533" x="3519488" y="6132513"/>
          <p14:tracePt t="108546" x="3257550" y="6334125"/>
          <p14:tracePt t="108552" x="3035300" y="6515100"/>
          <p14:tracePt t="108562" x="2863850" y="6656388"/>
          <p14:tracePt t="108578" x="2743200" y="6756400"/>
          <p14:tracePt t="108580" x="2671763" y="6807200"/>
          <p14:tracePt t="108595" x="2622550" y="6837363"/>
          <p14:tracePt t="109852" x="0" y="0"/>
        </p14:tracePtLst>
        <p14:tracePtLst>
          <p14:tracePt t="115999" x="3756025" y="6324600"/>
          <p14:tracePt t="116151" x="4184650" y="6303963"/>
          <p14:tracePt t="116160" x="4789488" y="5899150"/>
          <p14:tracePt t="116177" x="5354638" y="5537200"/>
          <p14:tracePt t="116180" x="5838825" y="5254625"/>
          <p14:tracePt t="116192" x="6272213" y="5002213"/>
          <p14:tracePt t="116197" x="6575425" y="4830763"/>
          <p14:tracePt t="116210" x="6756400" y="4710113"/>
          <p14:tracePt t="116217" x="6918325" y="4629150"/>
          <p14:tracePt t="116226" x="6999288" y="4578350"/>
          <p14:tracePt t="116236" x="7059613" y="4538663"/>
          <p14:tracePt t="116244" x="7108825" y="4518025"/>
          <p14:tracePt t="116463" x="7391400" y="4235450"/>
          <p14:tracePt t="116476" x="7845425" y="3762375"/>
          <p14:tracePt t="116481" x="8248650" y="3359150"/>
          <p14:tracePt t="116494" x="8491538" y="3116263"/>
          <p14:tracePt t="116500" x="8662988" y="2954338"/>
          <p14:tracePt t="116513" x="8793163" y="2844800"/>
          <p14:tracePt t="116525" x="8864600" y="2752725"/>
          <p14:tracePt t="116529" x="8924925" y="2703513"/>
          <p14:tracePt t="116543" x="8964613" y="2673350"/>
          <p14:tracePt t="116548" x="8985250" y="2641600"/>
          <p14:tracePt t="116560" x="9015413" y="2622550"/>
          <p14:tracePt t="116566" x="9036050" y="2601913"/>
          <p14:tracePt t="116576" x="9055100" y="2571750"/>
          <p14:tracePt t="116585" x="9066213" y="2562225"/>
          <p14:tracePt t="116595" x="9075738" y="2541588"/>
          <p14:tracePt t="116609" x="9085263" y="2520950"/>
          <p14:tracePt t="116613" x="9105900" y="2501900"/>
          <p14:tracePt t="116626" x="9105900" y="2481263"/>
          <p14:tracePt t="116632" x="9117013" y="2470150"/>
          <p14:tracePt t="116643" x="9126538" y="2439988"/>
          <p14:tracePt t="116651" x="9126538" y="2420938"/>
          <p14:tracePt t="116660" x="9136063" y="2409825"/>
          <p14:tracePt t="116677" x="9147175" y="2400300"/>
          <p14:tracePt t="116679" x="9147175" y="2390775"/>
          <p14:tracePt t="116694" x="9156700" y="2379663"/>
          <p14:tracePt t="116698" x="9166225" y="2349500"/>
          <p14:tracePt t="116709" x="9177338" y="2330450"/>
          <p14:tracePt t="116910" x="9256713" y="2198688"/>
          <p14:tracePt t="116926" x="9358313" y="1997075"/>
          <p14:tracePt t="116930" x="9469438" y="1784350"/>
          <p14:tracePt t="116944" x="9499600" y="1693863"/>
          <p14:tracePt t="116948" x="9509125" y="1654175"/>
          <p14:tracePt t="116960" x="9529763" y="1633538"/>
          <p14:tracePt t="116966" x="9539288" y="1603375"/>
          <p14:tracePt t="116977" x="9539288" y="1593850"/>
          <p14:tracePt t="116986" x="9550400" y="1593850"/>
          <p14:tracePt t="116995" x="9559925" y="1573213"/>
          <p14:tracePt t="117014" x="9569450" y="1552575"/>
          <p14:tracePt t="117033" x="9590088" y="1543050"/>
          <p14:tracePt t="117043" x="9590088" y="1533525"/>
          <p14:tracePt t="117052" x="9599613" y="1522413"/>
          <p14:tracePt t="117077" x="9620250" y="1512888"/>
          <p14:tracePt t="117092" x="9631363" y="1503363"/>
          <p14:tracePt t="117098" x="9631363" y="1492250"/>
          <p14:tracePt t="117127" x="9640888" y="1492250"/>
          <p14:tracePt t="117141" x="9650413" y="1482725"/>
          <p14:tracePt t="117159" x="9661525" y="1473200"/>
          <p14:tracePt t="117164" x="9671050" y="1462088"/>
          <p14:tracePt t="117175" x="9680575" y="1452563"/>
          <p14:tracePt t="117183" x="9691688" y="1452563"/>
          <p14:tracePt t="117193" x="9691688" y="1441450"/>
          <p14:tracePt t="117202" x="9710738" y="1441450"/>
          <p14:tracePt t="117211" x="9710738" y="1431925"/>
          <p14:tracePt t="117230" x="9721850" y="1431925"/>
          <p14:tracePt t="117258" x="9731375" y="1431925"/>
          <p14:tracePt t="117295" x="9740900" y="1431925"/>
          <p14:tracePt t="117333" x="9752013" y="1431925"/>
          <p14:tracePt t="117439" x="9752013" y="1441450"/>
          <p14:tracePt t="117514" x="9752013" y="1452563"/>
          <p14:tracePt t="117649" x="9752013" y="1462088"/>
          <p14:tracePt t="117706" x="9761538" y="1462088"/>
          <p14:tracePt t="117715" x="9761538" y="1473200"/>
          <p14:tracePt t="117744" x="9761538" y="1482725"/>
          <p14:tracePt t="117819" x="9761538" y="1492250"/>
          <p14:tracePt t="117896" x="9761538" y="1503363"/>
          <p14:tracePt t="117972" x="9761538" y="1512888"/>
          <p14:tracePt t="117991" x="9771063" y="1512888"/>
          <p14:tracePt t="118001" x="9771063" y="1522413"/>
          <p14:tracePt t="118025" x="9771063" y="1533525"/>
          <p14:tracePt t="118029" x="9782175" y="1533525"/>
          <p14:tracePt t="118042" x="9791700" y="1543050"/>
          <p14:tracePt t="118049" x="9791700" y="1563688"/>
          <p14:tracePt t="118059" x="9812338" y="1573213"/>
          <p14:tracePt t="118067" x="9821863" y="1593850"/>
          <p14:tracePt t="118076" x="9832975" y="1603375"/>
          <p14:tracePt t="118092" x="9842500" y="1612900"/>
          <p14:tracePt t="118095" x="9842500" y="1624013"/>
          <p14:tracePt t="118109" x="9852025" y="1633538"/>
          <p14:tracePt t="118115" x="9852025" y="1644650"/>
          <p14:tracePt t="118134" x="9863138" y="1644650"/>
          <p14:tracePt t="118142" x="9863138" y="1654175"/>
          <p14:tracePt t="118161" x="9863138" y="1663700"/>
          <p14:tracePt t="118176" x="9872663" y="1663700"/>
          <p14:tracePt t="118192" x="9882188" y="1663700"/>
          <p14:tracePt t="118199" x="9882188" y="1674813"/>
          <p14:tracePt t="118209" x="9893300" y="1674813"/>
          <p14:tracePt t="118218" x="9902825" y="1674813"/>
          <p14:tracePt t="118226" x="9912350" y="1674813"/>
          <p14:tracePt t="118242" x="9923463" y="1674813"/>
          <p14:tracePt t="118246" x="9942513" y="1674813"/>
          <p14:tracePt t="118259" x="9953625" y="1674813"/>
          <p14:tracePt t="118265" x="9963150" y="1674813"/>
          <p14:tracePt t="118276" x="9983788" y="1674813"/>
          <p14:tracePt t="118283" x="10004425" y="1674813"/>
          <p14:tracePt t="118292" x="10023475" y="1674813"/>
          <p14:tracePt t="118302" x="10044113" y="1674813"/>
          <p14:tracePt t="118311" x="10064750" y="1674813"/>
          <p14:tracePt t="118325" x="10083800" y="1674813"/>
          <p14:tracePt t="118329" x="10125075" y="1674813"/>
          <p14:tracePt t="118342" x="10155238" y="1674813"/>
          <p14:tracePt t="118349" x="10194925" y="1663700"/>
          <p14:tracePt t="118359" x="10215563" y="1663700"/>
          <p14:tracePt t="118367" x="10225088" y="1654175"/>
          <p14:tracePt t="118377" x="10236200" y="1654175"/>
          <p14:tracePt t="118385" x="10255250" y="1654175"/>
          <p14:tracePt t="118409" x="10266363" y="1644650"/>
          <p14:tracePt t="118450" x="10275888" y="1644650"/>
          <p14:tracePt t="121393" x="10255250" y="1663700"/>
          <p14:tracePt t="121407" x="10236200" y="1674813"/>
          <p14:tracePt t="121412" x="10215563" y="1693863"/>
          <p14:tracePt t="121426" x="10185400" y="1704975"/>
          <p14:tracePt t="121430" x="10164763" y="1714500"/>
          <p14:tracePt t="121441" x="10155238" y="1724025"/>
          <p14:tracePt t="121448" x="10134600" y="1744663"/>
          <p14:tracePt t="121459" x="10125075" y="1754188"/>
          <p14:tracePt t="121476" x="10113963" y="1774825"/>
          <p14:tracePt t="121477" x="10104438" y="1774825"/>
          <p14:tracePt t="121493" x="10094913" y="1784350"/>
          <p14:tracePt t="121495" x="10083800" y="1804988"/>
          <p14:tracePt t="121508" x="10074275" y="1816100"/>
          <p14:tracePt t="121514" x="10074275" y="1835150"/>
          <p14:tracePt t="121524" x="10053638" y="1855788"/>
          <p14:tracePt t="121532" x="10044113" y="1865313"/>
          <p14:tracePt t="121541" x="10044113" y="1885950"/>
          <p14:tracePt t="121557" x="10034588" y="1906588"/>
          <p14:tracePt t="121562" x="10023475" y="1916113"/>
          <p14:tracePt t="121574" x="10023475" y="1925638"/>
          <p14:tracePt t="121591" x="10013950" y="1936750"/>
          <p14:tracePt t="121608" x="10013950" y="1946275"/>
          <p14:tracePt t="121626" x="10013950" y="1955800"/>
          <p14:tracePt t="121645" x="10004425" y="1955800"/>
          <p14:tracePt t="121682" x="9993313" y="1955800"/>
          <p14:tracePt t="121691" x="9993313" y="1966913"/>
          <p14:tracePt t="121831" x="9983788" y="1966913"/>
          <p14:tracePt t="121870" x="9983788" y="1976438"/>
          <p14:tracePt t="121907" x="9972675" y="1987550"/>
          <p14:tracePt t="121926" x="9972675" y="1997075"/>
          <p14:tracePt t="121964" x="9972675" y="2006600"/>
          <p14:tracePt t="122021" x="9972675" y="2017713"/>
          <p14:tracePt t="122097" x="9972675" y="2027238"/>
          <p14:tracePt t="122496" x="9972675" y="2036763"/>
          <p14:tracePt t="122534" x="9972675" y="2047875"/>
          <p14:tracePt t="122558" x="9972675" y="2057400"/>
          <p14:tracePt t="122582" x="9972675" y="2066925"/>
          <p14:tracePt t="122591" x="9972675" y="2078038"/>
          <p14:tracePt t="122624" x="9972675" y="2087563"/>
          <p14:tracePt t="122657" x="9972675" y="2097088"/>
          <p14:tracePt t="122695" x="9972675" y="2108200"/>
          <p14:tracePt t="122723" x="9972675" y="2117725"/>
          <p14:tracePt t="122799" x="9972675" y="2127250"/>
          <p14:tracePt t="124435" x="9972675" y="2117725"/>
          <p14:tracePt t="124457" x="9972675" y="2108200"/>
          <p14:tracePt t="124492" x="9972675" y="2097088"/>
          <p14:tracePt t="124506" x="9963150" y="2097088"/>
          <p14:tracePt t="124531" x="9963150" y="2087563"/>
          <p14:tracePt t="124589" x="9963150" y="2078038"/>
          <p14:tracePt t="124626" x="9963150" y="2066925"/>
          <p14:tracePt t="124968" x="9963150" y="2078038"/>
          <p14:tracePt t="125045" x="9963150" y="2087563"/>
          <p14:tracePt t="125082" x="9963150" y="2097088"/>
          <p14:tracePt t="125120" x="9963150" y="2108200"/>
          <p14:tracePt t="125131" x="9963150" y="2117725"/>
          <p14:tracePt t="125141" x="9972675" y="2117725"/>
          <p14:tracePt t="125149" x="9972675" y="2127250"/>
          <p14:tracePt t="125173" x="9972675" y="2138363"/>
          <p14:tracePt t="125178" x="9972675" y="2147888"/>
          <p14:tracePt t="125191" x="9972675" y="2159000"/>
          <p14:tracePt t="125206" x="9972675" y="2168525"/>
          <p14:tracePt t="125239" x="9972675" y="2178050"/>
          <p14:tracePt t="125273" x="9972675" y="2189163"/>
          <p14:tracePt t="125312" x="9972675" y="2198688"/>
          <p14:tracePt t="131832" x="9972675" y="2189163"/>
          <p14:tracePt t="131842" x="9972675" y="2168525"/>
          <p14:tracePt t="131856" x="9963150" y="2147888"/>
          <p14:tracePt t="131861" x="9963150" y="2138363"/>
          <p14:tracePt t="131873" x="9963150" y="2117725"/>
          <p14:tracePt t="131879" x="9953625" y="2108200"/>
          <p14:tracePt t="131899" x="9953625" y="2097088"/>
          <p14:tracePt t="131907" x="9942513" y="2087563"/>
          <p14:tracePt t="131923" x="9942513" y="2078038"/>
          <p14:tracePt t="131927" x="9942513" y="2066925"/>
          <p14:tracePt t="131946" x="9932988" y="2066925"/>
          <p14:tracePt t="131955" x="9932988" y="2057400"/>
          <p14:tracePt t="131975" x="9932988" y="2047875"/>
          <p14:tracePt t="132022" x="9923463" y="2036763"/>
          <p14:tracePt t="132060" x="9912350" y="2036763"/>
          <p14:tracePt t="132127" x="9912350" y="2027238"/>
          <p14:tracePt t="132138" x="9902825" y="2027238"/>
          <p14:tracePt t="132165" x="9902825" y="2017713"/>
          <p14:tracePt t="132241" x="9902825" y="2006600"/>
          <p14:tracePt t="134566" x="9812338" y="2078038"/>
          <p14:tracePt t="134575" x="9661525" y="2219325"/>
          <p14:tracePt t="134590" x="9478963" y="2360613"/>
          <p14:tracePt t="134594" x="9256713" y="2562225"/>
          <p14:tracePt t="134606" x="8975725" y="2794000"/>
          <p14:tracePt t="134614" x="8693150" y="3016250"/>
          <p14:tracePt t="134622" x="8410575" y="3248025"/>
          <p14:tracePt t="134637" x="8148638" y="3468688"/>
          <p14:tracePt t="134640" x="7926388" y="3630613"/>
          <p14:tracePt t="134654" x="7754938" y="3781425"/>
          <p14:tracePt t="134660" x="7634288" y="3873500"/>
          <p14:tracePt t="134671" x="7513638" y="3963988"/>
          <p14:tracePt t="134678" x="7451725" y="4003675"/>
          <p14:tracePt t="136420" x="7270750" y="3963988"/>
          <p14:tracePt t="136431" x="6877050" y="3892550"/>
          <p14:tracePt t="136439" x="6423025" y="3841750"/>
          <p14:tracePt t="136455" x="6111875" y="3802063"/>
          <p14:tracePt t="136457" x="5899150" y="3762375"/>
          <p14:tracePt t="136470" x="5727700" y="3711575"/>
          <p14:tracePt t="136477" x="5556250" y="3640138"/>
          <p14:tracePt t="136488" x="5426075" y="3570288"/>
          <p14:tracePt t="136495" x="5294313" y="3489325"/>
          <p14:tracePt t="136504" x="5203825" y="3419475"/>
          <p14:tracePt t="136514" x="5143500" y="3368675"/>
          <p14:tracePt t="136522" x="5102225" y="3327400"/>
          <p14:tracePt t="136536" x="5083175" y="3308350"/>
          <p14:tracePt t="136541" x="5062538" y="3297238"/>
          <p14:tracePt t="136553" x="5053013" y="3287713"/>
          <p14:tracePt t="136561" x="5053013" y="3278188"/>
          <p14:tracePt t="136570" x="5041900" y="3278188"/>
          <p14:tracePt t="136819" x="5062538" y="3227388"/>
          <p14:tracePt t="136828" x="5113338" y="3176588"/>
          <p14:tracePt t="136838" x="5153025" y="3146425"/>
          <p14:tracePt t="136847" x="5173663" y="3116263"/>
          <p14:tracePt t="136857" x="5192713" y="3095625"/>
          <p14:tracePt t="136871" x="5213350" y="3086100"/>
          <p14:tracePt t="136874" x="5233988" y="3065463"/>
          <p14:tracePt t="136888" x="5243513" y="3055938"/>
          <p14:tracePt t="136893" x="5254625" y="3046413"/>
          <p14:tracePt t="136905" x="5264150" y="3035300"/>
          <p14:tracePt t="136912" x="5264150" y="3025775"/>
          <p14:tracePt t="136937" x="5273675" y="3025775"/>
          <p14:tracePt t="136940" x="5273675" y="3005138"/>
          <p14:tracePt t="136959" x="5273675" y="2995613"/>
          <p14:tracePt t="136971" x="5273675" y="2984500"/>
          <p14:tracePt t="136978" x="5254625" y="2974975"/>
          <p14:tracePt t="136987" x="5224463" y="2954338"/>
          <p14:tracePt t="137004" x="5173663" y="2935288"/>
          <p14:tracePt t="137007" x="5083175" y="2914650"/>
          <p14:tracePt t="137022" x="4930775" y="2894013"/>
          <p14:tracePt t="137025" x="4819650" y="2894013"/>
          <p14:tracePt t="137037" x="4770438" y="2894013"/>
          <p14:tracePt t="137043" x="4710113" y="2905125"/>
          <p14:tracePt t="137054" x="4648200" y="2924175"/>
          <p14:tracePt t="137062" x="4568825" y="2954338"/>
          <p14:tracePt t="137072" x="4467225" y="3016250"/>
          <p14:tracePt t="137087" x="4367213" y="3086100"/>
          <p14:tracePt t="137091" x="4295775" y="3136900"/>
          <p14:tracePt t="137105" x="4244975" y="3176588"/>
          <p14:tracePt t="137110" x="4205288" y="3217863"/>
          <p14:tracePt t="137121" x="4184650" y="3236913"/>
          <p14:tracePt t="137128" x="4165600" y="3257550"/>
          <p14:tracePt t="137138" x="4133850" y="3287713"/>
          <p14:tracePt t="137154" x="4124325" y="3308350"/>
          <p14:tracePt t="137157" x="4094163" y="3338513"/>
          <p14:tracePt t="137170" x="4073525" y="3389313"/>
          <p14:tracePt t="137175" x="4054475" y="3449638"/>
          <p14:tracePt t="137187" x="4033838" y="3489325"/>
          <p14:tracePt t="137195" x="4024313" y="3530600"/>
          <p14:tracePt t="137205" x="4013200" y="3560763"/>
          <p14:tracePt t="137221" x="4003675" y="3600450"/>
          <p14:tracePt t="137223" x="4003675" y="3640138"/>
          <p14:tracePt t="137238" x="4003675" y="3681413"/>
          <p14:tracePt t="137242" x="4003675" y="3732213"/>
          <p14:tracePt t="137254" x="3994150" y="3811588"/>
          <p14:tracePt t="137260" x="3994150" y="3952875"/>
          <p14:tracePt t="137270" x="4003675" y="4135438"/>
          <p14:tracePt t="137279" x="4003675" y="4325938"/>
          <p14:tracePt t="137288" x="4013200" y="4527550"/>
          <p14:tracePt t="137304" x="4013200" y="4679950"/>
          <p14:tracePt t="137307" x="4013200" y="4770438"/>
          <p14:tracePt t="137321" x="4013200" y="4830763"/>
          <p14:tracePt t="137325" x="4013200" y="4851400"/>
          <p14:tracePt t="137337" x="4024313" y="4870450"/>
          <p14:tracePt t="137343" x="4024313" y="4881563"/>
          <p14:tracePt t="137353" x="4033838" y="4902200"/>
          <p14:tracePt t="137642" x="4103688" y="4932363"/>
          <p14:tracePt t="137652" x="4154488" y="4951413"/>
          <p14:tracePt t="137662" x="4205288" y="4972050"/>
          <p14:tracePt t="137674" x="4244975" y="4992688"/>
          <p14:tracePt t="137686" x="4286250" y="5002213"/>
          <p14:tracePt t="137690" x="4325938" y="5011738"/>
          <p14:tracePt t="137703" x="4356100" y="5022850"/>
          <p14:tracePt t="137709" x="4397375" y="5022850"/>
          <p14:tracePt t="137719" x="4427538" y="5022850"/>
          <p14:tracePt t="137728" x="4457700" y="5022850"/>
          <p14:tracePt t="137736" x="4487863" y="5022850"/>
          <p14:tracePt t="137746" x="4508500" y="5022850"/>
          <p14:tracePt t="137756" x="4527550" y="5022850"/>
          <p14:tracePt t="137771" x="4557713" y="5011738"/>
          <p14:tracePt t="137774" x="4587875" y="4992688"/>
          <p14:tracePt t="137787" x="4618038" y="4972050"/>
          <p14:tracePt t="137794" x="4668838" y="4941888"/>
          <p14:tracePt t="137803" x="4749800" y="4870450"/>
          <p14:tracePt t="137813" x="4860925" y="4779963"/>
          <p14:tracePt t="137822" x="4930775" y="4719638"/>
          <p14:tracePt t="137837" x="5002213" y="4659313"/>
          <p14:tracePt t="137841" x="5053013" y="4619625"/>
          <p14:tracePt t="137853" x="5083175" y="4568825"/>
          <p14:tracePt t="137860" x="5122863" y="4518025"/>
          <p14:tracePt t="137870" x="5162550" y="4487863"/>
          <p14:tracePt t="137878" x="5183188" y="4448175"/>
          <p14:tracePt t="137898" x="5203825" y="4427538"/>
          <p14:tracePt t="137904" x="5213350" y="4406900"/>
          <p14:tracePt t="137906" x="5233988" y="4387850"/>
          <p14:tracePt t="137920" x="5243513" y="4367213"/>
          <p14:tracePt t="137926" x="5254625" y="4356100"/>
          <p14:tracePt t="137937" x="5264150" y="4325938"/>
          <p14:tracePt t="137943" x="5273675" y="4316413"/>
          <p14:tracePt t="137953" x="5294313" y="4295775"/>
          <p14:tracePt t="137963" x="5303838" y="4265613"/>
          <p14:tracePt t="137971" x="5314950" y="4246563"/>
          <p14:tracePt t="137987" x="5324475" y="4225925"/>
          <p14:tracePt t="137991" x="5345113" y="4195763"/>
          <p14:tracePt t="138004" x="5364163" y="4165600"/>
          <p14:tracePt t="138011" x="5375275" y="4124325"/>
          <p14:tracePt t="138021" x="5384800" y="4094163"/>
          <p14:tracePt t="138029" x="5405438" y="4075113"/>
          <p14:tracePt t="138039" x="5405438" y="4054475"/>
          <p14:tracePt t="138053" x="5414963" y="4033838"/>
          <p14:tracePt t="138058" x="5414963" y="4024313"/>
          <p14:tracePt t="138072" x="5414963" y="4013200"/>
          <p14:tracePt t="138076" x="5414963" y="4003675"/>
          <p14:tracePt t="138087" x="5414963" y="3994150"/>
          <p14:tracePt t="138103" x="5414963" y="3983038"/>
          <p14:tracePt t="138106" x="5414963" y="3973513"/>
          <p14:tracePt t="138120" x="5414963" y="3963988"/>
          <p14:tracePt t="138125" x="5414963" y="3952875"/>
          <p14:tracePt t="138137" x="5414963" y="3933825"/>
          <p14:tracePt t="138143" x="5414963" y="3922713"/>
          <p14:tracePt t="138153" x="5414963" y="3913188"/>
          <p14:tracePt t="138163" x="5405438" y="3892550"/>
          <p14:tracePt t="138174" x="5395913" y="3873500"/>
          <p14:tracePt t="138189" x="5395913" y="3841750"/>
          <p14:tracePt t="138191" x="5384800" y="3811588"/>
          <p14:tracePt t="138204" x="5375275" y="3771900"/>
          <p14:tracePt t="138210" x="5354638" y="3721100"/>
          <p14:tracePt t="138219" x="5345113" y="3681413"/>
          <p14:tracePt t="138229" x="5345113" y="3651250"/>
          <p14:tracePt t="138238" x="5334000" y="3621088"/>
          <p14:tracePt t="138253" x="5334000" y="3600450"/>
          <p14:tracePt t="138258" x="5334000" y="3579813"/>
          <p14:tracePt t="138271" x="5324475" y="3560763"/>
          <p14:tracePt t="138276" x="5314950" y="3549650"/>
          <p14:tracePt t="138287" x="5314950" y="3530600"/>
          <p14:tracePt t="138296" x="5294313" y="3519488"/>
          <p14:tracePt t="138305" x="5294313" y="3509963"/>
          <p14:tracePt t="138319" x="5273675" y="3498850"/>
          <p14:tracePt t="138324" x="5273675" y="3489325"/>
          <p14:tracePt t="138336" x="5254625" y="3468688"/>
          <p14:tracePt t="138353" x="5243513" y="3449638"/>
          <p14:tracePt t="138363" x="5233988" y="3449638"/>
          <p14:tracePt t="138371" x="5233988" y="3438525"/>
          <p14:tracePt t="138386" x="5224463" y="3429000"/>
          <p14:tracePt t="138391" x="5213350" y="3419475"/>
          <p14:tracePt t="138403" x="5203825" y="3408363"/>
          <p14:tracePt t="138411" x="5203825" y="3398838"/>
          <p14:tracePt t="138420" x="5192713" y="3378200"/>
          <p14:tracePt t="138429" x="5183188" y="3368675"/>
          <p14:tracePt t="138454" x="5173663" y="3348038"/>
          <p14:tracePt t="138470" x="5162550" y="3327400"/>
          <p14:tracePt t="138477" x="5153025" y="3327400"/>
          <p14:tracePt t="138487" x="5153025" y="3317875"/>
          <p14:tracePt t="138506" x="5143500" y="3308350"/>
          <p14:tracePt t="138526" x="5143500" y="3297238"/>
          <p14:tracePt t="138536" x="5132388" y="3297238"/>
          <p14:tracePt t="138545" x="5122863" y="3287713"/>
          <p14:tracePt t="138554" x="5122863" y="3278188"/>
          <p14:tracePt t="138570" x="5113338" y="3278188"/>
          <p14:tracePt t="138573" x="5102225" y="3267075"/>
          <p14:tracePt t="138593" x="5092700" y="3257550"/>
          <p14:tracePt t="138603" x="5083175" y="3248025"/>
          <p14:tracePt t="138613" x="5072063" y="3248025"/>
          <p14:tracePt t="138621" x="5072063" y="3236913"/>
          <p14:tracePt t="138639" x="5053013" y="3236913"/>
          <p14:tracePt t="138655" x="5041900" y="3227388"/>
          <p14:tracePt t="138660" x="5021263" y="3227388"/>
          <p14:tracePt t="138670" x="5011738" y="3227388"/>
          <p14:tracePt t="138679" x="5002213" y="3217863"/>
          <p14:tracePt t="138689" x="4981575" y="3217863"/>
          <p14:tracePt t="138705" x="4972050" y="3217863"/>
          <p14:tracePt t="138708" x="4960938" y="3217863"/>
          <p14:tracePt t="138721" x="4941888" y="3217863"/>
          <p14:tracePt t="138727" x="4911725" y="3217863"/>
          <p14:tracePt t="138738" x="4819650" y="3248025"/>
          <p14:tracePt t="138755" x="4740275" y="3297238"/>
          <p14:tracePt t="138757" x="4659313" y="3338513"/>
          <p14:tracePt t="138772" x="4608513" y="3368675"/>
          <p14:tracePt t="138776" x="4568825" y="3389313"/>
          <p14:tracePt t="138789" x="4548188" y="3408363"/>
          <p14:tracePt t="138795" x="4527550" y="3419475"/>
          <p14:tracePt t="138805" x="4518025" y="3429000"/>
          <p14:tracePt t="138822" x="4508500" y="3438525"/>
          <p14:tracePt t="138824" x="4487863" y="3459163"/>
          <p14:tracePt t="138837" x="4467225" y="3479800"/>
          <p14:tracePt t="138842" x="4446588" y="3498850"/>
          <p14:tracePt t="138854" x="4427538" y="3530600"/>
          <p14:tracePt t="138861" x="4397375" y="3560763"/>
          <p14:tracePt t="138871" x="4386263" y="3579813"/>
          <p14:tracePt t="138897" x="4367213" y="3621088"/>
          <p14:tracePt t="138904" x="4356100" y="3630613"/>
          <p14:tracePt t="138909" x="4356100" y="3651250"/>
          <p14:tracePt t="138921" x="4346575" y="3670300"/>
          <p14:tracePt t="138929" x="4346575" y="3681413"/>
          <p14:tracePt t="138938" x="4346575" y="3702050"/>
          <p14:tracePt t="138955" x="4346575" y="3721100"/>
          <p14:tracePt t="138957" x="4346575" y="3741738"/>
          <p14:tracePt t="138971" x="4337050" y="3762375"/>
          <p14:tracePt t="138976" x="4337050" y="3781425"/>
          <p14:tracePt t="138987" x="4337050" y="3802063"/>
          <p14:tracePt t="138997" x="4337050" y="3822700"/>
          <p14:tracePt t="139005" x="4337050" y="3852863"/>
          <p14:tracePt t="139020" x="4337050" y="3883025"/>
          <p14:tracePt t="139024" x="4337050" y="3903663"/>
          <p14:tracePt t="139037" x="4337050" y="3933825"/>
          <p14:tracePt t="139044" x="4337050" y="3963988"/>
          <p14:tracePt t="139053" x="4337050" y="4003675"/>
          <p14:tracePt t="139063" x="4337050" y="4054475"/>
          <p14:tracePt t="139072" x="4337050" y="4105275"/>
          <p14:tracePt t="139087" x="4325938" y="4165600"/>
          <p14:tracePt t="139091" x="4316413" y="4225925"/>
          <p14:tracePt t="139103" x="4295775" y="4265613"/>
          <p14:tracePt t="139110" x="4286250" y="4316413"/>
          <p14:tracePt t="139120" x="4286250" y="4337050"/>
          <p14:tracePt t="139130" x="4275138" y="4356100"/>
          <p14:tracePt t="139138" x="4275138" y="4367213"/>
          <p14:tracePt t="139153" x="4275138" y="4376738"/>
          <p14:tracePt t="139156" x="4265613" y="4376738"/>
          <p14:tracePt t="139170" x="4265613" y="4387850"/>
          <p14:tracePt t="139176" x="4265613" y="4397375"/>
          <p14:tracePt t="139478" x="4205288" y="4497388"/>
          <p14:tracePt t="139488" x="4165600" y="4578350"/>
          <p14:tracePt t="139504" x="4133850" y="4629150"/>
          <p14:tracePt t="139508" x="4114800" y="4659313"/>
          <p14:tracePt t="139520" x="4103688" y="4689475"/>
          <p14:tracePt t="139526" x="4094163" y="4710113"/>
          <p14:tracePt t="139536" x="4084638" y="4719638"/>
          <p14:tracePt t="139547" x="4084638" y="4740275"/>
          <p14:tracePt t="139555" x="4073525" y="4740275"/>
          <p14:tracePt t="139569" x="4073525" y="4749800"/>
          <p14:tracePt t="139572" x="4064000" y="4779963"/>
          <p14:tracePt t="142252" x="4073525" y="4770438"/>
          <p14:tracePt t="142261" x="4084638" y="4760913"/>
          <p14:tracePt t="142271" x="4094163" y="4760913"/>
          <p14:tracePt t="142285" x="4103688" y="4760913"/>
          <p14:tracePt t="142290" x="4103688" y="4749800"/>
          <p14:tracePt t="142302" x="4114800" y="4740275"/>
          <p14:tracePt t="142308" x="4124325" y="4740275"/>
          <p14:tracePt t="142320" x="4133850" y="4730750"/>
          <p14:tracePt t="142336" x="4154488" y="4730750"/>
          <p14:tracePt t="142355" x="4165600" y="4719638"/>
          <p14:tracePt t="142369" x="4175125" y="4710113"/>
          <p14:tracePt t="142373" x="4195763" y="4710113"/>
          <p14:tracePt t="142386" x="4214813" y="4689475"/>
          <p14:tracePt t="142391" x="4235450" y="4679950"/>
          <p14:tracePt t="142402" x="4256088" y="4659313"/>
          <p14:tracePt t="142409" x="4286250" y="4649788"/>
          <p14:tracePt t="142420" x="4295775" y="4638675"/>
          <p14:tracePt t="142429" x="4305300" y="4619625"/>
          <p14:tracePt t="142438" x="4337050" y="4619625"/>
          <p14:tracePt t="142453" x="4346575" y="4598988"/>
          <p14:tracePt t="142456" x="4356100" y="4598988"/>
          <p14:tracePt t="142469" x="4356100" y="4589463"/>
          <p14:tracePt t="142475" x="4367213" y="4589463"/>
          <p14:tracePt t="142485" x="4376738" y="4589463"/>
          <p14:tracePt t="142493" x="4386263" y="4578350"/>
          <p14:tracePt t="142518" x="4386263" y="4568825"/>
          <p14:tracePt t="142522" x="4397375" y="4568825"/>
          <p14:tracePt t="142559" x="4406900" y="4568825"/>
          <p14:tracePt t="144041" x="4446588" y="4568825"/>
          <p14:tracePt t="144051" x="4487863" y="4568825"/>
          <p14:tracePt t="144068" x="4518025" y="4568825"/>
          <p14:tracePt t="144073" x="4557713" y="4568825"/>
          <p14:tracePt t="144084" x="4587875" y="4568825"/>
          <p14:tracePt t="144094" x="4608513" y="4568825"/>
          <p14:tracePt t="144104" x="4629150" y="4568825"/>
          <p14:tracePt t="144118" x="4648200" y="4559300"/>
          <p14:tracePt t="144125" x="4659313" y="4559300"/>
          <p14:tracePt t="144136" x="4678363" y="4559300"/>
          <p14:tracePt t="144151" x="4689475" y="4548188"/>
          <p14:tracePt t="144157" x="4699000" y="4548188"/>
          <p14:tracePt t="144168" x="4710113" y="4548188"/>
          <p14:tracePt t="144184" x="4729163" y="4548188"/>
          <p14:tracePt t="144201" x="4749800" y="4548188"/>
          <p14:tracePt t="144211" x="4759325" y="4548188"/>
          <p14:tracePt t="144238" x="4770438" y="4548188"/>
          <p14:tracePt t="144251" x="4779963" y="4548188"/>
          <p14:tracePt t="144268" x="4789488" y="4559300"/>
          <p14:tracePt t="144276" x="4800600" y="4559300"/>
          <p14:tracePt t="144300" x="4810125" y="4559300"/>
          <p14:tracePt t="144304" x="4819650" y="4559300"/>
          <p14:tracePt t="144320" x="4830763" y="4559300"/>
          <p14:tracePt t="144335" x="4840288" y="4559300"/>
          <p14:tracePt t="144342" x="4840288" y="4568825"/>
          <p14:tracePt t="144352" x="4860925" y="4568825"/>
          <p14:tracePt t="144372" x="4870450" y="4568825"/>
          <p14:tracePt t="144390" x="4891088" y="4568825"/>
          <p14:tracePt t="144409" x="4900613" y="4568825"/>
          <p14:tracePt t="144418" x="4900613" y="4578350"/>
          <p14:tracePt t="144437" x="4921250" y="4578350"/>
          <p14:tracePt t="144467" x="4930775" y="4578350"/>
          <p14:tracePt t="144493" x="4930775" y="4589463"/>
          <p14:tracePt t="144517" x="4941888" y="4589463"/>
          <p14:tracePt t="145436" x="4951413" y="4578350"/>
          <p14:tracePt t="145451" x="4972050" y="4559300"/>
          <p14:tracePt t="145458" x="4972050" y="4527550"/>
          <p14:tracePt t="145468" x="4991100" y="4497388"/>
          <p14:tracePt t="145484" x="5002213" y="4478338"/>
          <p14:tracePt t="145490" x="5011738" y="4457700"/>
          <p14:tracePt t="145503" x="5032375" y="4437063"/>
          <p14:tracePt t="145517" x="5032375" y="4418013"/>
          <p14:tracePt t="145522" x="5041900" y="4397375"/>
          <p14:tracePt t="145536" x="5053013" y="4387850"/>
          <p14:tracePt t="145544" x="5053013" y="4376738"/>
          <p14:tracePt t="145554" x="5053013" y="4367213"/>
          <p14:tracePt t="145568" x="5062538" y="4356100"/>
          <p14:tracePt t="145575" x="5072063" y="4346575"/>
          <p14:tracePt t="145601" x="5083175" y="4337050"/>
          <p14:tracePt t="145607" x="5083175" y="4325938"/>
          <p14:tracePt t="145618" x="5092700" y="4316413"/>
          <p14:tracePt t="145635" x="5092700" y="4306888"/>
          <p14:tracePt t="145639" x="5113338" y="4295775"/>
          <p14:tracePt t="145652" x="5113338" y="4286250"/>
          <p14:tracePt t="145668" x="5132388" y="4276725"/>
          <p14:tracePt t="145671" x="5143500" y="4256088"/>
          <p14:tracePt t="145684" x="5153025" y="4246563"/>
          <p14:tracePt t="145694" x="5162550" y="4225925"/>
          <p14:tracePt t="145704" x="5173663" y="4225925"/>
          <p14:tracePt t="145718" x="5183188" y="4216400"/>
          <p14:tracePt t="145726" x="5192713" y="4205288"/>
          <p14:tracePt t="145736" x="5203825" y="4195763"/>
          <p14:tracePt t="145751" x="5213350" y="4195763"/>
          <p14:tracePt t="145758" x="5213350" y="4184650"/>
          <p14:tracePt t="145768" x="5224463" y="4184650"/>
          <p14:tracePt t="145784" x="5224463" y="4175125"/>
          <p14:tracePt t="145800" x="5233988" y="4175125"/>
          <p14:tracePt t="145818" x="5233988" y="4165600"/>
          <p14:tracePt t="145845" x="5233988" y="4154488"/>
          <p14:tracePt t="145867" x="5243513" y="4154488"/>
          <p14:tracePt t="145909" x="5254625" y="4154488"/>
          <p14:tracePt t="145920" x="5254625" y="4144963"/>
          <p14:tracePt t="146602" x="5203825" y="4135438"/>
          <p14:tracePt t="146618" x="5083175" y="4114800"/>
          <p14:tracePt t="146624" x="5002213" y="4114800"/>
          <p14:tracePt t="146635" x="4941888" y="4105275"/>
          <p14:tracePt t="146651" x="4911725" y="4105275"/>
          <p14:tracePt t="146656" x="4881563" y="4105275"/>
          <p14:tracePt t="146668" x="4860925" y="4105275"/>
          <p14:tracePt t="146685" x="4849813" y="4094163"/>
          <p14:tracePt t="146689" x="4830763" y="4094163"/>
          <p14:tracePt t="146711" x="4819650" y="4094163"/>
          <p14:tracePt t="146735" x="4810125" y="4094163"/>
          <p14:tracePt t="146777" x="4800600" y="4094163"/>
          <p14:tracePt t="146801" x="4789488" y="4094163"/>
          <p14:tracePt t="146810" x="4789488" y="4084638"/>
          <p14:tracePt t="146843" x="4779963" y="4084638"/>
          <p14:tracePt t="146886" x="4770438" y="4084638"/>
          <p14:tracePt t="146963" x="4759325" y="4084638"/>
          <p14:tracePt t="147891" x="4759325" y="4064000"/>
          <p14:tracePt t="147900" x="4759325" y="4054475"/>
          <p14:tracePt t="147909" x="4770438" y="4033838"/>
          <p14:tracePt t="147920" x="4779963" y="4003675"/>
          <p14:tracePt t="147936" x="4800600" y="3973513"/>
          <p14:tracePt t="147941" x="4819650" y="3933825"/>
          <p14:tracePt t="147951" x="4840288" y="3892550"/>
          <p14:tracePt t="147968" x="4860925" y="3852863"/>
          <p14:tracePt t="147972" x="4870450" y="3832225"/>
          <p14:tracePt t="147985" x="4891088" y="3811588"/>
          <p14:tracePt t="147995" x="4891088" y="3792538"/>
          <p14:tracePt t="148005" x="4900613" y="3781425"/>
          <p14:tracePt t="148017" x="4911725" y="3771900"/>
          <p14:tracePt t="148025" x="4911725" y="3751263"/>
          <p14:tracePt t="148037" x="4921250" y="3732213"/>
          <p14:tracePt t="148052" x="4930775" y="3721100"/>
          <p14:tracePt t="148058" x="4930775" y="3702050"/>
          <p14:tracePt t="148067" x="4941888" y="3690938"/>
          <p14:tracePt t="148084" x="4951413" y="3681413"/>
          <p14:tracePt t="148088" x="4951413" y="3670300"/>
          <p14:tracePt t="148111" x="4951413" y="3660775"/>
          <p14:tracePt t="148133" x="4960938" y="3660775"/>
          <p14:tracePt t="148142" x="4960938" y="3651250"/>
          <p14:tracePt t="148153" x="4960938" y="3640138"/>
          <p14:tracePt t="148199" x="4960938" y="3630613"/>
          <p14:tracePt t="148259" x="4960938" y="3621088"/>
          <p14:tracePt t="149402" x="4930775" y="3771900"/>
          <p14:tracePt t="149419" x="4819650" y="4184650"/>
          <p14:tracePt t="149422" x="4710113" y="4589463"/>
          <p14:tracePt t="149435" x="4608513" y="4902200"/>
          <p14:tracePt t="149440" x="4527550" y="5173663"/>
          <p14:tracePt t="149452" x="4446588" y="5426075"/>
          <p14:tracePt t="149458" x="4386263" y="5637213"/>
          <p14:tracePt t="149469" x="4316413" y="5838825"/>
          <p14:tracePt t="149484" x="4265613" y="6030913"/>
          <p14:tracePt t="149488" x="4214813" y="6223000"/>
          <p14:tracePt t="149502" x="4165600" y="6343650"/>
          <p14:tracePt t="149506" x="4133850" y="6454775"/>
          <p14:tracePt t="149517" x="4114800" y="6515100"/>
          <p14:tracePt t="149524" x="4103688" y="6545263"/>
          <p14:tracePt t="149534" x="4103688" y="6565900"/>
          <p14:tracePt t="149543" x="4094163" y="6584950"/>
          <p14:tracePt t="149835" x="4073525" y="6646863"/>
          <p14:tracePt t="149852" x="4033838" y="6756400"/>
          <p14:tracePt t="149854" x="3994150" y="6837363"/>
          <p14:tracePt t="15068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1007C5-2316-4565-84BD-958FEBA850B0}"/>
              </a:ext>
            </a:extLst>
          </p:cNvPr>
          <p:cNvSpPr txBox="1"/>
          <p:nvPr/>
        </p:nvSpPr>
        <p:spPr>
          <a:xfrm>
            <a:off x="1063256" y="669851"/>
            <a:ext cx="8006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Your turn, can you answer the questions on the worksheet.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After that, can you make your own 2D </a:t>
            </a:r>
            <a:r>
              <a:rPr lang="en-GB">
                <a:latin typeface="Comic Sans MS" panose="030F0702030302020204" pitchFamily="66" charset="0"/>
              </a:rPr>
              <a:t>shape picture?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792E89-F9B7-4032-AC1B-0F894BEBA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73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29"/>
    </mc:Choice>
    <mc:Fallback>
      <p:transition spd="slow" advTm="2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160</Words>
  <Application>Microsoft Office PowerPoint</Application>
  <PresentationFormat>Widescreen</PresentationFormat>
  <Paragraphs>20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Office Theme</vt:lpstr>
      <vt:lpstr>Count sides on 2D shapes</vt:lpstr>
      <vt:lpstr>Which one of these is the odd one out?</vt:lpstr>
      <vt:lpstr>Counting sides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 sides on 2D shapes</dc:title>
  <dc:creator>kelly Byrne</dc:creator>
  <cp:lastModifiedBy>kelly Byrne</cp:lastModifiedBy>
  <cp:revision>4</cp:revision>
  <dcterms:created xsi:type="dcterms:W3CDTF">2021-02-12T09:09:51Z</dcterms:created>
  <dcterms:modified xsi:type="dcterms:W3CDTF">2021-02-15T15:51:52Z</dcterms:modified>
</cp:coreProperties>
</file>