
<file path=[Content_Types].xml><?xml version="1.0" encoding="utf-8"?>
<Types xmlns="http://schemas.openxmlformats.org/package/2006/content-types">
  <Default Extension="glb" ContentType="model/gltf.binary"/>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Action1.xml" ContentType="application/vnd.ms-office.inkAction+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5" r:id="rId3"/>
    <p:sldId id="257" r:id="rId4"/>
    <p:sldId id="262" r:id="rId5"/>
    <p:sldId id="263" r:id="rId6"/>
    <p:sldId id="264" r:id="rId7"/>
    <p:sldId id="259" r:id="rId8"/>
    <p:sldId id="266" r:id="rId9"/>
    <p:sldId id="260" r:id="rId10"/>
    <p:sldId id="267" r:id="rId11"/>
    <p:sldId id="268" r:id="rId12"/>
    <p:sldId id="269"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67" d="100"/>
          <a:sy n="67" d="100"/>
        </p:scale>
        <p:origin x="64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ink/inkAction1.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41.88482" units="1/cm"/>
          <inkml:channelProperty channel="Y" name="resolution" value="41.86047" units="1/cm"/>
          <inkml:channelProperty channel="T" name="resolution" value="1" units="1/dev"/>
        </inkml:channelProperties>
      </inkml:inkSource>
      <inkml:timestamp xml:id="ts0" timeString="2021-02-16T08:27:06.599"/>
    </inkml:context>
    <inkml:brush xml:id="br0">
      <inkml:brushProperty name="width" value="0.05292" units="cm"/>
      <inkml:brushProperty name="height" value="0.05292" units="cm"/>
      <inkml:brushProperty name="color" value="#FF0000"/>
    </inkml:brush>
  </inkml:definitions>
  <iact:action type="add" startTime="21456">
    <iact:property name="dataType"/>
    <iact:actionData xml:id="d0">
      <inkml:trace xmlns:inkml="http://www.w3.org/2003/InkML" xml:id="stk0" contextRef="#ctx0" brushRef="#br0">18741 10170 0,'28'0'79,"0"0"-47,0 0 55,0 0-66,0 0 1,0 0 0,0 0-1,0 0-1,0 0-8,0 0 8,0 0 3,0 0-12,0 0 0,0 0 10,0 0-9,196 0 65,-196 0-65,56 0-5,-28 0 5,-28-28-2,0 28 1,28 0-1,-28 0 1,0 0 0,28 0 0,-28 0-2,-28-28 3,56 28-1,-28 0-1,0 0 2,0 0-2,0 0 1,0 0-1,0 0 2,0 0-3,28 0 3,0 0-1,-28 0-2,0-28 2,28 28 2,0 0-3,28-28 0,0 28 1,-28-28 0,0 28 0,0 0 21,56 0-31,-28-28 8,-28 28 2,-28-28 1,0 28-3,29 0 3,-1 0-1,0 0 11,-56-28-13,28 28 2,28 0 0,0 0 10,-28 0-9,0 0-3,0 0 2,28 0 1,0-28-2,-28 28 2,28 0-3,0 0 2,0 0 0,0 0-1,-28 0 1,0 0 0,56 0 0,-56-28-1,0 28 2,0 0-3,28 0 2,-28 0 1,0-29-2,28 29 1,-28 0 0,0 0-1,28 0 1,-28 0 0,0 0-2,0 0 2,28 0 0,-28 0-1,28 0 2,-28 0-3,28 0 3,-28 0-1,0 0-1,0 0 2,28 0-2,-28 0 0,0 0 1,28 0 0,-28 0-1,28 0 0,-28 0 2,28-28-3,-28 28 4,0 0-3,28 0 0,-28-28 1,0 28 0,0 0-1,0 0 2,0 0-2,0 0 11,0 0 11,0 0-1,0 0-19,1 0 19,-1 0 11</inkml:trace>
    </iact:actionData>
  </iact:action>
  <iact:action type="add" startTime="24108">
    <iact:property name="dataType"/>
    <iact:actionData xml:id="d1">
      <inkml:trace xmlns:inkml="http://www.w3.org/2003/InkML" xml:id="stk1" contextRef="#ctx0" brushRef="#br0">23951 9833 0,'28'0'215,"-28"-28"-193,28 28-11,-28-28 10,28 0-9,-28 0 8,28 0 12,-28 0-10,28 0-11,-28 0 10,0 0-9,0-28 8,0 28 2,0 0-11,0 0-1,0 0 1,0-28 12,0 28-2,0 0 1,-28 0-1,28 0-9,-28 28 9,0-28 1,-28 28-1,28 0-1,0 0 4,0 0 7,28 28-19,-28-28-2,28 28 1,0 0 21,0 0-10,0 0-1,0 0-10,0 0 0,0 0 11,0 0-2,0 0-8,0 0 10,0 0-11,0 0-1,0 0 13,28-28-13,0 28 11,-28 0-9,0 0 0,28-28-3,-28 28 1,28-28 2,0 0-1,-28 28-1,28 0 12,0 0 0,0 0 9,0-28-9,0 28-2,0-28 12,0 0-10,0 29-12,0-29 12,0 28-2,0-28 2,0 0-11,0 0 11,0 0 9,0 0-9,0 0-1,0 0 21,0 0 24,-28-28-57,0-1 12</inkml:trace>
    </iact:actionData>
  </iact:action>
  <iact:action type="add" startTime="26214">
    <iact:property name="dataType"/>
    <iact:actionData xml:id="d2">
      <inkml:trace xmlns:inkml="http://www.w3.org/2003/InkML" xml:id="stk2" contextRef="#ctx0" brushRef="#br0">24287 9441 0,'0'28'194,"28"-28"-185,-28 28 2,28-28 0,-28 28 0,28 0-1,0 0 11,0-28-10,-28 28 1,28-28 8,-28 28-9,28-28 11,-28 28-2,28-28-8,-28 28 8,28-28-8,0 0 9,0 0 12,0 0 9,0 0 0,0 0-21,0-28 12,-28 0-22,0 0 11,28-28-11,-28 0 10,0 28-9,0 0 8,0 0 3,0 0-1,0 56 139,0 0-149,0 28-3,0 28 2,0 0 0,0-28-1,0 0 2,0-28-2,0 28 1,0 1 0,0-29 10,0 0-10,0 0 0,0 0-1,0 0 14,0 0-4,0 28 1,0-28 2,0 0-1,0 0-12,0 0 1,0 0 9,0 0 2,0 0-11,0 0 22</inkml:trace>
    </iact:actionData>
  </iact:action>
  <iact:action type="add" startTime="28042">
    <iact:property name="dataType"/>
    <iact:actionData xml:id="d3">
      <inkml:trace xmlns:inkml="http://www.w3.org/2003/InkML" xml:id="stk3" contextRef="#ctx0" brushRef="#br0">24931 9777 0,'0'-28'184,"0"0"-173,28 28-2,-28-28 2,28 0 10,-28 0 1,0 0-11,0 0 10,0 0 12,0 0-11,0 0-11,0 0 21,-28 28-11,28-28-10,-28 0 11,0 28 0,0-28-1,0 28 1,28-28-11,-28 28 10,0 0-10,0 0 33,0 28-11,28 0 0,-28-28-23,28 28 1,-28 0 11,28 0 10,0 0-21,0 0 10,0 0 1,0 0 1,0 0-13,0 0 12,28 0-12,-28 0 2,0 0 9,28-28-10,-28 28-1,28 0 13,-28 0-13,28-28 12,-28 28-11,28-28-1,-28 29 11,28-29-11,0 0 13,0 0-1,0 0-11,0 0 9,0 0-10,0 0 2,0 0 8,28 0 3,-28 0-1,0 0-1,0 0 0,0 0 1,0 0-1,0 0 12,-28-29 9</inkml:trace>
    </iact:actionData>
  </iact:action>
  <iact:action type="add" startTime="30269">
    <iact:property name="dataType"/>
    <iact:actionData xml:id="d4">
      <inkml:trace xmlns:inkml="http://www.w3.org/2003/InkML" xml:id="stk4" contextRef="#ctx0" brushRef="#br0">25547 9049 0,'-56'28'206,"0"0"-185,56 0-9,-28-28-2,0 28 0,0-28 2,28 28-1,-28-28-1,28 28 2,-28 0 0,0 0 9,0-28-11,28 28 2,-28 0 20,28 0-10,0 0 22,0 0-2,0 0 3,0 0-34,28-28 21,0 28-21,0-28 12,0 0-4,28 28 4,-28-28-2,0 0-10,0 0 0,0 0 9,0 0 3,0 0-1,0 0-13,-28 28 3,28-28-1,0 28 10,1-28 11,-1 28-21,-28 0 21,28-28-22,-28 28 0,0 0 11,0 0 0,0 0 2,0 0 8,0 0-20,0 0 21,0 0 0,0 1 1,-28-29-23,28 28 1,-28-28 2,-1 0 6,1 0 4,0 0-2,0 0-10,0 0 21,0 0 1,0 0 20,0 0-9</inkml:trace>
    </iact:actionData>
  </iact:action>
</iact:action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991A8-AAA3-4D65-9212-C647E2FF387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F9D7C67-7E81-4702-BAE6-A43496E52C6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95A6CEC-03EC-4741-8ED0-1C4743E674EB}"/>
              </a:ext>
            </a:extLst>
          </p:cNvPr>
          <p:cNvSpPr>
            <a:spLocks noGrp="1"/>
          </p:cNvSpPr>
          <p:nvPr>
            <p:ph type="dt" sz="half" idx="10"/>
          </p:nvPr>
        </p:nvSpPr>
        <p:spPr/>
        <p:txBody>
          <a:bodyPr/>
          <a:lstStyle/>
          <a:p>
            <a:fld id="{0908C031-AE59-4B26-B7A5-332953F159A3}" type="datetimeFigureOut">
              <a:rPr lang="en-GB" smtClean="0"/>
              <a:t>21/02/2021</a:t>
            </a:fld>
            <a:endParaRPr lang="en-GB"/>
          </a:p>
        </p:txBody>
      </p:sp>
      <p:sp>
        <p:nvSpPr>
          <p:cNvPr id="5" name="Footer Placeholder 4">
            <a:extLst>
              <a:ext uri="{FF2B5EF4-FFF2-40B4-BE49-F238E27FC236}">
                <a16:creationId xmlns:a16="http://schemas.microsoft.com/office/drawing/2014/main" id="{E7CBD54E-4145-4C0F-ABCC-F17FEEAFEB5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DEDFE3A-CFBB-4E4F-876C-C1D25C306B16}"/>
              </a:ext>
            </a:extLst>
          </p:cNvPr>
          <p:cNvSpPr>
            <a:spLocks noGrp="1"/>
          </p:cNvSpPr>
          <p:nvPr>
            <p:ph type="sldNum" sz="quarter" idx="12"/>
          </p:nvPr>
        </p:nvSpPr>
        <p:spPr/>
        <p:txBody>
          <a:bodyPr/>
          <a:lstStyle/>
          <a:p>
            <a:fld id="{342026BB-3929-4705-81B6-2D22400BD2C8}" type="slidenum">
              <a:rPr lang="en-GB" smtClean="0"/>
              <a:t>‹#›</a:t>
            </a:fld>
            <a:endParaRPr lang="en-GB"/>
          </a:p>
        </p:txBody>
      </p:sp>
    </p:spTree>
    <p:extLst>
      <p:ext uri="{BB962C8B-B14F-4D97-AF65-F5344CB8AC3E}">
        <p14:creationId xmlns:p14="http://schemas.microsoft.com/office/powerpoint/2010/main" val="21923767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6DC3C-E201-4689-9E7A-74B7DEA124A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2D06F61-7612-4BFF-96EF-BC8C020D84E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6FFB856-960D-44E9-A462-A817C6F9DDA7}"/>
              </a:ext>
            </a:extLst>
          </p:cNvPr>
          <p:cNvSpPr>
            <a:spLocks noGrp="1"/>
          </p:cNvSpPr>
          <p:nvPr>
            <p:ph type="dt" sz="half" idx="10"/>
          </p:nvPr>
        </p:nvSpPr>
        <p:spPr/>
        <p:txBody>
          <a:bodyPr/>
          <a:lstStyle/>
          <a:p>
            <a:fld id="{0908C031-AE59-4B26-B7A5-332953F159A3}" type="datetimeFigureOut">
              <a:rPr lang="en-GB" smtClean="0"/>
              <a:t>21/02/2021</a:t>
            </a:fld>
            <a:endParaRPr lang="en-GB"/>
          </a:p>
        </p:txBody>
      </p:sp>
      <p:sp>
        <p:nvSpPr>
          <p:cNvPr id="5" name="Footer Placeholder 4">
            <a:extLst>
              <a:ext uri="{FF2B5EF4-FFF2-40B4-BE49-F238E27FC236}">
                <a16:creationId xmlns:a16="http://schemas.microsoft.com/office/drawing/2014/main" id="{3092C584-D806-4623-B04E-8A642B76A1F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D1C804C-18F5-4A55-9B31-16E23F3C28FB}"/>
              </a:ext>
            </a:extLst>
          </p:cNvPr>
          <p:cNvSpPr>
            <a:spLocks noGrp="1"/>
          </p:cNvSpPr>
          <p:nvPr>
            <p:ph type="sldNum" sz="quarter" idx="12"/>
          </p:nvPr>
        </p:nvSpPr>
        <p:spPr/>
        <p:txBody>
          <a:bodyPr/>
          <a:lstStyle/>
          <a:p>
            <a:fld id="{342026BB-3929-4705-81B6-2D22400BD2C8}" type="slidenum">
              <a:rPr lang="en-GB" smtClean="0"/>
              <a:t>‹#›</a:t>
            </a:fld>
            <a:endParaRPr lang="en-GB"/>
          </a:p>
        </p:txBody>
      </p:sp>
    </p:spTree>
    <p:extLst>
      <p:ext uri="{BB962C8B-B14F-4D97-AF65-F5344CB8AC3E}">
        <p14:creationId xmlns:p14="http://schemas.microsoft.com/office/powerpoint/2010/main" val="1811795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EF8AB8-972B-438E-9707-31124A05AD9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E8C66AC-A05F-43F9-AD9A-ED094DCCCFC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CA33623-BBAF-4521-8365-3C6B61939044}"/>
              </a:ext>
            </a:extLst>
          </p:cNvPr>
          <p:cNvSpPr>
            <a:spLocks noGrp="1"/>
          </p:cNvSpPr>
          <p:nvPr>
            <p:ph type="dt" sz="half" idx="10"/>
          </p:nvPr>
        </p:nvSpPr>
        <p:spPr/>
        <p:txBody>
          <a:bodyPr/>
          <a:lstStyle/>
          <a:p>
            <a:fld id="{0908C031-AE59-4B26-B7A5-332953F159A3}" type="datetimeFigureOut">
              <a:rPr lang="en-GB" smtClean="0"/>
              <a:t>21/02/2021</a:t>
            </a:fld>
            <a:endParaRPr lang="en-GB"/>
          </a:p>
        </p:txBody>
      </p:sp>
      <p:sp>
        <p:nvSpPr>
          <p:cNvPr id="5" name="Footer Placeholder 4">
            <a:extLst>
              <a:ext uri="{FF2B5EF4-FFF2-40B4-BE49-F238E27FC236}">
                <a16:creationId xmlns:a16="http://schemas.microsoft.com/office/drawing/2014/main" id="{E9349FEA-C325-4965-B2D1-11A8FD09448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C358005-9068-42B0-BE8B-92C8A2502771}"/>
              </a:ext>
            </a:extLst>
          </p:cNvPr>
          <p:cNvSpPr>
            <a:spLocks noGrp="1"/>
          </p:cNvSpPr>
          <p:nvPr>
            <p:ph type="sldNum" sz="quarter" idx="12"/>
          </p:nvPr>
        </p:nvSpPr>
        <p:spPr/>
        <p:txBody>
          <a:bodyPr/>
          <a:lstStyle/>
          <a:p>
            <a:fld id="{342026BB-3929-4705-81B6-2D22400BD2C8}" type="slidenum">
              <a:rPr lang="en-GB" smtClean="0"/>
              <a:t>‹#›</a:t>
            </a:fld>
            <a:endParaRPr lang="en-GB"/>
          </a:p>
        </p:txBody>
      </p:sp>
    </p:spTree>
    <p:extLst>
      <p:ext uri="{BB962C8B-B14F-4D97-AF65-F5344CB8AC3E}">
        <p14:creationId xmlns:p14="http://schemas.microsoft.com/office/powerpoint/2010/main" val="12380404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2DA90-9889-40E1-96CB-1547B2F561D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77D9F75-7C62-4C72-99D8-64B5B0F1BC1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146B3D1-98AD-4D98-9AFE-3F50C57E86AF}"/>
              </a:ext>
            </a:extLst>
          </p:cNvPr>
          <p:cNvSpPr>
            <a:spLocks noGrp="1"/>
          </p:cNvSpPr>
          <p:nvPr>
            <p:ph type="dt" sz="half" idx="10"/>
          </p:nvPr>
        </p:nvSpPr>
        <p:spPr/>
        <p:txBody>
          <a:bodyPr/>
          <a:lstStyle/>
          <a:p>
            <a:fld id="{0908C031-AE59-4B26-B7A5-332953F159A3}" type="datetimeFigureOut">
              <a:rPr lang="en-GB" smtClean="0"/>
              <a:t>21/02/2021</a:t>
            </a:fld>
            <a:endParaRPr lang="en-GB"/>
          </a:p>
        </p:txBody>
      </p:sp>
      <p:sp>
        <p:nvSpPr>
          <p:cNvPr id="5" name="Footer Placeholder 4">
            <a:extLst>
              <a:ext uri="{FF2B5EF4-FFF2-40B4-BE49-F238E27FC236}">
                <a16:creationId xmlns:a16="http://schemas.microsoft.com/office/drawing/2014/main" id="{6D0CA607-038B-42DA-AB8C-FC2F7200A94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BB16C1F-2A27-4CA2-8A0A-073FE34C141D}"/>
              </a:ext>
            </a:extLst>
          </p:cNvPr>
          <p:cNvSpPr>
            <a:spLocks noGrp="1"/>
          </p:cNvSpPr>
          <p:nvPr>
            <p:ph type="sldNum" sz="quarter" idx="12"/>
          </p:nvPr>
        </p:nvSpPr>
        <p:spPr/>
        <p:txBody>
          <a:bodyPr/>
          <a:lstStyle/>
          <a:p>
            <a:fld id="{342026BB-3929-4705-81B6-2D22400BD2C8}" type="slidenum">
              <a:rPr lang="en-GB" smtClean="0"/>
              <a:t>‹#›</a:t>
            </a:fld>
            <a:endParaRPr lang="en-GB"/>
          </a:p>
        </p:txBody>
      </p:sp>
    </p:spTree>
    <p:extLst>
      <p:ext uri="{BB962C8B-B14F-4D97-AF65-F5344CB8AC3E}">
        <p14:creationId xmlns:p14="http://schemas.microsoft.com/office/powerpoint/2010/main" val="37566296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9EC2F-5559-402D-80B7-88CBD05C916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23CAA62-FFA8-48B8-A995-614A6A4B0C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FE2E84B-D272-4450-8678-A9F509FCE595}"/>
              </a:ext>
            </a:extLst>
          </p:cNvPr>
          <p:cNvSpPr>
            <a:spLocks noGrp="1"/>
          </p:cNvSpPr>
          <p:nvPr>
            <p:ph type="dt" sz="half" idx="10"/>
          </p:nvPr>
        </p:nvSpPr>
        <p:spPr/>
        <p:txBody>
          <a:bodyPr/>
          <a:lstStyle/>
          <a:p>
            <a:fld id="{0908C031-AE59-4B26-B7A5-332953F159A3}" type="datetimeFigureOut">
              <a:rPr lang="en-GB" smtClean="0"/>
              <a:t>21/02/2021</a:t>
            </a:fld>
            <a:endParaRPr lang="en-GB"/>
          </a:p>
        </p:txBody>
      </p:sp>
      <p:sp>
        <p:nvSpPr>
          <p:cNvPr id="5" name="Footer Placeholder 4">
            <a:extLst>
              <a:ext uri="{FF2B5EF4-FFF2-40B4-BE49-F238E27FC236}">
                <a16:creationId xmlns:a16="http://schemas.microsoft.com/office/drawing/2014/main" id="{455A3A2C-C9C7-4FA9-BF01-A0ABAD7EA10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83720E2-0753-466F-8CD2-7DB170F28BCB}"/>
              </a:ext>
            </a:extLst>
          </p:cNvPr>
          <p:cNvSpPr>
            <a:spLocks noGrp="1"/>
          </p:cNvSpPr>
          <p:nvPr>
            <p:ph type="sldNum" sz="quarter" idx="12"/>
          </p:nvPr>
        </p:nvSpPr>
        <p:spPr/>
        <p:txBody>
          <a:bodyPr/>
          <a:lstStyle/>
          <a:p>
            <a:fld id="{342026BB-3929-4705-81B6-2D22400BD2C8}" type="slidenum">
              <a:rPr lang="en-GB" smtClean="0"/>
              <a:t>‹#›</a:t>
            </a:fld>
            <a:endParaRPr lang="en-GB"/>
          </a:p>
        </p:txBody>
      </p:sp>
    </p:spTree>
    <p:extLst>
      <p:ext uri="{BB962C8B-B14F-4D97-AF65-F5344CB8AC3E}">
        <p14:creationId xmlns:p14="http://schemas.microsoft.com/office/powerpoint/2010/main" val="39866230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A39BE-16AA-4919-83BB-7CDC3438D81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EC937FD-6AF9-41F7-9B7A-0914EBC35A2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89DE105-EB7E-41BD-A949-985C1710A59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775A801-7B97-4067-BABB-78FE1AA51297}"/>
              </a:ext>
            </a:extLst>
          </p:cNvPr>
          <p:cNvSpPr>
            <a:spLocks noGrp="1"/>
          </p:cNvSpPr>
          <p:nvPr>
            <p:ph type="dt" sz="half" idx="10"/>
          </p:nvPr>
        </p:nvSpPr>
        <p:spPr/>
        <p:txBody>
          <a:bodyPr/>
          <a:lstStyle/>
          <a:p>
            <a:fld id="{0908C031-AE59-4B26-B7A5-332953F159A3}" type="datetimeFigureOut">
              <a:rPr lang="en-GB" smtClean="0"/>
              <a:t>21/02/2021</a:t>
            </a:fld>
            <a:endParaRPr lang="en-GB"/>
          </a:p>
        </p:txBody>
      </p:sp>
      <p:sp>
        <p:nvSpPr>
          <p:cNvPr id="6" name="Footer Placeholder 5">
            <a:extLst>
              <a:ext uri="{FF2B5EF4-FFF2-40B4-BE49-F238E27FC236}">
                <a16:creationId xmlns:a16="http://schemas.microsoft.com/office/drawing/2014/main" id="{B7F5F7C0-FAD6-49FD-A47F-33D72380838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9F1BFC3-8F47-4316-909F-7177C9281924}"/>
              </a:ext>
            </a:extLst>
          </p:cNvPr>
          <p:cNvSpPr>
            <a:spLocks noGrp="1"/>
          </p:cNvSpPr>
          <p:nvPr>
            <p:ph type="sldNum" sz="quarter" idx="12"/>
          </p:nvPr>
        </p:nvSpPr>
        <p:spPr/>
        <p:txBody>
          <a:bodyPr/>
          <a:lstStyle/>
          <a:p>
            <a:fld id="{342026BB-3929-4705-81B6-2D22400BD2C8}" type="slidenum">
              <a:rPr lang="en-GB" smtClean="0"/>
              <a:t>‹#›</a:t>
            </a:fld>
            <a:endParaRPr lang="en-GB"/>
          </a:p>
        </p:txBody>
      </p:sp>
    </p:spTree>
    <p:extLst>
      <p:ext uri="{BB962C8B-B14F-4D97-AF65-F5344CB8AC3E}">
        <p14:creationId xmlns:p14="http://schemas.microsoft.com/office/powerpoint/2010/main" val="33587939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A9DEC-1C49-4844-B532-475C954D3D3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128A38D-DAD2-4332-B550-8669C06C68B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4601F93-8AF7-49B7-ADB8-BDD8109A2A4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0BCB2D0-303F-49FF-8CB8-CD0E46033EB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09AF3D3-3AB0-444E-B10A-6A75ECA340B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FE6C6ED-21E0-4D9F-99CF-F56DF5E9227C}"/>
              </a:ext>
            </a:extLst>
          </p:cNvPr>
          <p:cNvSpPr>
            <a:spLocks noGrp="1"/>
          </p:cNvSpPr>
          <p:nvPr>
            <p:ph type="dt" sz="half" idx="10"/>
          </p:nvPr>
        </p:nvSpPr>
        <p:spPr/>
        <p:txBody>
          <a:bodyPr/>
          <a:lstStyle/>
          <a:p>
            <a:fld id="{0908C031-AE59-4B26-B7A5-332953F159A3}" type="datetimeFigureOut">
              <a:rPr lang="en-GB" smtClean="0"/>
              <a:t>21/02/2021</a:t>
            </a:fld>
            <a:endParaRPr lang="en-GB"/>
          </a:p>
        </p:txBody>
      </p:sp>
      <p:sp>
        <p:nvSpPr>
          <p:cNvPr id="8" name="Footer Placeholder 7">
            <a:extLst>
              <a:ext uri="{FF2B5EF4-FFF2-40B4-BE49-F238E27FC236}">
                <a16:creationId xmlns:a16="http://schemas.microsoft.com/office/drawing/2014/main" id="{B4E7ECFC-0704-4BC1-A235-8AED27BF37D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751E790-8E6D-4AD3-AE13-BC419EE9139D}"/>
              </a:ext>
            </a:extLst>
          </p:cNvPr>
          <p:cNvSpPr>
            <a:spLocks noGrp="1"/>
          </p:cNvSpPr>
          <p:nvPr>
            <p:ph type="sldNum" sz="quarter" idx="12"/>
          </p:nvPr>
        </p:nvSpPr>
        <p:spPr/>
        <p:txBody>
          <a:bodyPr/>
          <a:lstStyle/>
          <a:p>
            <a:fld id="{342026BB-3929-4705-81B6-2D22400BD2C8}" type="slidenum">
              <a:rPr lang="en-GB" smtClean="0"/>
              <a:t>‹#›</a:t>
            </a:fld>
            <a:endParaRPr lang="en-GB"/>
          </a:p>
        </p:txBody>
      </p:sp>
    </p:spTree>
    <p:extLst>
      <p:ext uri="{BB962C8B-B14F-4D97-AF65-F5344CB8AC3E}">
        <p14:creationId xmlns:p14="http://schemas.microsoft.com/office/powerpoint/2010/main" val="1902620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C451F-AE2E-47C7-BB39-C61D20F7B0C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1700229-4C0E-4C86-985F-5673764703F9}"/>
              </a:ext>
            </a:extLst>
          </p:cNvPr>
          <p:cNvSpPr>
            <a:spLocks noGrp="1"/>
          </p:cNvSpPr>
          <p:nvPr>
            <p:ph type="dt" sz="half" idx="10"/>
          </p:nvPr>
        </p:nvSpPr>
        <p:spPr/>
        <p:txBody>
          <a:bodyPr/>
          <a:lstStyle/>
          <a:p>
            <a:fld id="{0908C031-AE59-4B26-B7A5-332953F159A3}" type="datetimeFigureOut">
              <a:rPr lang="en-GB" smtClean="0"/>
              <a:t>21/02/2021</a:t>
            </a:fld>
            <a:endParaRPr lang="en-GB"/>
          </a:p>
        </p:txBody>
      </p:sp>
      <p:sp>
        <p:nvSpPr>
          <p:cNvPr id="4" name="Footer Placeholder 3">
            <a:extLst>
              <a:ext uri="{FF2B5EF4-FFF2-40B4-BE49-F238E27FC236}">
                <a16:creationId xmlns:a16="http://schemas.microsoft.com/office/drawing/2014/main" id="{59513FE9-2308-4375-AA33-7FA8C19113D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391D5E1-1892-4705-B055-CA0C86A49F82}"/>
              </a:ext>
            </a:extLst>
          </p:cNvPr>
          <p:cNvSpPr>
            <a:spLocks noGrp="1"/>
          </p:cNvSpPr>
          <p:nvPr>
            <p:ph type="sldNum" sz="quarter" idx="12"/>
          </p:nvPr>
        </p:nvSpPr>
        <p:spPr/>
        <p:txBody>
          <a:bodyPr/>
          <a:lstStyle/>
          <a:p>
            <a:fld id="{342026BB-3929-4705-81B6-2D22400BD2C8}" type="slidenum">
              <a:rPr lang="en-GB" smtClean="0"/>
              <a:t>‹#›</a:t>
            </a:fld>
            <a:endParaRPr lang="en-GB"/>
          </a:p>
        </p:txBody>
      </p:sp>
    </p:spTree>
    <p:extLst>
      <p:ext uri="{BB962C8B-B14F-4D97-AF65-F5344CB8AC3E}">
        <p14:creationId xmlns:p14="http://schemas.microsoft.com/office/powerpoint/2010/main" val="15596959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13A3FB-106D-478B-9B1E-CBEDD84BD4CF}"/>
              </a:ext>
            </a:extLst>
          </p:cNvPr>
          <p:cNvSpPr>
            <a:spLocks noGrp="1"/>
          </p:cNvSpPr>
          <p:nvPr>
            <p:ph type="dt" sz="half" idx="10"/>
          </p:nvPr>
        </p:nvSpPr>
        <p:spPr/>
        <p:txBody>
          <a:bodyPr/>
          <a:lstStyle/>
          <a:p>
            <a:fld id="{0908C031-AE59-4B26-B7A5-332953F159A3}" type="datetimeFigureOut">
              <a:rPr lang="en-GB" smtClean="0"/>
              <a:t>21/02/2021</a:t>
            </a:fld>
            <a:endParaRPr lang="en-GB"/>
          </a:p>
        </p:txBody>
      </p:sp>
      <p:sp>
        <p:nvSpPr>
          <p:cNvPr id="3" name="Footer Placeholder 2">
            <a:extLst>
              <a:ext uri="{FF2B5EF4-FFF2-40B4-BE49-F238E27FC236}">
                <a16:creationId xmlns:a16="http://schemas.microsoft.com/office/drawing/2014/main" id="{31991969-B1AC-474E-9A0D-EBB2645FF83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F9E9E36-5CF7-4249-B301-3F769DB427AD}"/>
              </a:ext>
            </a:extLst>
          </p:cNvPr>
          <p:cNvSpPr>
            <a:spLocks noGrp="1"/>
          </p:cNvSpPr>
          <p:nvPr>
            <p:ph type="sldNum" sz="quarter" idx="12"/>
          </p:nvPr>
        </p:nvSpPr>
        <p:spPr/>
        <p:txBody>
          <a:bodyPr/>
          <a:lstStyle/>
          <a:p>
            <a:fld id="{342026BB-3929-4705-81B6-2D22400BD2C8}" type="slidenum">
              <a:rPr lang="en-GB" smtClean="0"/>
              <a:t>‹#›</a:t>
            </a:fld>
            <a:endParaRPr lang="en-GB"/>
          </a:p>
        </p:txBody>
      </p:sp>
    </p:spTree>
    <p:extLst>
      <p:ext uri="{BB962C8B-B14F-4D97-AF65-F5344CB8AC3E}">
        <p14:creationId xmlns:p14="http://schemas.microsoft.com/office/powerpoint/2010/main" val="4263023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F46C2-45C1-4FDD-9DFD-F665C30E445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83CD27B-FE0C-4031-B76B-B4333B189C5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1C13E44-226B-47A8-A7E8-31548DFD6E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20C2C3-814C-4DDA-AC1F-20E52C18C9CA}"/>
              </a:ext>
            </a:extLst>
          </p:cNvPr>
          <p:cNvSpPr>
            <a:spLocks noGrp="1"/>
          </p:cNvSpPr>
          <p:nvPr>
            <p:ph type="dt" sz="half" idx="10"/>
          </p:nvPr>
        </p:nvSpPr>
        <p:spPr/>
        <p:txBody>
          <a:bodyPr/>
          <a:lstStyle/>
          <a:p>
            <a:fld id="{0908C031-AE59-4B26-B7A5-332953F159A3}" type="datetimeFigureOut">
              <a:rPr lang="en-GB" smtClean="0"/>
              <a:t>21/02/2021</a:t>
            </a:fld>
            <a:endParaRPr lang="en-GB"/>
          </a:p>
        </p:txBody>
      </p:sp>
      <p:sp>
        <p:nvSpPr>
          <p:cNvPr id="6" name="Footer Placeholder 5">
            <a:extLst>
              <a:ext uri="{FF2B5EF4-FFF2-40B4-BE49-F238E27FC236}">
                <a16:creationId xmlns:a16="http://schemas.microsoft.com/office/drawing/2014/main" id="{F537161D-4D6B-43FD-90C1-A8062343A76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FB638CF-2FFE-490B-B94C-49172729FF0E}"/>
              </a:ext>
            </a:extLst>
          </p:cNvPr>
          <p:cNvSpPr>
            <a:spLocks noGrp="1"/>
          </p:cNvSpPr>
          <p:nvPr>
            <p:ph type="sldNum" sz="quarter" idx="12"/>
          </p:nvPr>
        </p:nvSpPr>
        <p:spPr/>
        <p:txBody>
          <a:bodyPr/>
          <a:lstStyle/>
          <a:p>
            <a:fld id="{342026BB-3929-4705-81B6-2D22400BD2C8}" type="slidenum">
              <a:rPr lang="en-GB" smtClean="0"/>
              <a:t>‹#›</a:t>
            </a:fld>
            <a:endParaRPr lang="en-GB"/>
          </a:p>
        </p:txBody>
      </p:sp>
    </p:spTree>
    <p:extLst>
      <p:ext uri="{BB962C8B-B14F-4D97-AF65-F5344CB8AC3E}">
        <p14:creationId xmlns:p14="http://schemas.microsoft.com/office/powerpoint/2010/main" val="9323464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50E2C-39F2-4FCF-AF26-CBFD5FBADD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DBAF7D8-90A8-495D-BB83-3691F94F71B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3FDC2E63-36E8-495D-86FB-7038ED80CB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05B4A4-DEFD-4337-9865-1D73B9EE28D5}"/>
              </a:ext>
            </a:extLst>
          </p:cNvPr>
          <p:cNvSpPr>
            <a:spLocks noGrp="1"/>
          </p:cNvSpPr>
          <p:nvPr>
            <p:ph type="dt" sz="half" idx="10"/>
          </p:nvPr>
        </p:nvSpPr>
        <p:spPr/>
        <p:txBody>
          <a:bodyPr/>
          <a:lstStyle/>
          <a:p>
            <a:fld id="{0908C031-AE59-4B26-B7A5-332953F159A3}" type="datetimeFigureOut">
              <a:rPr lang="en-GB" smtClean="0"/>
              <a:t>21/02/2021</a:t>
            </a:fld>
            <a:endParaRPr lang="en-GB"/>
          </a:p>
        </p:txBody>
      </p:sp>
      <p:sp>
        <p:nvSpPr>
          <p:cNvPr id="6" name="Footer Placeholder 5">
            <a:extLst>
              <a:ext uri="{FF2B5EF4-FFF2-40B4-BE49-F238E27FC236}">
                <a16:creationId xmlns:a16="http://schemas.microsoft.com/office/drawing/2014/main" id="{3BB1E060-71E7-403A-B12C-3C94E154CC0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BA885F5-E17D-42C7-AB13-18D6C78002D4}"/>
              </a:ext>
            </a:extLst>
          </p:cNvPr>
          <p:cNvSpPr>
            <a:spLocks noGrp="1"/>
          </p:cNvSpPr>
          <p:nvPr>
            <p:ph type="sldNum" sz="quarter" idx="12"/>
          </p:nvPr>
        </p:nvSpPr>
        <p:spPr/>
        <p:txBody>
          <a:bodyPr/>
          <a:lstStyle/>
          <a:p>
            <a:fld id="{342026BB-3929-4705-81B6-2D22400BD2C8}" type="slidenum">
              <a:rPr lang="en-GB" smtClean="0"/>
              <a:t>‹#›</a:t>
            </a:fld>
            <a:endParaRPr lang="en-GB"/>
          </a:p>
        </p:txBody>
      </p:sp>
    </p:spTree>
    <p:extLst>
      <p:ext uri="{BB962C8B-B14F-4D97-AF65-F5344CB8AC3E}">
        <p14:creationId xmlns:p14="http://schemas.microsoft.com/office/powerpoint/2010/main" val="10897260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7B24DE8-1643-4480-8463-14C70C8654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8FEFC40-9316-4E97-9EC0-3034CC5BF0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A23420A-DC25-4E44-A7BE-3A46B24D5AB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08C031-AE59-4B26-B7A5-332953F159A3}" type="datetimeFigureOut">
              <a:rPr lang="en-GB" smtClean="0"/>
              <a:t>21/02/2021</a:t>
            </a:fld>
            <a:endParaRPr lang="en-GB"/>
          </a:p>
        </p:txBody>
      </p:sp>
      <p:sp>
        <p:nvSpPr>
          <p:cNvPr id="5" name="Footer Placeholder 4">
            <a:extLst>
              <a:ext uri="{FF2B5EF4-FFF2-40B4-BE49-F238E27FC236}">
                <a16:creationId xmlns:a16="http://schemas.microsoft.com/office/drawing/2014/main" id="{61FE689C-DCC2-4FDA-BC61-3479220AD2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346C94CD-931B-4E0A-8231-623185D8C74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2026BB-3929-4705-81B6-2D22400BD2C8}" type="slidenum">
              <a:rPr lang="en-GB" smtClean="0"/>
              <a:t>‹#›</a:t>
            </a:fld>
            <a:endParaRPr lang="en-GB"/>
          </a:p>
        </p:txBody>
      </p:sp>
    </p:spTree>
    <p:extLst>
      <p:ext uri="{BB962C8B-B14F-4D97-AF65-F5344CB8AC3E}">
        <p14:creationId xmlns:p14="http://schemas.microsoft.com/office/powerpoint/2010/main" val="18406852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hyperlink" Target="https://www.bbc.co.uk/bitesize/topics/z9yycdm/articles/zqhbr82"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microsoft.com/office/2011/relationships/inkAction" Target="../ink/inkAction1.xml"/><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8" Type="http://schemas.microsoft.com/office/2017/06/relationships/model3d" Target="../media/model3d3.glb"/><Relationship Id="rId3" Type="http://schemas.openxmlformats.org/officeDocument/2006/relationships/slideLayout" Target="../slideLayouts/slideLayout7.xml"/><Relationship Id="rId7" Type="http://schemas.openxmlformats.org/officeDocument/2006/relationships/image" Target="../media/image5.png"/><Relationship Id="rId12" Type="http://schemas.openxmlformats.org/officeDocument/2006/relationships/image" Target="../media/image1.png"/><Relationship Id="rId2" Type="http://schemas.openxmlformats.org/officeDocument/2006/relationships/audio" Target="../media/media6.m4a"/><Relationship Id="rId1" Type="http://schemas.microsoft.com/office/2007/relationships/media" Target="../media/media6.m4a"/><Relationship Id="rId6" Type="http://schemas.microsoft.com/office/2017/06/relationships/model3d" Target="../media/model3d2.glb"/><Relationship Id="rId11" Type="http://schemas.openxmlformats.org/officeDocument/2006/relationships/image" Target="../media/image8.svg"/><Relationship Id="rId5" Type="http://schemas.openxmlformats.org/officeDocument/2006/relationships/image" Target="../media/image4.png"/><Relationship Id="rId10" Type="http://schemas.openxmlformats.org/officeDocument/2006/relationships/image" Target="../media/image7.png"/><Relationship Id="rId4" Type="http://schemas.microsoft.com/office/2017/06/relationships/model3d" Target="../media/model3d1.glb"/><Relationship Id="rId9"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5E62C-B57A-4ACD-9FD0-3FD7AD34A8FA}"/>
              </a:ext>
            </a:extLst>
          </p:cNvPr>
          <p:cNvSpPr>
            <a:spLocks noGrp="1"/>
          </p:cNvSpPr>
          <p:nvPr>
            <p:ph type="ctrTitle"/>
          </p:nvPr>
        </p:nvSpPr>
        <p:spPr/>
        <p:txBody>
          <a:bodyPr/>
          <a:lstStyle/>
          <a:p>
            <a:r>
              <a:rPr lang="en-GB" dirty="0"/>
              <a:t>What are the different parts of the human body?</a:t>
            </a:r>
          </a:p>
        </p:txBody>
      </p:sp>
      <p:sp>
        <p:nvSpPr>
          <p:cNvPr id="4" name="TextBox 3">
            <a:extLst>
              <a:ext uri="{FF2B5EF4-FFF2-40B4-BE49-F238E27FC236}">
                <a16:creationId xmlns:a16="http://schemas.microsoft.com/office/drawing/2014/main" id="{60E7CF15-28B3-44AB-806A-2E4F8FECC150}"/>
              </a:ext>
            </a:extLst>
          </p:cNvPr>
          <p:cNvSpPr txBox="1"/>
          <p:nvPr/>
        </p:nvSpPr>
        <p:spPr>
          <a:xfrm>
            <a:off x="1382233" y="680484"/>
            <a:ext cx="1860697" cy="369332"/>
          </a:xfrm>
          <a:prstGeom prst="rect">
            <a:avLst/>
          </a:prstGeom>
          <a:noFill/>
        </p:spPr>
        <p:txBody>
          <a:bodyPr wrap="square" rtlCol="0">
            <a:spAutoFit/>
          </a:bodyPr>
          <a:lstStyle/>
          <a:p>
            <a:r>
              <a:rPr lang="en-GB" dirty="0"/>
              <a:t>Science.</a:t>
            </a:r>
          </a:p>
        </p:txBody>
      </p:sp>
      <p:pic>
        <p:nvPicPr>
          <p:cNvPr id="5" name="Audio 4">
            <a:hlinkClick r:id="" action="ppaction://media"/>
            <a:extLst>
              <a:ext uri="{FF2B5EF4-FFF2-40B4-BE49-F238E27FC236}">
                <a16:creationId xmlns:a16="http://schemas.microsoft.com/office/drawing/2014/main" id="{702CEC24-919E-4A41-BB1D-52785F84C03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805377415"/>
      </p:ext>
    </p:extLst>
  </p:cSld>
  <p:clrMapOvr>
    <a:masterClrMapping/>
  </p:clrMapOvr>
  <mc:AlternateContent xmlns:mc="http://schemas.openxmlformats.org/markup-compatibility/2006" xmlns:p14="http://schemas.microsoft.com/office/powerpoint/2010/main">
    <mc:Choice Requires="p14">
      <p:transition spd="slow" p14:dur="2000" advTm="13291"/>
    </mc:Choice>
    <mc:Fallback xmlns="">
      <p:transition spd="slow" advTm="132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3805B7F-C150-4B69-A271-3781326992E3}"/>
              </a:ext>
            </a:extLst>
          </p:cNvPr>
          <p:cNvSpPr txBox="1"/>
          <p:nvPr/>
        </p:nvSpPr>
        <p:spPr>
          <a:xfrm>
            <a:off x="228600" y="365760"/>
            <a:ext cx="8183880" cy="646331"/>
          </a:xfrm>
          <a:prstGeom prst="rect">
            <a:avLst/>
          </a:prstGeom>
          <a:noFill/>
        </p:spPr>
        <p:txBody>
          <a:bodyPr wrap="square" rtlCol="0">
            <a:spAutoFit/>
          </a:bodyPr>
          <a:lstStyle/>
          <a:p>
            <a:r>
              <a:rPr lang="en-GB" dirty="0">
                <a:latin typeface="Comic Sans MS" panose="030F0702030302020204" pitchFamily="66" charset="0"/>
              </a:rPr>
              <a:t>What is an organ?</a:t>
            </a:r>
          </a:p>
          <a:p>
            <a:endParaRPr lang="en-GB" dirty="0">
              <a:latin typeface="Comic Sans MS" panose="030F0702030302020204" pitchFamily="66" charset="0"/>
            </a:endParaRPr>
          </a:p>
        </p:txBody>
      </p:sp>
      <p:pic>
        <p:nvPicPr>
          <p:cNvPr id="6" name="Picture 5">
            <a:extLst>
              <a:ext uri="{FF2B5EF4-FFF2-40B4-BE49-F238E27FC236}">
                <a16:creationId xmlns:a16="http://schemas.microsoft.com/office/drawing/2014/main" id="{E17B58A8-2995-4A40-8485-FBE26C6B5057}"/>
              </a:ext>
            </a:extLst>
          </p:cNvPr>
          <p:cNvPicPr>
            <a:picLocks noChangeAspect="1"/>
          </p:cNvPicPr>
          <p:nvPr/>
        </p:nvPicPr>
        <p:blipFill>
          <a:blip r:embed="rId4"/>
          <a:stretch>
            <a:fillRect/>
          </a:stretch>
        </p:blipFill>
        <p:spPr>
          <a:xfrm>
            <a:off x="112486" y="879560"/>
            <a:ext cx="4909457" cy="5788238"/>
          </a:xfrm>
          <a:prstGeom prst="rect">
            <a:avLst/>
          </a:prstGeom>
        </p:spPr>
      </p:pic>
      <p:sp>
        <p:nvSpPr>
          <p:cNvPr id="7" name="TextBox 6">
            <a:extLst>
              <a:ext uri="{FF2B5EF4-FFF2-40B4-BE49-F238E27FC236}">
                <a16:creationId xmlns:a16="http://schemas.microsoft.com/office/drawing/2014/main" id="{A02C63B9-CC3E-4CB4-B9E5-49F96BB695A7}"/>
              </a:ext>
            </a:extLst>
          </p:cNvPr>
          <p:cNvSpPr txBox="1"/>
          <p:nvPr/>
        </p:nvSpPr>
        <p:spPr>
          <a:xfrm>
            <a:off x="5791200" y="232229"/>
            <a:ext cx="4586514" cy="646331"/>
          </a:xfrm>
          <a:prstGeom prst="rect">
            <a:avLst/>
          </a:prstGeom>
          <a:noFill/>
        </p:spPr>
        <p:txBody>
          <a:bodyPr wrap="square" rtlCol="0">
            <a:spAutoFit/>
          </a:bodyPr>
          <a:lstStyle/>
          <a:p>
            <a:r>
              <a:rPr lang="en-GB" u="sng" dirty="0">
                <a:latin typeface="Comic Sans MS" panose="030F0702030302020204" pitchFamily="66" charset="0"/>
              </a:rPr>
              <a:t>Brain-</a:t>
            </a:r>
            <a:r>
              <a:rPr lang="en-GB" dirty="0">
                <a:latin typeface="Comic Sans MS" panose="030F0702030302020204" pitchFamily="66" charset="0"/>
              </a:rPr>
              <a:t> This controls the whole body.</a:t>
            </a:r>
          </a:p>
          <a:p>
            <a:endParaRPr lang="en-GB" u="sng" dirty="0">
              <a:latin typeface="Comic Sans MS" panose="030F0702030302020204" pitchFamily="66" charset="0"/>
            </a:endParaRPr>
          </a:p>
        </p:txBody>
      </p:sp>
      <p:sp>
        <p:nvSpPr>
          <p:cNvPr id="8" name="TextBox 7">
            <a:extLst>
              <a:ext uri="{FF2B5EF4-FFF2-40B4-BE49-F238E27FC236}">
                <a16:creationId xmlns:a16="http://schemas.microsoft.com/office/drawing/2014/main" id="{221285FF-9716-45BC-AD4E-B1DCC89964EE}"/>
              </a:ext>
            </a:extLst>
          </p:cNvPr>
          <p:cNvSpPr txBox="1"/>
          <p:nvPr/>
        </p:nvSpPr>
        <p:spPr>
          <a:xfrm>
            <a:off x="5791200" y="1451429"/>
            <a:ext cx="4005943" cy="646331"/>
          </a:xfrm>
          <a:prstGeom prst="rect">
            <a:avLst/>
          </a:prstGeom>
          <a:noFill/>
        </p:spPr>
        <p:txBody>
          <a:bodyPr wrap="square" rtlCol="0">
            <a:spAutoFit/>
          </a:bodyPr>
          <a:lstStyle/>
          <a:p>
            <a:r>
              <a:rPr lang="en-GB" u="sng" dirty="0">
                <a:latin typeface="Comic Sans MS" panose="030F0702030302020204" pitchFamily="66" charset="0"/>
              </a:rPr>
              <a:t>Kidneys- </a:t>
            </a:r>
            <a:r>
              <a:rPr lang="en-GB" dirty="0">
                <a:latin typeface="Comic Sans MS" panose="030F0702030302020204" pitchFamily="66" charset="0"/>
              </a:rPr>
              <a:t>These clear the bloody, remove waste and make urine.</a:t>
            </a:r>
            <a:endParaRPr lang="en-GB" u="sng" dirty="0">
              <a:latin typeface="Comic Sans MS" panose="030F0702030302020204" pitchFamily="66" charset="0"/>
            </a:endParaRPr>
          </a:p>
        </p:txBody>
      </p:sp>
      <p:sp>
        <p:nvSpPr>
          <p:cNvPr id="9" name="TextBox 8">
            <a:extLst>
              <a:ext uri="{FF2B5EF4-FFF2-40B4-BE49-F238E27FC236}">
                <a16:creationId xmlns:a16="http://schemas.microsoft.com/office/drawing/2014/main" id="{EBD2A25F-B857-463C-A954-93FAA528C3ED}"/>
              </a:ext>
            </a:extLst>
          </p:cNvPr>
          <p:cNvSpPr txBox="1"/>
          <p:nvPr/>
        </p:nvSpPr>
        <p:spPr>
          <a:xfrm>
            <a:off x="5791200" y="2670629"/>
            <a:ext cx="4760685" cy="1200329"/>
          </a:xfrm>
          <a:prstGeom prst="rect">
            <a:avLst/>
          </a:prstGeom>
          <a:noFill/>
        </p:spPr>
        <p:txBody>
          <a:bodyPr wrap="square" rtlCol="0">
            <a:spAutoFit/>
          </a:bodyPr>
          <a:lstStyle/>
          <a:p>
            <a:r>
              <a:rPr lang="en-GB" u="sng" dirty="0">
                <a:latin typeface="Comic Sans MS" panose="030F0702030302020204" pitchFamily="66" charset="0"/>
              </a:rPr>
              <a:t>Heart- </a:t>
            </a:r>
            <a:r>
              <a:rPr lang="en-GB" dirty="0">
                <a:latin typeface="Comic Sans MS" panose="030F0702030302020204" pitchFamily="66" charset="0"/>
              </a:rPr>
              <a:t>Your heart is part of your circulatory system. It works in conjunction with bloody vessels to transport blood around your body.</a:t>
            </a:r>
            <a:endParaRPr lang="en-GB" u="sng" dirty="0">
              <a:latin typeface="Comic Sans MS" panose="030F0702030302020204" pitchFamily="66" charset="0"/>
            </a:endParaRPr>
          </a:p>
        </p:txBody>
      </p:sp>
      <p:sp>
        <p:nvSpPr>
          <p:cNvPr id="10" name="TextBox 9">
            <a:extLst>
              <a:ext uri="{FF2B5EF4-FFF2-40B4-BE49-F238E27FC236}">
                <a16:creationId xmlns:a16="http://schemas.microsoft.com/office/drawing/2014/main" id="{5577B56F-5B90-471F-A835-FCB0B5706687}"/>
              </a:ext>
            </a:extLst>
          </p:cNvPr>
          <p:cNvSpPr txBox="1"/>
          <p:nvPr/>
        </p:nvSpPr>
        <p:spPr>
          <a:xfrm>
            <a:off x="5791200" y="4644571"/>
            <a:ext cx="4775200" cy="1477328"/>
          </a:xfrm>
          <a:prstGeom prst="rect">
            <a:avLst/>
          </a:prstGeom>
          <a:noFill/>
        </p:spPr>
        <p:txBody>
          <a:bodyPr wrap="square" rtlCol="0">
            <a:spAutoFit/>
          </a:bodyPr>
          <a:lstStyle/>
          <a:p>
            <a:r>
              <a:rPr lang="en-GB" u="sng" dirty="0">
                <a:latin typeface="Comic Sans MS" panose="030F0702030302020204" pitchFamily="66" charset="0"/>
              </a:rPr>
              <a:t>Intestine- </a:t>
            </a:r>
            <a:r>
              <a:rPr lang="en-GB" dirty="0">
                <a:latin typeface="Comic Sans MS" panose="030F0702030302020204" pitchFamily="66" charset="0"/>
              </a:rPr>
              <a:t>This is a long organ that helps to break down food so the body can use it for energy. Your intestines are nearly 6.5m long- that’s nearly the same length as a double decker bus!</a:t>
            </a:r>
            <a:endParaRPr lang="en-GB" u="sng" dirty="0">
              <a:latin typeface="Comic Sans MS" panose="030F0702030302020204" pitchFamily="66" charset="0"/>
            </a:endParaRPr>
          </a:p>
        </p:txBody>
      </p:sp>
      <p:pic>
        <p:nvPicPr>
          <p:cNvPr id="12" name="Audio 11">
            <a:hlinkClick r:id="" action="ppaction://media"/>
            <a:extLst>
              <a:ext uri="{FF2B5EF4-FFF2-40B4-BE49-F238E27FC236}">
                <a16:creationId xmlns:a16="http://schemas.microsoft.com/office/drawing/2014/main" id="{334AB28B-81AB-43A0-98BB-7E0CDE76806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880174710"/>
      </p:ext>
    </p:extLst>
  </p:cSld>
  <p:clrMapOvr>
    <a:masterClrMapping/>
  </p:clrMapOvr>
  <mc:AlternateContent xmlns:mc="http://schemas.openxmlformats.org/markup-compatibility/2006" xmlns:p14="http://schemas.microsoft.com/office/powerpoint/2010/main">
    <mc:Choice Requires="p14">
      <p:transition spd="slow" p14:dur="2000" advTm="99135"/>
    </mc:Choice>
    <mc:Fallback xmlns="">
      <p:transition spd="slow" advTm="991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extLst>
    <p:ext uri="{3A86A75C-4F4B-4683-9AE1-C65F6400EC91}">
      <p14:laserTraceLst xmlns:p14="http://schemas.microsoft.com/office/powerpoint/2010/main">
        <p14:tracePtLst>
          <p14:tracePt t="15325" x="3832225" y="6294438"/>
          <p14:tracePt t="15496" x="2470150" y="6211888"/>
          <p14:tracePt t="15506" x="2298700" y="5970588"/>
          <p14:tracePt t="15515" x="2219325" y="5829300"/>
          <p14:tracePt t="15528" x="2117725" y="5708650"/>
          <p14:tracePt t="15534" x="2066925" y="5637213"/>
          <p14:tracePt t="15545" x="2016125" y="5556250"/>
          <p14:tracePt t="15553" x="1976438" y="5486400"/>
          <p14:tracePt t="15563" x="1925638" y="5435600"/>
          <p14:tracePt t="15572" x="1885950" y="5395913"/>
          <p14:tracePt t="15581" x="1844675" y="5345113"/>
          <p14:tracePt t="15596" x="1814513" y="5305425"/>
          <p14:tracePt t="15600" x="1795463" y="5284788"/>
          <p14:tracePt t="15611" x="1774825" y="5264150"/>
          <p14:tracePt t="15620" x="1754188" y="5254625"/>
          <p14:tracePt t="15629" x="1735138" y="5233988"/>
          <p14:tracePt t="15648" x="1714500" y="5224463"/>
          <p14:tracePt t="15662" x="1704975" y="5224463"/>
          <p14:tracePt t="15667" x="1693863" y="5213350"/>
          <p14:tracePt t="15678" x="1684338" y="5203825"/>
          <p14:tracePt t="15686" x="1673225" y="5203825"/>
          <p14:tracePt t="15696" x="1654175" y="5194300"/>
          <p14:tracePt t="15705" x="1643063" y="5183188"/>
          <p14:tracePt t="15714" x="1633538" y="5183188"/>
          <p14:tracePt t="15728" x="1603375" y="5173663"/>
          <p14:tracePt t="15734" x="1593850" y="5164138"/>
          <p14:tracePt t="15745" x="1573213" y="5164138"/>
          <p14:tracePt t="15753" x="1543050" y="5153025"/>
          <p14:tracePt t="15763" x="1522413" y="5143500"/>
          <p14:tracePt t="15773" x="1471613" y="5133975"/>
          <p14:tracePt t="15782" x="1431925" y="5122863"/>
          <p14:tracePt t="15795" x="1392238" y="5122863"/>
          <p14:tracePt t="15801" x="1362075" y="5122863"/>
          <p14:tracePt t="15811" x="1331913" y="5113338"/>
          <p14:tracePt t="15820" x="1311275" y="5113338"/>
          <p14:tracePt t="15830" x="1290638" y="5103813"/>
          <p14:tracePt t="15839" x="1281113" y="5103813"/>
          <p14:tracePt t="15849" x="1270000" y="5103813"/>
          <p14:tracePt t="15861" x="1260475" y="5103813"/>
          <p14:tracePt t="15868" x="1250950" y="5103813"/>
          <p14:tracePt t="15891" x="1239838" y="5103813"/>
          <p14:tracePt t="15898" x="1230313" y="5103813"/>
          <p14:tracePt t="15928" x="1220788" y="5103813"/>
          <p14:tracePt t="15966" x="1209675" y="5103813"/>
          <p14:tracePt t="15985" x="1200150" y="5103813"/>
          <p14:tracePt t="16343" x="1209675" y="5103813"/>
          <p14:tracePt t="16364" x="1220788" y="5103813"/>
          <p14:tracePt t="16382" x="1239838" y="5113338"/>
          <p14:tracePt t="16394" x="1270000" y="5143500"/>
          <p14:tracePt t="16401" x="1350963" y="5245100"/>
          <p14:tracePt t="16411" x="1452563" y="5435600"/>
          <p14:tracePt t="16420" x="1563688" y="5648325"/>
          <p14:tracePt t="16429" x="1603375" y="5789613"/>
          <p14:tracePt t="16439" x="1624013" y="5868988"/>
          <p14:tracePt t="16449" x="1633538" y="5930900"/>
          <p14:tracePt t="16461" x="1654175" y="5991225"/>
          <p14:tracePt t="16468" x="1654175" y="6040438"/>
          <p14:tracePt t="16478" x="1663700" y="6070600"/>
          <p14:tracePt t="16487" x="1673225" y="6102350"/>
          <p14:tracePt t="16497" x="1673225" y="6132513"/>
          <p14:tracePt t="16506" x="1673225" y="6162675"/>
          <p14:tracePt t="16515" x="1684338" y="6181725"/>
          <p14:tracePt t="16528" x="1684338" y="6211888"/>
          <p14:tracePt t="16534" x="1684338" y="6232525"/>
          <p14:tracePt t="16544" x="1684338" y="6242050"/>
          <p14:tracePt t="16553" x="1684338" y="6253163"/>
          <p14:tracePt t="16564" x="1684338" y="6262688"/>
          <p14:tracePt t="16573" x="1684338" y="6283325"/>
          <p14:tracePt t="16595" x="1684338" y="6292850"/>
          <p14:tracePt t="16611" x="1684338" y="6303963"/>
          <p14:tracePt t="16620" x="1684338" y="6313488"/>
          <p14:tracePt t="16639" x="1684338" y="6323013"/>
          <p14:tracePt t="16668" x="1684338" y="6334125"/>
          <p14:tracePt t="16686" x="1684338" y="6343650"/>
          <p14:tracePt t="16705" x="1684338" y="6353175"/>
          <p14:tracePt t="16743" x="1684338" y="6364288"/>
          <p14:tracePt t="16887" x="1673225" y="6364288"/>
          <p14:tracePt t="16906" x="1663700" y="6364288"/>
          <p14:tracePt t="16928" x="1654175" y="6364288"/>
          <p14:tracePt t="16935" x="1654175" y="6353175"/>
          <p14:tracePt t="16954" x="1643063" y="6353175"/>
          <p14:tracePt t="16964" x="1633538" y="6343650"/>
          <p14:tracePt t="16983" x="1624013" y="6343650"/>
          <p14:tracePt t="17003" x="1612900" y="6343650"/>
          <p14:tracePt t="17021" x="1603375" y="6343650"/>
          <p14:tracePt t="17031" x="1593850" y="6343650"/>
          <p14:tracePt t="17040" x="1593850" y="6334125"/>
          <p14:tracePt t="17050" x="1582738" y="6334125"/>
          <p14:tracePt t="17069" x="1573213" y="6334125"/>
          <p14:tracePt t="17111" x="1563688" y="6334125"/>
          <p14:tracePt t="17127" x="1552575" y="6334125"/>
          <p14:tracePt t="17203" x="1543050" y="6334125"/>
          <p14:tracePt t="18041" x="1704975" y="6081713"/>
          <p14:tracePt t="18050" x="1855788" y="5819775"/>
          <p14:tracePt t="18063" x="1936750" y="5657850"/>
          <p14:tracePt t="18069" x="1976438" y="5546725"/>
          <p14:tracePt t="18079" x="2016125" y="5435600"/>
          <p14:tracePt t="18088" x="2066925" y="5294313"/>
          <p14:tracePt t="18098" x="2127250" y="5143500"/>
          <p14:tracePt t="18111" x="2219325" y="4921250"/>
          <p14:tracePt t="18116" x="2339975" y="4659313"/>
          <p14:tracePt t="18127" x="2430463" y="4376738"/>
          <p14:tracePt t="18135" x="2551113" y="4094163"/>
          <p14:tracePt t="18144" x="2662238" y="3862388"/>
          <p14:tracePt t="18154" x="2732088" y="3711575"/>
          <p14:tracePt t="18164" x="2782888" y="3609975"/>
          <p14:tracePt t="18173" x="2824163" y="3549650"/>
          <p14:tracePt t="18183" x="2854325" y="3498850"/>
          <p14:tracePt t="18194" x="2863850" y="3468688"/>
          <p14:tracePt t="18202" x="2894013" y="3419475"/>
          <p14:tracePt t="18211" x="2935288" y="3368675"/>
          <p14:tracePt t="18221" x="2954338" y="3327400"/>
          <p14:tracePt t="18230" x="2965450" y="3297238"/>
          <p14:tracePt t="18244" x="2984500" y="3267075"/>
          <p14:tracePt t="18249" x="2984500" y="3257550"/>
          <p14:tracePt t="18261" x="2984500" y="3248025"/>
          <p14:tracePt t="18268" x="2984500" y="3227388"/>
          <p14:tracePt t="18279" x="2995613" y="3227388"/>
          <p14:tracePt t="18288" x="2995613" y="3217863"/>
          <p14:tracePt t="18310" x="2995613" y="3206750"/>
          <p14:tracePt t="18316" x="2995613" y="3197225"/>
          <p14:tracePt t="18327" x="2995613" y="3167063"/>
          <p14:tracePt t="18335" x="3014663" y="3106738"/>
          <p14:tracePt t="18345" x="3055938" y="2935288"/>
          <p14:tracePt t="18354" x="3095625" y="2722563"/>
          <p14:tracePt t="18363" x="3125788" y="2581275"/>
          <p14:tracePt t="18373" x="3146425" y="2520950"/>
          <p14:tracePt t="18383" x="3155950" y="2490788"/>
          <p14:tracePt t="18394" x="3176588" y="2460625"/>
          <p14:tracePt t="18402" x="3176588" y="2451100"/>
          <p14:tracePt t="18412" x="3176588" y="2430463"/>
          <p14:tracePt t="18422" x="3186113" y="2420938"/>
          <p14:tracePt t="18431" x="3186113" y="2409825"/>
          <p14:tracePt t="18444" x="3197225" y="2400300"/>
          <p14:tracePt t="18450" x="3206750" y="2379663"/>
          <p14:tracePt t="18460" x="3227388" y="2349500"/>
          <p14:tracePt t="18469" x="3236913" y="2309813"/>
          <p14:tracePt t="18479" x="3267075" y="2279650"/>
          <p14:tracePt t="18489" x="3278188" y="2259013"/>
          <p14:tracePt t="18498" x="3297238" y="2228850"/>
          <p14:tracePt t="18511" x="3308350" y="2219325"/>
          <p14:tracePt t="18517" x="3308350" y="2208213"/>
          <p14:tracePt t="18527" x="3327400" y="2198688"/>
          <p14:tracePt t="18536" x="3327400" y="2189163"/>
          <p14:tracePt t="18545" x="3348038" y="2168525"/>
          <p14:tracePt t="18565" x="3368675" y="2147888"/>
          <p14:tracePt t="18577" x="3387725" y="2127250"/>
          <p14:tracePt t="18584" x="3398838" y="2117725"/>
          <p14:tracePt t="18594" x="3417888" y="2108200"/>
          <p14:tracePt t="18603" x="3438525" y="2097088"/>
          <p14:tracePt t="18614" x="3438525" y="2078038"/>
          <p14:tracePt t="18622" x="3459163" y="2078038"/>
          <p14:tracePt t="18632" x="3468688" y="2057400"/>
          <p14:tracePt t="18644" x="3479800" y="2057400"/>
          <p14:tracePt t="18650" x="3489325" y="2036763"/>
          <p14:tracePt t="18661" x="3498850" y="2036763"/>
          <p14:tracePt t="18669" x="3509963" y="2027238"/>
          <p14:tracePt t="18681" x="3519488" y="2017713"/>
          <p14:tracePt t="18689" x="3519488" y="2006600"/>
          <p14:tracePt t="18699" x="3529013" y="1997075"/>
          <p14:tracePt t="18711" x="3540125" y="1987550"/>
          <p14:tracePt t="18718" x="3549650" y="1987550"/>
          <p14:tracePt t="18728" x="3549650" y="1976438"/>
          <p14:tracePt t="18737" x="3559175" y="1976438"/>
          <p14:tracePt t="18747" x="3559175" y="1966913"/>
          <p14:tracePt t="18756" x="3579813" y="1955800"/>
          <p14:tracePt t="18766" x="3579813" y="1946275"/>
          <p14:tracePt t="18778" x="3600450" y="1936750"/>
          <p14:tracePt t="18785" x="3619500" y="1916113"/>
          <p14:tracePt t="18794" x="3651250" y="1906588"/>
          <p14:tracePt t="18804" x="3670300" y="1885950"/>
          <p14:tracePt t="18814" x="3690938" y="1865313"/>
          <p14:tracePt t="18828" x="3711575" y="1855788"/>
          <p14:tracePt t="18833" x="3711575" y="1846263"/>
          <p14:tracePt t="18845" x="3730625" y="1835150"/>
          <p14:tracePt t="18861" x="3741738" y="1835150"/>
          <p14:tracePt t="18881" x="3741738" y="1825625"/>
          <p14:tracePt t="18900" x="3751263" y="1825625"/>
          <p14:tracePt t="18919" x="3760788" y="1825625"/>
          <p14:tracePt t="18996" x="3771900" y="1825625"/>
          <p14:tracePt t="19323" x="3771900" y="1835150"/>
          <p14:tracePt t="19382" x="3771900" y="1846263"/>
          <p14:tracePt t="19401" x="3771900" y="1855788"/>
          <p14:tracePt t="19411" x="3760788" y="1855788"/>
          <p14:tracePt t="19439" x="3760788" y="1865313"/>
          <p14:tracePt t="19468" x="3760788" y="1876425"/>
          <p14:tracePt t="19487" x="3760788" y="1885950"/>
          <p14:tracePt t="19497" x="3751263" y="1906588"/>
          <p14:tracePt t="19510" x="3741738" y="1946275"/>
          <p14:tracePt t="19516" x="3700463" y="2159000"/>
          <p14:tracePt t="19527" x="3640138" y="2481263"/>
          <p14:tracePt t="19536" x="3570288" y="2752725"/>
          <p14:tracePt t="19545" x="3549650" y="2863850"/>
          <p14:tracePt t="19555" x="3540125" y="2914650"/>
          <p14:tracePt t="19564" x="3540125" y="2944813"/>
          <p14:tracePt t="19577" x="3540125" y="2974975"/>
          <p14:tracePt t="19583" x="3540125" y="2995613"/>
          <p14:tracePt t="19594" x="3540125" y="3005138"/>
          <p14:tracePt t="19603" x="3540125" y="3016250"/>
          <p14:tracePt t="19622" x="3540125" y="3025775"/>
          <p14:tracePt t="19643" x="3540125" y="3035300"/>
          <p14:tracePt t="19680" x="3540125" y="3046413"/>
          <p14:tracePt t="19699" x="3540125" y="3055938"/>
          <p14:tracePt t="19718" x="3540125" y="3065463"/>
          <p14:tracePt t="19727" x="3549650" y="3065463"/>
          <p14:tracePt t="19737" x="3549650" y="3076575"/>
          <p14:tracePt t="19756" x="3559175" y="3086100"/>
          <p14:tracePt t="19777" x="3570288" y="3095625"/>
          <p14:tracePt t="19784" x="3570288" y="3106738"/>
          <p14:tracePt t="19795" x="3579813" y="3106738"/>
          <p14:tracePt t="19804" x="3579813" y="3116263"/>
          <p14:tracePt t="19813" x="3589338" y="3116263"/>
          <p14:tracePt t="19823" x="3600450" y="3125788"/>
          <p14:tracePt t="19843" x="3609975" y="3125788"/>
          <p14:tracePt t="19861" x="3609975" y="3136900"/>
          <p14:tracePt t="19874" x="3619500" y="3136900"/>
          <p14:tracePt t="19898" x="3630613" y="3136900"/>
          <p14:tracePt t="19917" x="3640138" y="3136900"/>
          <p14:tracePt t="19946" x="3651250" y="3136900"/>
          <p14:tracePt t="19965" x="3651250" y="3125788"/>
          <p14:tracePt t="19993" x="3651250" y="3116263"/>
          <p14:tracePt t="20012" x="3660775" y="3106738"/>
          <p14:tracePt t="20021" x="3660775" y="3095625"/>
          <p14:tracePt t="20031" x="3660775" y="3086100"/>
          <p14:tracePt t="20049" x="3660775" y="3076575"/>
          <p14:tracePt t="20060" x="3660775" y="3065463"/>
          <p14:tracePt t="20068" x="3660775" y="3055938"/>
          <p14:tracePt t="20087" x="3670300" y="3046413"/>
          <p14:tracePt t="20097" x="3670300" y="3035300"/>
          <p14:tracePt t="20106" x="3681413" y="3025775"/>
          <p14:tracePt t="20126" x="3681413" y="3016250"/>
          <p14:tracePt t="20143" x="3690938" y="2995613"/>
          <p14:tracePt t="20162" x="3690938" y="2984500"/>
          <p14:tracePt t="20180" x="3700463" y="2974975"/>
          <p14:tracePt t="20209" x="3700463" y="2965450"/>
          <p14:tracePt t="20238" x="3700463" y="2954338"/>
          <p14:tracePt t="20247" x="3711575" y="2944813"/>
          <p14:tracePt t="20275" x="3711575" y="2935288"/>
          <p14:tracePt t="20284" x="3721100" y="2935288"/>
          <p14:tracePt t="20304" x="3721100" y="2924175"/>
          <p14:tracePt t="20341" x="3721100" y="2914650"/>
          <p14:tracePt t="20361" x="3721100" y="2905125"/>
          <p14:tracePt t="20398" x="3721100" y="2894013"/>
          <p14:tracePt t="21009" x="3730625" y="2894013"/>
          <p14:tracePt t="21019" x="3741738" y="2894013"/>
          <p14:tracePt t="21029" x="3751263" y="2905125"/>
          <p14:tracePt t="21037" x="3760788" y="2914650"/>
          <p14:tracePt t="21047" x="3771900" y="2924175"/>
          <p14:tracePt t="21060" x="3790950" y="2935288"/>
          <p14:tracePt t="21066" x="3802063" y="2944813"/>
          <p14:tracePt t="21076" x="3822700" y="2954338"/>
          <p14:tracePt t="21085" x="3841750" y="2974975"/>
          <p14:tracePt t="21095" x="3852863" y="2984500"/>
          <p14:tracePt t="21105" x="3871913" y="2995613"/>
          <p14:tracePt t="21114" x="3883025" y="3016250"/>
          <p14:tracePt t="21127" x="3892550" y="3025775"/>
          <p14:tracePt t="21133" x="3902075" y="3046413"/>
          <p14:tracePt t="21143" x="3913188" y="3055938"/>
          <p14:tracePt t="21152" x="3922713" y="3065463"/>
          <p14:tracePt t="21161" x="3932238" y="3065463"/>
          <p14:tracePt t="21171" x="3932238" y="3076575"/>
          <p14:tracePt t="21180" x="3943350" y="3086100"/>
          <p14:tracePt t="21194" x="3952875" y="3095625"/>
          <p14:tracePt t="21210" x="3962400" y="3116263"/>
          <p14:tracePt t="21229" x="3973513" y="3125788"/>
          <p14:tracePt t="21238" x="3983038" y="3136900"/>
          <p14:tracePt t="21248" x="3983038" y="3146425"/>
          <p14:tracePt t="21260" x="3994150" y="3167063"/>
          <p14:tracePt t="21266" x="4003675" y="3176588"/>
          <p14:tracePt t="21276" x="4003675" y="3187700"/>
          <p14:tracePt t="21285" x="4013200" y="3206750"/>
          <p14:tracePt t="21295" x="4024313" y="3217863"/>
          <p14:tracePt t="21304" x="4024313" y="3227388"/>
          <p14:tracePt t="21314" x="4024313" y="3248025"/>
          <p14:tracePt t="21326" x="4024313" y="3257550"/>
          <p14:tracePt t="21333" x="4033838" y="3267075"/>
          <p14:tracePt t="21343" x="4033838" y="3287713"/>
          <p14:tracePt t="21351" x="4033838" y="3297238"/>
          <p14:tracePt t="21362" x="4033838" y="3308350"/>
          <p14:tracePt t="21370" x="4043363" y="3317875"/>
          <p14:tracePt t="21380" x="4043363" y="3327400"/>
          <p14:tracePt t="21393" x="4043363" y="3338513"/>
          <p14:tracePt t="21410" x="4043363" y="3348038"/>
          <p14:tracePt t="21428" x="4043363" y="3359150"/>
          <p14:tracePt t="21447" x="4043363" y="3368675"/>
          <p14:tracePt t="21466" x="4043363" y="3378200"/>
          <p14:tracePt t="21504" x="4043363" y="3389313"/>
          <p14:tracePt t="21562" x="4043363" y="3398838"/>
          <p14:tracePt t="22322" x="4043363" y="3429000"/>
          <p14:tracePt t="22331" x="4064000" y="3498850"/>
          <p14:tracePt t="22343" x="4094163" y="3651250"/>
          <p14:tracePt t="22351" x="4114800" y="3762375"/>
          <p14:tracePt t="22360" x="4124325" y="3832225"/>
          <p14:tracePt t="22370" x="4133850" y="3873500"/>
          <p14:tracePt t="22379" x="4133850" y="3903663"/>
          <p14:tracePt t="22388" x="4144963" y="3933825"/>
          <p14:tracePt t="22398" x="4144963" y="3963988"/>
          <p14:tracePt t="22409" x="4144963" y="3994150"/>
          <p14:tracePt t="22417" x="4154488" y="4024313"/>
          <p14:tracePt t="22427" x="4154488" y="4054475"/>
          <p14:tracePt t="22436" x="4165600" y="4084638"/>
          <p14:tracePt t="22445" x="4165600" y="4114800"/>
          <p14:tracePt t="22455" x="4165600" y="4135438"/>
          <p14:tracePt t="22464" x="4165600" y="4154488"/>
          <p14:tracePt t="22476" x="4165600" y="4165600"/>
          <p14:tracePt t="22483" x="4165600" y="4175125"/>
          <p14:tracePt t="22493" x="4165600" y="4184650"/>
          <p14:tracePt t="22503" x="4165600" y="4195763"/>
          <p14:tracePt t="22522" x="4165600" y="4205288"/>
          <p14:tracePt t="22543" x="4165600" y="4216400"/>
          <p14:tracePt t="22569" x="4165600" y="4225925"/>
          <p14:tracePt t="22578" x="4165600" y="4235450"/>
          <p14:tracePt t="22609" x="4165600" y="4246563"/>
          <p14:tracePt t="22644" x="4165600" y="4256088"/>
          <p14:tracePt t="22701" x="4165600" y="4265613"/>
          <p14:tracePt t="22740" x="4165600" y="4276725"/>
          <p14:tracePt t="22761" x="4175125" y="4276725"/>
          <p14:tracePt t="22807" x="4175125" y="4286250"/>
          <p14:tracePt t="23531" x="4184650" y="4295775"/>
          <p14:tracePt t="23542" x="4195763" y="4306888"/>
          <p14:tracePt t="23549" x="4214813" y="4337050"/>
          <p14:tracePt t="23559" x="4225925" y="4367213"/>
          <p14:tracePt t="23568" x="4244975" y="4397375"/>
          <p14:tracePt t="23578" x="4265613" y="4437063"/>
          <p14:tracePt t="23587" x="4295775" y="4478338"/>
          <p14:tracePt t="23597" x="4316413" y="4518025"/>
          <p14:tracePt t="23611" x="4325938" y="4538663"/>
          <p14:tracePt t="23616" x="4337050" y="4559300"/>
          <p14:tracePt t="23627" x="4346575" y="4578350"/>
          <p14:tracePt t="23635" x="4346575" y="4598988"/>
          <p14:tracePt t="23645" x="4356100" y="4608513"/>
          <p14:tracePt t="23654" x="4367213" y="4629150"/>
          <p14:tracePt t="23664" x="4376738" y="4649788"/>
          <p14:tracePt t="23676" x="4386263" y="4659313"/>
          <p14:tracePt t="23682" x="4397375" y="4679950"/>
          <p14:tracePt t="23693" x="4406900" y="4699000"/>
          <p14:tracePt t="23701" x="4416425" y="4730750"/>
          <p14:tracePt t="23710" x="4427538" y="4749800"/>
          <p14:tracePt t="23720" x="4437063" y="4760913"/>
          <p14:tracePt t="23729" x="4446588" y="4779963"/>
          <p14:tracePt t="23738" x="4457700" y="4800600"/>
          <p14:tracePt t="23759" x="4467225" y="4821238"/>
          <p14:tracePt t="23766" x="4467225" y="4830763"/>
          <p14:tracePt t="23776" x="4476750" y="4840288"/>
          <p14:tracePt t="23784" x="4487863" y="4851400"/>
          <p14:tracePt t="23794" x="4487863" y="4860925"/>
          <p14:tracePt t="23804" x="4497388" y="4870450"/>
          <p14:tracePt t="23813" x="4497388" y="4881563"/>
          <p14:tracePt t="23826" x="4508500" y="4891088"/>
          <p14:tracePt t="23832" x="4518025" y="4911725"/>
          <p14:tracePt t="23851" x="4518025" y="4921250"/>
          <p14:tracePt t="23860" x="4527550" y="4921250"/>
          <p14:tracePt t="23869" x="4527550" y="4932363"/>
          <p14:tracePt t="23889" x="4538663" y="4941888"/>
          <p14:tracePt t="23897" x="4538663" y="4951413"/>
          <p14:tracePt t="23917" x="4538663" y="4962525"/>
          <p14:tracePt t="23935" x="4548188" y="4962525"/>
          <p14:tracePt t="23945" x="4548188" y="4972050"/>
          <p14:tracePt t="23964" x="4548188" y="4981575"/>
          <p14:tracePt t="23976" x="4548188" y="4992688"/>
          <p14:tracePt t="23993" x="4557713" y="4992688"/>
          <p14:tracePt t="24001" x="4557713" y="5002213"/>
          <p14:tracePt t="24042" x="4557713" y="5011738"/>
          <p14:tracePt t="24712" x="4557713" y="5022850"/>
          <p14:tracePt t="24730" x="4557713" y="5032375"/>
          <p14:tracePt t="24749" x="4557713" y="5041900"/>
          <p14:tracePt t="24769" x="4557713" y="5053013"/>
          <p14:tracePt t="24777" x="4557713" y="5062538"/>
          <p14:tracePt t="24786" x="4557713" y="5073650"/>
          <p14:tracePt t="24797" x="4568825" y="5092700"/>
          <p14:tracePt t="24808" x="4568825" y="5113338"/>
          <p14:tracePt t="24816" x="4568825" y="5133975"/>
          <p14:tracePt t="24826" x="4568825" y="5153025"/>
          <p14:tracePt t="24835" x="4568825" y="5183188"/>
          <p14:tracePt t="24844" x="4568825" y="5233988"/>
          <p14:tracePt t="24854" x="4568825" y="5305425"/>
          <p14:tracePt t="24863" x="4568825" y="5416550"/>
          <p14:tracePt t="24876" x="4557713" y="5537200"/>
          <p14:tracePt t="24881" x="4557713" y="5597525"/>
          <p14:tracePt t="24893" x="4548188" y="5657850"/>
          <p14:tracePt t="24900" x="4548188" y="5688013"/>
          <p14:tracePt t="24911" x="4538663" y="5718175"/>
          <p14:tracePt t="24919" x="4538663" y="5738813"/>
          <p14:tracePt t="24929" x="4538663" y="5748338"/>
          <p14:tracePt t="24942" x="4538663" y="5759450"/>
          <p14:tracePt t="24949" x="4538663" y="5768975"/>
          <p14:tracePt t="24968" x="4527550" y="5778500"/>
          <p14:tracePt t="24987" x="4527550" y="5789613"/>
          <p14:tracePt t="24996" x="4518025" y="5789613"/>
          <p14:tracePt t="25009" x="4518025" y="5799138"/>
          <p14:tracePt t="25025" x="4518025" y="5808663"/>
          <p14:tracePt t="25035" x="4508500" y="5819775"/>
          <p14:tracePt t="25044" x="4508500" y="5829300"/>
          <p14:tracePt t="25055" x="4508500" y="5838825"/>
          <p14:tracePt t="25064" x="4497388" y="5849938"/>
          <p14:tracePt t="25076" x="4497388" y="5859463"/>
          <p14:tracePt t="25083" x="4487863" y="5880100"/>
          <p14:tracePt t="25092" x="4467225" y="5899150"/>
          <p14:tracePt t="25102" x="4467225" y="5930900"/>
          <p14:tracePt t="25111" x="4457700" y="5949950"/>
          <p14:tracePt t="25120" x="4437063" y="5970588"/>
          <p14:tracePt t="25130" x="4437063" y="5980113"/>
          <p14:tracePt t="25143" x="4427538" y="6000750"/>
          <p14:tracePt t="25149" x="4416425" y="6010275"/>
          <p14:tracePt t="25159" x="4416425" y="6030913"/>
          <p14:tracePt t="25177" x="4406900" y="6040438"/>
          <p14:tracePt t="25209" x="4406900" y="6051550"/>
          <p14:tracePt t="25216" x="4397375" y="6051550"/>
          <p14:tracePt t="25225" x="4397375" y="6061075"/>
          <p14:tracePt t="25254" x="4397375" y="6070600"/>
          <p14:tracePt t="25264" x="4397375" y="6081713"/>
          <p14:tracePt t="25292" x="4386263" y="6091238"/>
          <p14:tracePt t="25331" x="4386263" y="6102350"/>
          <p14:tracePt t="25409" x="4386263" y="6111875"/>
          <p14:tracePt t="26360" x="4376738" y="6121400"/>
          <p14:tracePt t="26370" x="4376738" y="6132513"/>
          <p14:tracePt t="26379" x="4376738" y="6142038"/>
          <p14:tracePt t="26393" x="4367213" y="6162675"/>
          <p14:tracePt t="26398" x="4346575" y="6192838"/>
          <p14:tracePt t="26410" x="4316413" y="6232525"/>
          <p14:tracePt t="26417" x="4295775" y="6283325"/>
          <p14:tracePt t="26426" x="4265613" y="6334125"/>
          <p14:tracePt t="26436" x="4244975" y="6353175"/>
          <p14:tracePt t="26446" x="4225925" y="6373813"/>
          <p14:tracePt t="26459" x="4214813" y="6403975"/>
          <p14:tracePt t="26465" x="4205288" y="6413500"/>
          <p14:tracePt t="26476" x="4184650" y="6424613"/>
          <p14:tracePt t="26484" x="4184650" y="6445250"/>
          <p14:tracePt t="26494" x="4175125" y="6445250"/>
          <p14:tracePt t="26503" x="4175125" y="6464300"/>
          <p14:tracePt t="26513" x="4165600" y="6464300"/>
          <p14:tracePt t="26526" x="4154488" y="6475413"/>
          <p14:tracePt t="26543" x="4144963" y="6484938"/>
          <p14:tracePt t="26552" x="4144963" y="6494463"/>
          <p14:tracePt t="26561" x="4133850" y="6505575"/>
          <p14:tracePt t="26572" x="4124325" y="6505575"/>
          <p14:tracePt t="26580" x="4114800" y="6515100"/>
          <p14:tracePt t="26592" x="4103688" y="6515100"/>
          <p14:tracePt t="26599" x="4094163" y="6524625"/>
          <p14:tracePt t="26609" x="4073525" y="6545263"/>
          <p14:tracePt t="26618" x="4054475" y="6545263"/>
          <p14:tracePt t="26628" x="4043363" y="6554788"/>
          <p14:tracePt t="26642" x="4024313" y="6554788"/>
          <p14:tracePt t="26647" x="3994150" y="6565900"/>
          <p14:tracePt t="26659" x="3973513" y="6565900"/>
          <p14:tracePt t="26667" x="3952875" y="6565900"/>
          <p14:tracePt t="26677" x="3932238" y="6565900"/>
          <p14:tracePt t="26686" x="3922713" y="6565900"/>
          <p14:tracePt t="26696" x="3902075" y="6565900"/>
          <p14:tracePt t="26709" x="3892550" y="6565900"/>
          <p14:tracePt t="26714" x="3883025" y="6565900"/>
          <p14:tracePt t="26725" x="3871913" y="6565900"/>
          <p14:tracePt t="31571" x="3862388" y="6554788"/>
          <p14:tracePt t="31671" x="2752725" y="5667375"/>
          <p14:tracePt t="31689" x="2632075" y="5537200"/>
          <p14:tracePt t="31693" x="2581275" y="5495925"/>
          <p14:tracePt t="31701" x="2541588" y="5456238"/>
          <p14:tracePt t="31710" x="2511425" y="5416550"/>
          <p14:tracePt t="31720" x="2470150" y="5384800"/>
          <p14:tracePt t="31729" x="2460625" y="5365750"/>
          <p14:tracePt t="31740" x="2430463" y="5345113"/>
          <p14:tracePt t="31748" x="2420938" y="5324475"/>
          <p14:tracePt t="31757" x="2409825" y="5305425"/>
          <p14:tracePt t="31766" x="2400300" y="5294313"/>
          <p14:tracePt t="31776" x="2390775" y="5275263"/>
          <p14:tracePt t="31786" x="2379663" y="5275263"/>
          <p14:tracePt t="31796" x="2370138" y="5254625"/>
          <p14:tracePt t="31814" x="2370138" y="5245100"/>
          <p14:tracePt t="31824" x="2359025" y="5233988"/>
          <p14:tracePt t="31833" x="2349500" y="5224463"/>
          <p14:tracePt t="31851" x="2349500" y="5213350"/>
          <p14:tracePt t="31860" x="2339975" y="5203825"/>
          <p14:tracePt t="31874" x="2339975" y="5194300"/>
          <p14:tracePt t="31888" x="2328863" y="5173663"/>
          <p14:tracePt t="31891" x="2319338" y="5133975"/>
          <p14:tracePt t="31898" x="2298700" y="5041900"/>
          <p14:tracePt t="31908" x="2249488" y="4902200"/>
          <p14:tracePt t="31917" x="2219325" y="4770438"/>
          <p14:tracePt t="31927" x="2208213" y="4668838"/>
          <p14:tracePt t="31940" x="2198688" y="4589463"/>
          <p14:tracePt t="31945" x="2187575" y="4508500"/>
          <p14:tracePt t="31957" x="2187575" y="4427538"/>
          <p14:tracePt t="31965" x="2187575" y="4346575"/>
          <p14:tracePt t="31975" x="2198688" y="4256088"/>
          <p14:tracePt t="31984" x="2219325" y="4175125"/>
          <p14:tracePt t="31993" x="2238375" y="4114800"/>
          <p14:tracePt t="32002" x="2259013" y="4064000"/>
          <p14:tracePt t="32012" x="2268538" y="4024313"/>
          <p14:tracePt t="32024" x="2289175" y="3994150"/>
          <p14:tracePt t="32031" x="2309813" y="3963988"/>
          <p14:tracePt t="32040" x="2309813" y="3943350"/>
          <p14:tracePt t="32049" x="2319338" y="3922713"/>
          <p14:tracePt t="32059" x="2328863" y="3913188"/>
          <p14:tracePt t="32068" x="2328863" y="3903663"/>
          <p14:tracePt t="32079" x="2328863" y="3883025"/>
          <p14:tracePt t="32098" x="2328863" y="3862388"/>
          <p14:tracePt t="32108" x="2328863" y="3852863"/>
          <p14:tracePt t="32126" x="2319338" y="3832225"/>
          <p14:tracePt t="32135" x="2309813" y="3802063"/>
          <p14:tracePt t="32145" x="2289175" y="3781425"/>
          <p14:tracePt t="32158" x="2259013" y="3741738"/>
          <p14:tracePt t="32164" x="2219325" y="3690938"/>
          <p14:tracePt t="32174" x="2187575" y="3660775"/>
          <p14:tracePt t="32183" x="2157413" y="3621088"/>
          <p14:tracePt t="32193" x="2138363" y="3600450"/>
          <p14:tracePt t="32203" x="2117725" y="3570288"/>
          <p14:tracePt t="32212" x="2108200" y="3549650"/>
          <p14:tracePt t="32224" x="2097088" y="3540125"/>
          <p14:tracePt t="32231" x="2078038" y="3509963"/>
          <p14:tracePt t="32240" x="2078038" y="3489325"/>
          <p14:tracePt t="32250" x="2066925" y="3479800"/>
          <p14:tracePt t="32259" x="2066925" y="3468688"/>
          <p14:tracePt t="32268" x="2057400" y="3438525"/>
          <p14:tracePt t="32278" x="2057400" y="3429000"/>
          <p14:tracePt t="32291" x="2057400" y="3408363"/>
          <p14:tracePt t="32297" x="2057400" y="3378200"/>
          <p14:tracePt t="32307" x="2057400" y="3348038"/>
          <p14:tracePt t="32316" x="2057400" y="3297238"/>
          <p14:tracePt t="32325" x="2078038" y="3248025"/>
          <p14:tracePt t="32335" x="2078038" y="3206750"/>
          <p14:tracePt t="32345" x="2087563" y="3176588"/>
          <p14:tracePt t="32357" x="2087563" y="3146425"/>
          <p14:tracePt t="32363" x="2097088" y="3125788"/>
          <p14:tracePt t="32375" x="2097088" y="3116263"/>
          <p14:tracePt t="32383" x="2108200" y="3095625"/>
          <p14:tracePt t="32392" x="2108200" y="3086100"/>
          <p14:tracePt t="32401" x="2117725" y="3065463"/>
          <p14:tracePt t="32411" x="2117725" y="3046413"/>
          <p14:tracePt t="32424" x="2117725" y="3035300"/>
          <p14:tracePt t="32430" x="2117725" y="3025775"/>
          <p14:tracePt t="32441" x="2117725" y="3016250"/>
          <p14:tracePt t="32448" x="2117725" y="3005138"/>
          <p14:tracePt t="32458" x="2117725" y="2995613"/>
          <p14:tracePt t="32467" x="2117725" y="2984500"/>
          <p14:tracePt t="32477" x="2117725" y="2974975"/>
          <p14:tracePt t="32490" x="2117725" y="2965450"/>
          <p14:tracePt t="32497" x="2117725" y="2954338"/>
          <p14:tracePt t="32507" x="2117725" y="2944813"/>
          <p14:tracePt t="32516" x="2117725" y="2935288"/>
          <p14:tracePt t="32526" x="2117725" y="2924175"/>
          <p14:tracePt t="32535" x="2117725" y="2914650"/>
          <p14:tracePt t="32545" x="2117725" y="2894013"/>
          <p14:tracePt t="32557" x="2108200" y="2894013"/>
          <p14:tracePt t="32564" x="2108200" y="2884488"/>
          <p14:tracePt t="32583" x="2108200" y="2874963"/>
          <p14:tracePt t="32606" x="2097088" y="2863850"/>
          <p14:tracePt t="32612" x="2097088" y="2854325"/>
          <p14:tracePt t="32631" x="2087563" y="2854325"/>
          <p14:tracePt t="32651" x="2078038" y="2844800"/>
          <p14:tracePt t="32661" x="2066925" y="2844800"/>
          <p14:tracePt t="32681" x="2057400" y="2844800"/>
          <p14:tracePt t="32690" x="2057400" y="2833688"/>
          <p14:tracePt t="32709" x="2047875" y="2833688"/>
          <p14:tracePt t="32719" x="2047875" y="2824163"/>
          <p14:tracePt t="32728" x="2036763" y="2813050"/>
          <p14:tracePt t="32740" x="2027238" y="2813050"/>
          <p14:tracePt t="32747" x="2027238" y="2803525"/>
          <p14:tracePt t="32767" x="2016125" y="2794000"/>
          <p14:tracePt t="32776" x="2016125" y="2782888"/>
          <p14:tracePt t="32790" x="2006600" y="2773363"/>
          <p14:tracePt t="32807" x="2006600" y="2763838"/>
          <p14:tracePt t="32815" x="1997075" y="2752725"/>
          <p14:tracePt t="32825" x="1997075" y="2743200"/>
          <p14:tracePt t="32843" x="1997075" y="2733675"/>
          <p14:tracePt t="32873" x="1997075" y="2722563"/>
          <p14:tracePt t="32892" x="1985963" y="2722563"/>
          <p14:tracePt t="32901" x="1985963" y="2713038"/>
          <p14:tracePt t="32997" x="1976438" y="2713038"/>
          <p14:tracePt t="33017" x="1976438" y="2722563"/>
          <p14:tracePt t="33037" x="1966913" y="2743200"/>
          <p14:tracePt t="33045" x="1955800" y="2752725"/>
          <p14:tracePt t="33056" x="1955800" y="2773363"/>
          <p14:tracePt t="33064" x="1936750" y="2803525"/>
          <p14:tracePt t="33075" x="1925638" y="2824163"/>
          <p14:tracePt t="33085" x="1916113" y="2863850"/>
          <p14:tracePt t="33094" x="1916113" y="2884488"/>
          <p14:tracePt t="33107" x="1906588" y="2914650"/>
          <p14:tracePt t="33113" x="1895475" y="2924175"/>
          <p14:tracePt t="33123" x="1895475" y="2944813"/>
          <p14:tracePt t="33132" x="1895475" y="2954338"/>
          <p14:tracePt t="33142" x="1885950" y="2965450"/>
          <p14:tracePt t="33151" x="1885950" y="2974975"/>
          <p14:tracePt t="33160" x="1876425" y="2995613"/>
          <p14:tracePt t="33179" x="1876425" y="3005138"/>
          <p14:tracePt t="33190" x="1876425" y="3016250"/>
          <p14:tracePt t="33208" x="1876425" y="3025775"/>
          <p14:tracePt t="33219" x="1865313" y="3035300"/>
          <p14:tracePt t="33240" x="1865313" y="3055938"/>
          <p14:tracePt t="33256" x="1865313" y="3065463"/>
          <p14:tracePt t="33266" x="1865313" y="3076575"/>
          <p14:tracePt t="33275" x="1855788" y="3086100"/>
          <p14:tracePt t="33290" x="1855788" y="3095625"/>
          <p14:tracePt t="33295" x="1844675" y="3106738"/>
          <p14:tracePt t="33307" x="1844675" y="3116263"/>
          <p14:tracePt t="33314" x="1844675" y="3136900"/>
          <p14:tracePt t="33324" x="1844675" y="3146425"/>
          <p14:tracePt t="33333" x="1844675" y="3155950"/>
          <p14:tracePt t="33343" x="1835150" y="3176588"/>
          <p14:tracePt t="33353" x="1835150" y="3187700"/>
          <p14:tracePt t="33362" x="1825625" y="3197225"/>
          <p14:tracePt t="33374" x="1825625" y="3217863"/>
          <p14:tracePt t="33381" x="1825625" y="3227388"/>
          <p14:tracePt t="33391" x="1825625" y="3236913"/>
          <p14:tracePt t="33401" x="1814513" y="3257550"/>
          <p14:tracePt t="33410" x="1814513" y="3267075"/>
          <p14:tracePt t="33423" x="1804988" y="3278188"/>
          <p14:tracePt t="33429" x="1804988" y="3297238"/>
          <p14:tracePt t="33440" x="1795463" y="3317875"/>
          <p14:tracePt t="33448" x="1795463" y="3327400"/>
          <p14:tracePt t="33457" x="1795463" y="3348038"/>
          <p14:tracePt t="33467" x="1784350" y="3368675"/>
          <p14:tracePt t="33476" x="1774825" y="3378200"/>
          <p14:tracePt t="33490" x="1774825" y="3398838"/>
          <p14:tracePt t="33497" x="1774825" y="3408363"/>
          <p14:tracePt t="33506" x="1765300" y="3429000"/>
          <p14:tracePt t="33516" x="1765300" y="3449638"/>
          <p14:tracePt t="33525" x="1754188" y="3459163"/>
          <p14:tracePt t="33535" x="1754188" y="3489325"/>
          <p14:tracePt t="33544" x="1744663" y="3498850"/>
          <p14:tracePt t="33557" x="1735138" y="3519488"/>
          <p14:tracePt t="33563" x="1724025" y="3540125"/>
          <p14:tracePt t="33573" x="1724025" y="3560763"/>
          <p14:tracePt t="33582" x="1714500" y="3590925"/>
          <p14:tracePt t="33592" x="1714500" y="3609975"/>
          <p14:tracePt t="33602" x="1704975" y="3630613"/>
          <p14:tracePt t="33611" x="1704975" y="3651250"/>
          <p14:tracePt t="33624" x="1693863" y="3670300"/>
          <p14:tracePt t="33630" x="1693863" y="3702050"/>
          <p14:tracePt t="33641" x="1684338" y="3721100"/>
          <p14:tracePt t="33650" x="1673225" y="3741738"/>
          <p14:tracePt t="33659" x="1673225" y="3751263"/>
          <p14:tracePt t="33669" x="1673225" y="3771900"/>
          <p14:tracePt t="33678" x="1673225" y="3802063"/>
          <p14:tracePt t="33690" x="1663700" y="3822700"/>
          <p14:tracePt t="33698" x="1663700" y="3832225"/>
          <p14:tracePt t="33707" x="1654175" y="3852863"/>
          <p14:tracePt t="33717" x="1654175" y="3873500"/>
          <p14:tracePt t="33726" x="1643063" y="3903663"/>
          <p14:tracePt t="33735" x="1643063" y="3922713"/>
          <p14:tracePt t="33744" x="1643063" y="3943350"/>
          <p14:tracePt t="33757" x="1643063" y="3963988"/>
          <p14:tracePt t="33764" x="1643063" y="3983038"/>
          <p14:tracePt t="33775" x="1633538" y="4003675"/>
          <p14:tracePt t="33783" x="1633538" y="4024313"/>
          <p14:tracePt t="33793" x="1633538" y="4044950"/>
          <p14:tracePt t="33806" x="1633538" y="4064000"/>
          <p14:tracePt t="33812" x="1624013" y="4084638"/>
          <p14:tracePt t="33824" x="1624013" y="4105275"/>
          <p14:tracePt t="33831" x="1624013" y="4124325"/>
          <p14:tracePt t="33840" x="1624013" y="4144963"/>
          <p14:tracePt t="33850" x="1624013" y="4154488"/>
          <p14:tracePt t="33859" x="1624013" y="4165600"/>
          <p14:tracePt t="33874" x="1624013" y="4184650"/>
          <p14:tracePt t="33878" x="1624013" y="4195763"/>
          <p14:tracePt t="33891" x="1624013" y="4205288"/>
          <p14:tracePt t="33899" x="1624013" y="4216400"/>
          <p14:tracePt t="33908" x="1624013" y="4225925"/>
          <p14:tracePt t="33918" x="1624013" y="4235450"/>
          <p14:tracePt t="33927" x="1624013" y="4246563"/>
          <p14:tracePt t="33946" x="1624013" y="4256088"/>
          <p14:tracePt t="33957" x="1624013" y="4265613"/>
          <p14:tracePt t="33965" x="1624013" y="4276725"/>
          <p14:tracePt t="33974" x="1624013" y="4286250"/>
          <p14:tracePt t="33984" x="1624013" y="4295775"/>
          <p14:tracePt t="33994" x="1624013" y="4306888"/>
          <p14:tracePt t="34007" x="1633538" y="4306888"/>
          <p14:tracePt t="34012" x="1633538" y="4316413"/>
          <p14:tracePt t="34023" x="1643063" y="4325938"/>
          <p14:tracePt t="34031" x="1643063" y="4337050"/>
          <p14:tracePt t="34042" x="1643063" y="4346575"/>
          <p14:tracePt t="34051" x="1654175" y="4356100"/>
          <p14:tracePt t="34061" x="1654175" y="4367213"/>
          <p14:tracePt t="34073" x="1654175" y="4376738"/>
          <p14:tracePt t="34079" x="1663700" y="4376738"/>
          <p14:tracePt t="34090" x="1673225" y="4397375"/>
          <p14:tracePt t="34108" x="1673225" y="4406900"/>
          <p14:tracePt t="34117" x="1684338" y="4418013"/>
          <p14:tracePt t="34137" x="1684338" y="4427538"/>
          <p14:tracePt t="34140" x="1684338" y="4437063"/>
          <p14:tracePt t="34146" x="1693863" y="4437063"/>
          <p14:tracePt t="34157" x="1693863" y="4448175"/>
          <p14:tracePt t="34164" x="1693863" y="4457700"/>
          <p14:tracePt t="34175" x="1704975" y="4457700"/>
          <p14:tracePt t="34183" x="1704975" y="4467225"/>
          <p14:tracePt t="34194" x="1714500" y="4467225"/>
          <p14:tracePt t="34213" x="1714500" y="4478338"/>
          <p14:tracePt t="34223" x="1724025" y="4478338"/>
          <p14:tracePt t="34250" x="1724025" y="4487863"/>
          <p14:tracePt t="34273" x="1724025" y="4497388"/>
          <p14:tracePt t="34278" x="1735138" y="4497388"/>
          <p14:tracePt t="34345" x="1744663" y="4497388"/>
          <p14:tracePt t="34364" x="1754188" y="4497388"/>
          <p14:tracePt t="34411" x="1765300" y="4497388"/>
          <p14:tracePt t="34439" x="1765300" y="4508500"/>
          <p14:tracePt t="34487" x="1774825" y="4508500"/>
          <p14:tracePt t="34535" x="1774825" y="4518025"/>
          <p14:tracePt t="34621" x="1774825" y="4527550"/>
          <p14:tracePt t="34649" x="1774825" y="4538663"/>
          <p14:tracePt t="34658" x="1774825" y="4548188"/>
          <p14:tracePt t="34677" x="1774825" y="4559300"/>
          <p14:tracePt t="34696" x="1774825" y="4568825"/>
          <p14:tracePt t="35160" x="1985963" y="4487863"/>
          <p14:tracePt t="35169" x="2481263" y="4265613"/>
          <p14:tracePt t="35178" x="3035300" y="4033838"/>
          <p14:tracePt t="35189" x="3489325" y="3841750"/>
          <p14:tracePt t="35198" x="3902075" y="3690938"/>
          <p14:tracePt t="35207" x="4346575" y="3519488"/>
          <p14:tracePt t="35217" x="4819650" y="3317875"/>
          <p14:tracePt t="35226" x="5324475" y="3076575"/>
          <p14:tracePt t="35235" x="5808663" y="2833688"/>
          <p14:tracePt t="35244" x="6292850" y="2571750"/>
          <p14:tracePt t="35257" x="6726238" y="2319338"/>
          <p14:tracePt t="35263" x="7150100" y="2066925"/>
          <p14:tracePt t="35273" x="7604125" y="1825625"/>
          <p14:tracePt t="35281" x="8088313" y="1593850"/>
          <p14:tracePt t="50162" x="8016875" y="1563688"/>
          <p14:tracePt t="50172" x="7875588" y="1522413"/>
          <p14:tracePt t="50181" x="7724775" y="1492250"/>
          <p14:tracePt t="50190" x="7562850" y="1462088"/>
          <p14:tracePt t="50202" x="7412038" y="1452563"/>
          <p14:tracePt t="50209" x="7280275" y="1441450"/>
          <p14:tracePt t="50219" x="7170738" y="1441450"/>
          <p14:tracePt t="50228" x="7059613" y="1441450"/>
          <p14:tracePt t="50237" x="6927850" y="1473200"/>
          <p14:tracePt t="50247" x="6765925" y="1512888"/>
          <p14:tracePt t="50256" x="6624638" y="1552575"/>
          <p14:tracePt t="50269" x="6484938" y="1603375"/>
          <p14:tracePt t="50275" x="6362700" y="1663700"/>
          <p14:tracePt t="50285" x="6251575" y="1704975"/>
          <p14:tracePt t="50294" x="6172200" y="1744663"/>
          <p14:tracePt t="50302" x="6121400" y="1774825"/>
          <p14:tracePt t="50683" x="6111875" y="1795463"/>
          <p14:tracePt t="50692" x="6091238" y="1825625"/>
          <p14:tracePt t="50703" x="6049963" y="1855788"/>
          <p14:tracePt t="50713" x="5980113" y="1925638"/>
          <p14:tracePt t="50722" x="5859463" y="2027238"/>
          <p14:tracePt t="50735" x="5707063" y="2168525"/>
          <p14:tracePt t="50741" x="5556250" y="2309813"/>
          <p14:tracePt t="50752" x="5426075" y="2420938"/>
          <p14:tracePt t="50760" x="5334000" y="2520950"/>
          <p14:tracePt t="50770" x="5233988" y="2641600"/>
          <p14:tracePt t="50779" x="5183188" y="2703513"/>
          <p14:tracePt t="50788" x="5143500" y="2743200"/>
          <p14:tracePt t="50802" x="5113338" y="2782888"/>
          <p14:tracePt t="50808" x="5102225" y="2803525"/>
          <p14:tracePt t="50819" x="5083175" y="2824163"/>
          <p14:tracePt t="50826" x="5072063" y="2824163"/>
          <p14:tracePt t="50835" x="5062538" y="2844800"/>
          <p14:tracePt t="51065" x="5062538" y="2924175"/>
          <p14:tracePt t="51074" x="5041900" y="3076575"/>
          <p14:tracePt t="51086" x="5021263" y="3236913"/>
          <p14:tracePt t="51093" x="5002213" y="3359150"/>
          <p14:tracePt t="51102" x="4981575" y="3429000"/>
          <p14:tracePt t="51112" x="4972050" y="3468688"/>
          <p14:tracePt t="51123" x="4960938" y="3519488"/>
          <p14:tracePt t="51137" x="4930775" y="3560763"/>
          <p14:tracePt t="51141" x="4911725" y="3609975"/>
          <p14:tracePt t="51153" x="4891088" y="3651250"/>
          <p14:tracePt t="51160" x="4870450" y="3690938"/>
          <p14:tracePt t="51170" x="4849813" y="3721100"/>
          <p14:tracePt t="51178" x="4840288" y="3741738"/>
          <p14:tracePt t="51188" x="4830763" y="3762375"/>
          <p14:tracePt t="51197" x="4819650" y="3771900"/>
          <p14:tracePt t="51206" x="4819650" y="3781425"/>
          <p14:tracePt t="51226" x="4819650" y="3792538"/>
          <p14:tracePt t="51254" x="4810125" y="3792538"/>
          <p14:tracePt t="51273" x="4810125" y="3802063"/>
          <p14:tracePt t="51311" x="4810125" y="3811588"/>
          <p14:tracePt t="51330" x="4800600" y="3811588"/>
          <p14:tracePt t="51386" x="4789488" y="3811588"/>
          <p14:tracePt t="51396" x="4789488" y="3822700"/>
          <p14:tracePt t="51424" x="4779963" y="3832225"/>
          <p14:tracePt t="51443" x="4770438" y="3841750"/>
          <p14:tracePt t="51462" x="4749800" y="3852863"/>
          <p14:tracePt t="51471" x="4749800" y="3862388"/>
          <p14:tracePt t="51481" x="4740275" y="3862388"/>
          <p14:tracePt t="51502" x="4729163" y="3873500"/>
          <p14:tracePt t="51509" x="4719638" y="3873500"/>
          <p14:tracePt t="51528" x="4710113" y="3873500"/>
          <p14:tracePt t="51557" x="4699000" y="3873500"/>
          <p14:tracePt t="51586" x="4689475" y="3873500"/>
          <p14:tracePt t="51595" x="4678363" y="3873500"/>
          <p14:tracePt t="51614" x="4668838" y="3862388"/>
          <p14:tracePt t="51635" x="4659313" y="3852863"/>
          <p14:tracePt t="51643" x="4659313" y="3841750"/>
          <p14:tracePt t="51653" x="4648200" y="3832225"/>
          <p14:tracePt t="51661" x="4638675" y="3822700"/>
          <p14:tracePt t="51671" x="4618038" y="3802063"/>
          <p14:tracePt t="51680" x="4608513" y="3792538"/>
          <p14:tracePt t="51689" x="4578350" y="3771900"/>
          <p14:tracePt t="51702" x="4548188" y="3762375"/>
          <p14:tracePt t="51708" x="4518025" y="3741738"/>
          <p14:tracePt t="51718" x="4467225" y="3721100"/>
          <p14:tracePt t="51728" x="4437063" y="3702050"/>
          <p14:tracePt t="51737" x="4406900" y="3690938"/>
          <p14:tracePt t="51747" x="4386263" y="3670300"/>
          <p14:tracePt t="51756" x="4356100" y="3670300"/>
          <p14:tracePt t="51768" x="4325938" y="3670300"/>
          <p14:tracePt t="51775" x="4316413" y="3660775"/>
          <p14:tracePt t="51785" x="4295775" y="3660775"/>
          <p14:tracePt t="51794" x="4286250" y="3660775"/>
          <p14:tracePt t="51803" x="4265613" y="3660775"/>
          <p14:tracePt t="51813" x="4256088" y="3660775"/>
          <p14:tracePt t="51823" x="4235450" y="3660775"/>
          <p14:tracePt t="51835" x="4225925" y="3660775"/>
          <p14:tracePt t="51842" x="4214813" y="3660775"/>
          <p14:tracePt t="51852" x="4205288" y="3660775"/>
          <p14:tracePt t="51861" x="4184650" y="3670300"/>
          <p14:tracePt t="51871" x="4175125" y="3681413"/>
          <p14:tracePt t="51880" x="4165600" y="3681413"/>
          <p14:tracePt t="51890" x="4154488" y="3702050"/>
          <p14:tracePt t="51902" x="4144963" y="3702050"/>
          <p14:tracePt t="51908" x="4133850" y="3711575"/>
          <p14:tracePt t="51918" x="4124325" y="3721100"/>
          <p14:tracePt t="51928" x="4124325" y="3732213"/>
          <p14:tracePt t="51937" x="4114800" y="3741738"/>
          <p14:tracePt t="51947" x="4103688" y="3751263"/>
          <p14:tracePt t="51956" x="4094163" y="3751263"/>
          <p14:tracePt t="51968" x="4094163" y="3762375"/>
          <p14:tracePt t="51975" x="4084638" y="3781425"/>
          <p14:tracePt t="51985" x="4073525" y="3792538"/>
          <p14:tracePt t="51994" x="4073525" y="3802063"/>
          <p14:tracePt t="52004" x="4064000" y="3811588"/>
          <p14:tracePt t="52013" x="4064000" y="3822700"/>
          <p14:tracePt t="52024" x="4054475" y="3832225"/>
          <p14:tracePt t="52035" x="4043363" y="3841750"/>
          <p14:tracePt t="52042" x="4043363" y="3862388"/>
          <p14:tracePt t="52052" x="4043363" y="3873500"/>
          <p14:tracePt t="52061" x="4043363" y="3883025"/>
          <p14:tracePt t="52070" x="4043363" y="3892550"/>
          <p14:tracePt t="52081" x="4043363" y="3913188"/>
          <p14:tracePt t="52089" x="4043363" y="3933825"/>
          <p14:tracePt t="52102" x="4043363" y="3943350"/>
          <p14:tracePt t="52108" x="4043363" y="3952875"/>
          <p14:tracePt t="52118" x="4043363" y="3973513"/>
          <p14:tracePt t="52128" x="4043363" y="3983038"/>
          <p14:tracePt t="52138" x="4043363" y="3994150"/>
          <p14:tracePt t="52147" x="4043363" y="4013200"/>
          <p14:tracePt t="52157" x="4043363" y="4024313"/>
          <p14:tracePt t="52168" x="4054475" y="4033838"/>
          <p14:tracePt t="52175" x="4054475" y="4054475"/>
          <p14:tracePt t="52185" x="4064000" y="4054475"/>
          <p14:tracePt t="52194" x="4064000" y="4064000"/>
          <p14:tracePt t="52203" x="4073525" y="4084638"/>
          <p14:tracePt t="52213" x="4073525" y="4094163"/>
          <p14:tracePt t="52223" x="4084638" y="4105275"/>
          <p14:tracePt t="52235" x="4094163" y="4114800"/>
          <p14:tracePt t="52242" x="4094163" y="4124325"/>
          <p14:tracePt t="52251" x="4103688" y="4135438"/>
          <p14:tracePt t="52261" x="4114800" y="4144963"/>
          <p14:tracePt t="52271" x="4124325" y="4154488"/>
          <p14:tracePt t="52289" x="4144963" y="4175125"/>
          <p14:tracePt t="52308" x="4154488" y="4184650"/>
          <p14:tracePt t="52318" x="4175125" y="4195763"/>
          <p14:tracePt t="52327" x="4184650" y="4195763"/>
          <p14:tracePt t="52337" x="4205288" y="4216400"/>
          <p14:tracePt t="52346" x="4214813" y="4216400"/>
          <p14:tracePt t="52355" x="4225925" y="4225925"/>
          <p14:tracePt t="52368" x="4244975" y="4235450"/>
          <p14:tracePt t="52374" x="4256088" y="4235450"/>
          <p14:tracePt t="52385" x="4265613" y="4246563"/>
          <p14:tracePt t="52393" x="4295775" y="4265613"/>
          <p14:tracePt t="52403" x="4305300" y="4265613"/>
          <p14:tracePt t="52412" x="4325938" y="4276725"/>
          <p14:tracePt t="52422" x="4346575" y="4286250"/>
          <p14:tracePt t="52431" x="4376738" y="4295775"/>
          <p14:tracePt t="52440" x="4397375" y="4306888"/>
          <p14:tracePt t="52452" x="4406900" y="4316413"/>
          <p14:tracePt t="52459" x="4427538" y="4316413"/>
          <p14:tracePt t="52477" x="4437063" y="4325938"/>
          <p14:tracePt t="52487" x="4446588" y="4325938"/>
          <p14:tracePt t="52496" x="4457700" y="4337050"/>
          <p14:tracePt t="52505" x="4467225" y="4337050"/>
          <p14:tracePt t="52525" x="4487863" y="4337050"/>
          <p14:tracePt t="52535" x="4497388" y="4337050"/>
          <p14:tracePt t="52543" x="4508500" y="4337050"/>
          <p14:tracePt t="52553" x="4527550" y="4337050"/>
          <p14:tracePt t="52563" x="4548188" y="4337050"/>
          <p14:tracePt t="52572" x="4578350" y="4337050"/>
          <p14:tracePt t="52581" x="4598988" y="4337050"/>
          <p14:tracePt t="52590" x="4618038" y="4325938"/>
          <p14:tracePt t="52602" x="4638675" y="4316413"/>
          <p14:tracePt t="52609" x="4668838" y="4306888"/>
          <p14:tracePt t="52618" x="4689475" y="4295775"/>
          <p14:tracePt t="52628" x="4710113" y="4286250"/>
          <p14:tracePt t="52637" x="4719638" y="4276725"/>
          <p14:tracePt t="52647" x="4749800" y="4256088"/>
          <p14:tracePt t="52656" x="4759325" y="4246563"/>
          <p14:tracePt t="52668" x="4779963" y="4225925"/>
          <p14:tracePt t="52674" x="4800600" y="4216400"/>
          <p14:tracePt t="52686" x="4819650" y="4195763"/>
          <p14:tracePt t="52693" x="4830763" y="4175125"/>
          <p14:tracePt t="52702" x="4840288" y="4165600"/>
          <p14:tracePt t="52711" x="4849813" y="4154488"/>
          <p14:tracePt t="52721" x="4849813" y="4144963"/>
          <p14:tracePt t="52730" x="4860925" y="4135438"/>
          <p14:tracePt t="52739" x="4860925" y="4124325"/>
          <p14:tracePt t="52752" x="4870450" y="4124325"/>
          <p14:tracePt t="52758" x="4870450" y="4114800"/>
          <p14:tracePt t="52768" x="4870450" y="4105275"/>
          <p14:tracePt t="52786" x="4870450" y="4094163"/>
          <p14:tracePt t="52805" x="4870450" y="4084638"/>
          <p14:tracePt t="52835" x="4870450" y="4075113"/>
          <p14:tracePt t="52852" x="4860925" y="4064000"/>
          <p14:tracePt t="52879" x="4849813" y="4064000"/>
          <p14:tracePt t="52889" x="4849813" y="4054475"/>
          <p14:tracePt t="52901" x="4840288" y="4054475"/>
          <p14:tracePt t="52908" x="4830763" y="4054475"/>
          <p14:tracePt t="52918" x="4819650" y="4054475"/>
          <p14:tracePt t="52927" x="4800600" y="4054475"/>
          <p14:tracePt t="52948" x="4740275" y="4054475"/>
          <p14:tracePt t="52955" x="4648200" y="4054475"/>
          <p14:tracePt t="52968" x="4476750" y="4054475"/>
          <p14:tracePt t="52974" x="4244975" y="4084638"/>
          <p14:tracePt t="52985" x="4103688" y="4094163"/>
          <p14:tracePt t="52993" x="3962400" y="4114800"/>
          <p14:tracePt t="53003" x="3871913" y="4124325"/>
          <p14:tracePt t="53012" x="3802063" y="4124325"/>
          <p14:tracePt t="53021" x="3760788" y="4135438"/>
          <p14:tracePt t="53035" x="3711575" y="4135438"/>
          <p14:tracePt t="53041" x="3690938" y="4135438"/>
          <p14:tracePt t="53051" x="3660775" y="4135438"/>
          <p14:tracePt t="53059" x="3619500" y="4144963"/>
          <p14:tracePt t="53069" x="3600450" y="4144963"/>
          <p14:tracePt t="53078" x="3570288" y="4144963"/>
          <p14:tracePt t="53088" x="3540125" y="4144963"/>
          <p14:tracePt t="53101" x="3519488" y="4144963"/>
          <p14:tracePt t="53106" x="3489325" y="4144963"/>
          <p14:tracePt t="53118" x="3468688" y="4144963"/>
          <p14:tracePt t="53126" x="3438525" y="4144963"/>
          <p14:tracePt t="53136" x="3429000" y="4135438"/>
          <p14:tracePt t="53145" x="3398838" y="4135438"/>
          <p14:tracePt t="53155" x="3378200" y="4124325"/>
          <p14:tracePt t="53164" x="3368675" y="4114800"/>
          <p14:tracePt t="53173" x="3348038" y="4105275"/>
          <p14:tracePt t="53185" x="3338513" y="4094163"/>
          <p14:tracePt t="53192" x="3327400" y="4084638"/>
          <p14:tracePt t="53202" x="3308350" y="4075113"/>
          <p14:tracePt t="53211" x="3297238" y="4064000"/>
          <p14:tracePt t="53220" x="3278188" y="4033838"/>
          <p14:tracePt t="53231" x="3257550" y="4013200"/>
          <p14:tracePt t="53241" x="3236913" y="4003675"/>
          <p14:tracePt t="53252" x="3216275" y="3973513"/>
          <p14:tracePt t="53259" x="3206750" y="3952875"/>
          <p14:tracePt t="53269" x="3186113" y="3933825"/>
          <p14:tracePt t="53278" x="3167063" y="3913188"/>
          <p14:tracePt t="53288" x="3146425" y="3883025"/>
          <p14:tracePt t="53297" x="3125788" y="3862388"/>
          <p14:tracePt t="53307" x="3125788" y="3852863"/>
          <p14:tracePt t="53318" x="3095625" y="3822700"/>
          <p14:tracePt t="53326" x="3095625" y="3811588"/>
          <p14:tracePt t="53335" x="3074988" y="3802063"/>
          <p14:tracePt t="53345" x="3065463" y="3792538"/>
          <p14:tracePt t="53354" x="3044825" y="3771900"/>
          <p14:tracePt t="53363" x="3035300" y="3762375"/>
          <p14:tracePt t="53373" x="3025775" y="3751263"/>
          <p14:tracePt t="53385" x="3014663" y="3741738"/>
          <p14:tracePt t="53392" x="3005138" y="3732213"/>
          <p14:tracePt t="53401" x="2995613" y="3732213"/>
          <p14:tracePt t="53410" x="2995613" y="3721100"/>
          <p14:tracePt t="53419" x="2974975" y="3711575"/>
          <p14:tracePt t="53430" x="2974975" y="3702050"/>
          <p14:tracePt t="53439" x="2965450" y="3702050"/>
          <p14:tracePt t="53452" x="2954338" y="3702050"/>
          <p14:tracePt t="53458" x="2954338" y="3690938"/>
          <p14:tracePt t="53468" x="2944813" y="3690938"/>
          <p14:tracePt t="53477" x="2935288" y="3681413"/>
          <p14:tracePt t="53486" x="2924175" y="3670300"/>
          <p14:tracePt t="53505" x="2914650" y="3660775"/>
          <p14:tracePt t="53518" x="2903538" y="3660775"/>
          <p14:tracePt t="53525" x="2903538" y="3651250"/>
          <p14:tracePt t="53535" x="2894013" y="3651250"/>
          <p14:tracePt t="53545" x="2884488" y="3640138"/>
          <p14:tracePt t="53554" x="2873375" y="3630613"/>
          <p14:tracePt t="53563" x="2863850" y="3621088"/>
          <p14:tracePt t="53573" x="2863850" y="3609975"/>
          <p14:tracePt t="53585" x="2854325" y="3609975"/>
          <p14:tracePt t="53601" x="2843213" y="3600450"/>
          <p14:tracePt t="53621" x="2833688" y="3600450"/>
          <p14:tracePt t="53631" x="2824163" y="3590925"/>
          <p14:tracePt t="53659" x="2813050" y="3579813"/>
          <p14:tracePt t="53687" x="2803525" y="3570288"/>
          <p14:tracePt t="53725" x="2794000" y="3570288"/>
          <p14:tracePt t="53763" x="2782888" y="3570288"/>
          <p14:tracePt t="54292" x="2773363" y="3570288"/>
          <p14:tracePt t="54301" x="2743200" y="3570288"/>
          <p14:tracePt t="54310" x="2722563" y="3560763"/>
          <p14:tracePt t="54320" x="2701925" y="3560763"/>
          <p14:tracePt t="54329" x="2682875" y="3560763"/>
          <p14:tracePt t="54339" x="2662238" y="3560763"/>
          <p14:tracePt t="54352" x="2641600" y="3549650"/>
          <p14:tracePt t="54358" x="2611438" y="3549650"/>
          <p14:tracePt t="54368" x="2592388" y="3549650"/>
          <p14:tracePt t="54377" x="2571750" y="3549650"/>
          <p14:tracePt t="54386" x="2551113" y="3549650"/>
          <p14:tracePt t="54395" x="2541588" y="3549650"/>
          <p14:tracePt t="54404" x="2520950" y="3549650"/>
          <p14:tracePt t="54418" x="2490788" y="3549650"/>
          <p14:tracePt t="54423" x="2481263" y="3549650"/>
          <p14:tracePt t="54435" x="2470150" y="3540125"/>
          <p14:tracePt t="54442" x="2460625" y="3540125"/>
          <p14:tracePt t="54452" x="2430463" y="3540125"/>
          <p14:tracePt t="54470" x="2420938" y="3540125"/>
          <p14:tracePt t="54479" x="2400300" y="3540125"/>
          <p14:tracePt t="54488" x="2390775" y="3540125"/>
          <p14:tracePt t="54501" x="2379663" y="3540125"/>
          <p14:tracePt t="54507" x="2359025" y="3540125"/>
          <p14:tracePt t="54518" x="2349500" y="3540125"/>
          <p14:tracePt t="54526" x="2339975" y="3540125"/>
          <p14:tracePt t="54536" x="2328863" y="3540125"/>
          <p14:tracePt t="54545" x="2319338" y="3540125"/>
          <p14:tracePt t="54555" x="2309813" y="3530600"/>
          <p14:tracePt t="54568" x="2298700" y="3530600"/>
          <p14:tracePt t="54573" x="2289175" y="3530600"/>
          <p14:tracePt t="54585" x="2279650" y="3530600"/>
          <p14:tracePt t="54592" x="2259013" y="3530600"/>
          <p14:tracePt t="54603" x="2249488" y="3530600"/>
          <p14:tracePt t="54621" x="2228850" y="3530600"/>
          <p14:tracePt t="54634" x="2219325" y="3530600"/>
          <p14:tracePt t="54641" x="2208213" y="3530600"/>
          <p14:tracePt t="54651" x="2198688" y="3530600"/>
          <p14:tracePt t="54660" x="2178050" y="3530600"/>
          <p14:tracePt t="54678" x="2157413" y="3530600"/>
          <p14:tracePt t="54688" x="2147888" y="3530600"/>
          <p14:tracePt t="54707" x="2127250" y="3530600"/>
          <p14:tracePt t="54725" x="2117725" y="3530600"/>
          <p14:tracePt t="54745" x="2108200" y="3530600"/>
          <p14:tracePt t="54767" x="2097088" y="3530600"/>
          <p14:tracePt t="54784" x="2087563" y="3530600"/>
          <p14:tracePt t="54821" x="2078038" y="3530600"/>
          <p14:tracePt t="54834" x="2078038" y="3540125"/>
          <p14:tracePt t="54879" x="2078038" y="3549650"/>
          <p14:tracePt t="54956" x="2078038" y="3560763"/>
          <p14:tracePt t="54969" x="2087563" y="3560763"/>
          <p14:tracePt t="54984" x="2097088" y="3560763"/>
          <p14:tracePt t="55022" x="2108200" y="3560763"/>
          <p14:tracePt t="55042" x="2108200" y="3570288"/>
          <p14:tracePt t="55061" x="2117725" y="3570288"/>
          <p14:tracePt t="55108" x="2127250" y="3570288"/>
          <p14:tracePt t="55119" x="2127250" y="3579813"/>
          <p14:tracePt t="55136" x="2138363" y="3579813"/>
          <p14:tracePt t="55165" x="2138363" y="3590925"/>
          <p14:tracePt t="55184" x="2147888" y="3590925"/>
          <p14:tracePt t="55222" x="2157413" y="3590925"/>
          <p14:tracePt t="55241" x="2157413" y="3600450"/>
          <p14:tracePt t="55251" x="2168525" y="3600450"/>
          <p14:tracePt t="55260" x="2178050" y="3600450"/>
          <p14:tracePt t="55279" x="2187575" y="3600450"/>
          <p14:tracePt t="55288" x="2198688" y="3600450"/>
          <p14:tracePt t="55301" x="2208213" y="3609975"/>
          <p14:tracePt t="55307" x="2228850" y="3621088"/>
          <p14:tracePt t="55317" x="2249488" y="3621088"/>
          <p14:tracePt t="55326" x="2268538" y="3621088"/>
          <p14:tracePt t="55336" x="2279650" y="3630613"/>
          <p14:tracePt t="55346" x="2298700" y="3630613"/>
          <p14:tracePt t="55356" x="2328863" y="3640138"/>
          <p14:tracePt t="55367" x="2339975" y="3640138"/>
          <p14:tracePt t="55374" x="2359025" y="3640138"/>
          <p14:tracePt t="55384" x="2379663" y="3640138"/>
          <p14:tracePt t="55393" x="2400300" y="3640138"/>
          <p14:tracePt t="55402" x="2420938" y="3640138"/>
          <p14:tracePt t="55411" x="2451100" y="3640138"/>
          <p14:tracePt t="55421" x="2470150" y="3630613"/>
          <p14:tracePt t="55434" x="2490788" y="3630613"/>
          <p14:tracePt t="55440" x="2511425" y="3630613"/>
          <p14:tracePt t="55451" x="2530475" y="3621088"/>
          <p14:tracePt t="55460" x="2551113" y="3621088"/>
          <p14:tracePt t="55469" x="2581275" y="3600450"/>
          <p14:tracePt t="55478" x="2601913" y="3600450"/>
          <p14:tracePt t="55487" x="2641600" y="3579813"/>
          <p14:tracePt t="55496" x="2692400" y="3570288"/>
          <p14:tracePt t="55505" x="2732088" y="3549650"/>
          <p14:tracePt t="55518" x="2763838" y="3540125"/>
          <p14:tracePt t="55524" x="2782888" y="3530600"/>
          <p14:tracePt t="55534" x="2813050" y="3519488"/>
          <p14:tracePt t="55543" x="2824163" y="3519488"/>
          <p14:tracePt t="55552" x="2833688" y="3519488"/>
          <p14:tracePt t="55562" x="2854325" y="3509963"/>
          <p14:tracePt t="55571" x="2854325" y="3498850"/>
          <p14:tracePt t="55584" x="2873375" y="3498850"/>
          <p14:tracePt t="55601" x="2884488" y="3489325"/>
          <p14:tracePt t="55617" x="2894013" y="3479800"/>
          <p14:tracePt t="55656" x="2903538" y="3479800"/>
          <p14:tracePt t="55674" x="2914650" y="3468688"/>
          <p14:tracePt t="55693" x="2924175" y="3468688"/>
          <p14:tracePt t="55703" x="2935288" y="3459163"/>
          <p14:tracePt t="55712" x="2954338" y="3449638"/>
          <p14:tracePt t="55721" x="2974975" y="3449638"/>
          <p14:tracePt t="55735" x="3014663" y="3438525"/>
          <p14:tracePt t="55740" x="3065463" y="3429000"/>
          <p14:tracePt t="55751" x="3116263" y="3419475"/>
          <p14:tracePt t="55759" x="3146425" y="3419475"/>
          <p14:tracePt t="55768" x="3167063" y="3419475"/>
          <p14:tracePt t="55778" x="3186113" y="3419475"/>
          <p14:tracePt t="55787" x="3197225" y="3419475"/>
          <p14:tracePt t="55796" x="3206750" y="3419475"/>
          <p14:tracePt t="55805" x="3227388" y="3419475"/>
          <p14:tracePt t="55824" x="3236913" y="3419475"/>
          <p14:tracePt t="55835" x="3236913" y="3429000"/>
          <p14:tracePt t="55843" x="3246438" y="3429000"/>
          <p14:tracePt t="55853" x="3257550" y="3429000"/>
          <p14:tracePt t="55862" x="3257550" y="3449638"/>
          <p14:tracePt t="55871" x="3278188" y="3449638"/>
          <p14:tracePt t="55898" x="3287713" y="3468688"/>
          <p14:tracePt t="55902" x="3287713" y="3479800"/>
          <p14:tracePt t="55919" x="3297238" y="3489325"/>
          <p14:tracePt t="55928" x="3297238" y="3498850"/>
          <p14:tracePt t="55937" x="3297238" y="3509963"/>
          <p14:tracePt t="55956" x="3297238" y="3519488"/>
          <p14:tracePt t="55975" x="3297238" y="3530600"/>
          <p14:tracePt t="55984" x="3297238" y="3540125"/>
          <p14:tracePt t="55993" x="3287713" y="3549650"/>
          <p14:tracePt t="56003" x="3267075" y="3560763"/>
          <p14:tracePt t="56012" x="3246438" y="3579813"/>
          <p14:tracePt t="56022" x="3197225" y="3609975"/>
          <p14:tracePt t="56034" x="3086100" y="3660775"/>
          <p14:tracePt t="56040" x="2984500" y="3681413"/>
          <p14:tracePt t="56051" x="2873375" y="3711575"/>
          <p14:tracePt t="56060" x="2794000" y="3721100"/>
          <p14:tracePt t="56069" x="2713038" y="3732213"/>
          <p14:tracePt t="56078" x="2641600" y="3762375"/>
          <p14:tracePt t="56087" x="2581275" y="3762375"/>
          <p14:tracePt t="56101" x="2560638" y="3762375"/>
          <p14:tracePt t="56106" x="2541588" y="3762375"/>
          <p14:tracePt t="56118" x="2520950" y="3762375"/>
          <p14:tracePt t="56124" x="2511425" y="3762375"/>
          <p14:tracePt t="56134" x="2490788" y="3762375"/>
          <p14:tracePt t="56153" x="2481263" y="3762375"/>
          <p14:tracePt t="56183" x="2470150" y="3762375"/>
          <p14:tracePt t="56209" x="2460625" y="3762375"/>
          <p14:tracePt t="56293" x="2460625" y="3751263"/>
          <p14:tracePt t="56369" x="2460625" y="3741738"/>
          <p14:tracePt t="56378" x="2470150" y="3741738"/>
          <p14:tracePt t="56406" x="2470150" y="3732213"/>
          <p14:tracePt t="56463" x="2470150" y="3721100"/>
          <p14:tracePt t="56500" x="2470150" y="3711575"/>
          <p14:tracePt t="56528" x="2481263" y="3711575"/>
          <p14:tracePt t="56556" x="2481263" y="3702050"/>
          <p14:tracePt t="56584" x="2481263" y="3690938"/>
          <p14:tracePt t="56612" x="2490788" y="3690938"/>
          <p14:tracePt t="56621" x="2490788" y="3681413"/>
          <p14:tracePt t="56650" x="2500313" y="3681413"/>
          <p14:tracePt t="56658" x="2511425" y="3670300"/>
          <p14:tracePt t="56677" x="2520950" y="3670300"/>
          <p14:tracePt t="56687" x="2530475" y="3660775"/>
          <p14:tracePt t="56696" x="2541588" y="3651250"/>
          <p14:tracePt t="56705" x="2571750" y="3651250"/>
          <p14:tracePt t="56718" x="2592388" y="3651250"/>
          <p14:tracePt t="56723" x="2611438" y="3651250"/>
          <p14:tracePt t="56734" x="2632075" y="3640138"/>
          <p14:tracePt t="56742" x="2662238" y="3640138"/>
          <p14:tracePt t="56752" x="2682875" y="3630613"/>
          <p14:tracePt t="56762" x="2713038" y="3630613"/>
          <p14:tracePt t="56771" x="2743200" y="3630613"/>
          <p14:tracePt t="56784" x="2773363" y="3621088"/>
          <p14:tracePt t="56789" x="2803525" y="3621088"/>
          <p14:tracePt t="56801" x="2824163" y="3621088"/>
          <p14:tracePt t="56808" x="2854325" y="3621088"/>
          <p14:tracePt t="56817" x="2884488" y="3621088"/>
          <p14:tracePt t="56826" x="2914650" y="3621088"/>
          <p14:tracePt t="56835" x="2954338" y="3621088"/>
          <p14:tracePt t="56846" x="2995613" y="3621088"/>
          <p14:tracePt t="56855" x="3055938" y="3621088"/>
          <p14:tracePt t="56867" x="3095625" y="3621088"/>
          <p14:tracePt t="56881" x="3136900" y="3621088"/>
          <p14:tracePt t="56884" x="3167063" y="3621088"/>
          <p14:tracePt t="56889" x="3197225" y="3621088"/>
          <p14:tracePt t="65470" x="3216275" y="3609975"/>
          <p14:tracePt t="65483" x="3227388" y="3600450"/>
          <p14:tracePt t="65489" x="3236913" y="3579813"/>
          <p14:tracePt t="65497" x="3246438" y="3570288"/>
          <p14:tracePt t="65507" x="3246438" y="3560763"/>
          <p14:tracePt t="65518" x="3257550" y="3549650"/>
          <p14:tracePt t="65536" x="3257550" y="3530600"/>
          <p14:tracePt t="65548" x="3257550" y="3519488"/>
          <p14:tracePt t="65555" x="3257550" y="3509963"/>
          <p14:tracePt t="65565" x="3257550" y="3489325"/>
          <p14:tracePt t="65574" x="3257550" y="3468688"/>
          <p14:tracePt t="65583" x="3257550" y="3449638"/>
          <p14:tracePt t="65593" x="3257550" y="3429000"/>
          <p14:tracePt t="65602" x="3246438" y="3398838"/>
          <p14:tracePt t="65615" x="3236913" y="3378200"/>
          <p14:tracePt t="65621" x="3236913" y="3348038"/>
          <p14:tracePt t="65631" x="3227388" y="3327400"/>
          <p14:tracePt t="65640" x="3216275" y="3317875"/>
          <p14:tracePt t="65649" x="3206750" y="3287713"/>
          <p14:tracePt t="65659" x="3186113" y="3278188"/>
          <p14:tracePt t="65669" x="3176588" y="3257550"/>
          <p14:tracePt t="65681" x="3155950" y="3236913"/>
          <p14:tracePt t="65688" x="3155950" y="3227388"/>
          <p14:tracePt t="65698" x="3136900" y="3206750"/>
          <p14:tracePt t="65706" x="3116263" y="3187700"/>
          <p14:tracePt t="65716" x="3106738" y="3176588"/>
          <p14:tracePt t="65725" x="3074988" y="3155950"/>
          <p14:tracePt t="65735" x="3065463" y="3136900"/>
          <p14:tracePt t="65748" x="3044825" y="3116263"/>
          <p14:tracePt t="65753" x="3014663" y="3095625"/>
          <p14:tracePt t="65765" x="3005138" y="3086100"/>
          <p14:tracePt t="65772" x="2984500" y="3065463"/>
          <p14:tracePt t="65783" x="2965450" y="3055938"/>
          <p14:tracePt t="65792" x="2954338" y="3046413"/>
          <p14:tracePt t="65801" x="2935288" y="3025775"/>
          <p14:tracePt t="65810" x="2924175" y="3016250"/>
          <p14:tracePt t="65820" x="2914650" y="3016250"/>
          <p14:tracePt t="65831" x="2914650" y="3005138"/>
          <p14:tracePt t="65839" x="2903538" y="3005138"/>
          <p14:tracePt t="65848" x="2894013" y="2995613"/>
          <p14:tracePt t="65867" x="2884488" y="2995613"/>
          <p14:tracePt t="65877" x="2873375" y="2984500"/>
          <p14:tracePt t="65896" x="2863850" y="2974975"/>
          <p14:tracePt t="65905" x="2854325" y="2965450"/>
          <p14:tracePt t="65916" x="2843213" y="2965450"/>
          <p14:tracePt t="65935" x="2833688" y="2954338"/>
          <p14:tracePt t="65954" x="2824163" y="2944813"/>
          <p14:tracePt t="65973" x="2813050" y="2935288"/>
          <p14:tracePt t="65983" x="2803525" y="2935288"/>
          <p14:tracePt t="66001" x="2803525" y="2924175"/>
          <p14:tracePt t="66015" x="2794000" y="2924175"/>
          <p14:tracePt t="66021" x="2794000" y="2914650"/>
          <p14:tracePt t="66032" x="2782888" y="2914650"/>
          <p14:tracePt t="66050" x="2773363" y="2905125"/>
          <p14:tracePt t="66060" x="2763838" y="2894013"/>
          <p14:tracePt t="66081" x="2752725" y="2894013"/>
          <p14:tracePt t="66088" x="2743200" y="2884488"/>
          <p14:tracePt t="66107" x="2722563" y="2884488"/>
          <p14:tracePt t="66116" x="2722563" y="2874963"/>
          <p14:tracePt t="66126" x="2701925" y="2874963"/>
          <p14:tracePt t="66135" x="2701925" y="2863850"/>
          <p14:tracePt t="66148" x="2692400" y="2863850"/>
          <p14:tracePt t="66154" x="2671763" y="2863850"/>
          <p14:tracePt t="66173" x="2662238" y="2863850"/>
          <p14:tracePt t="66183" x="2641600" y="2854325"/>
          <p14:tracePt t="66202" x="2622550" y="2854325"/>
          <p14:tracePt t="66214" x="2611438" y="2854325"/>
          <p14:tracePt t="66231" x="2601913" y="2854325"/>
          <p14:tracePt t="66240" x="2592388" y="2854325"/>
          <p14:tracePt t="66259" x="2581275" y="2854325"/>
          <p14:tracePt t="66281" x="2571750" y="2854325"/>
          <p14:tracePt t="66297" x="2560638" y="2854325"/>
          <p14:tracePt t="66307" x="2551113" y="2854325"/>
          <p14:tracePt t="66326" x="2541588" y="2854325"/>
          <p14:tracePt t="66348" x="2530475" y="2854325"/>
          <p14:tracePt t="66365" x="2520950" y="2854325"/>
          <p14:tracePt t="66374" x="2511425" y="2854325"/>
          <p14:tracePt t="66403" x="2500313" y="2854325"/>
          <p14:tracePt t="66414" x="2500313" y="2863850"/>
          <p14:tracePt t="66432" x="2490788" y="2863850"/>
          <p14:tracePt t="66451" x="2481263" y="2874963"/>
          <p14:tracePt t="66471" x="2470150" y="2874963"/>
          <p14:tracePt t="66489" x="2460625" y="2884488"/>
          <p14:tracePt t="66499" x="2460625" y="2894013"/>
          <p14:tracePt t="66508" x="2451100" y="2894013"/>
          <p14:tracePt t="66518" x="2451100" y="2905125"/>
          <p14:tracePt t="66531" x="2439988" y="2905125"/>
          <p14:tracePt t="66537" x="2439988" y="2914650"/>
          <p14:tracePt t="66548" x="2430463" y="2914650"/>
          <p14:tracePt t="66556" x="2430463" y="2924175"/>
          <p14:tracePt t="66566" x="2420938" y="2935288"/>
          <p14:tracePt t="66585" x="2420938" y="2944813"/>
          <p14:tracePt t="66604" x="2409825" y="2944813"/>
          <p14:tracePt t="66615" x="2409825" y="2954338"/>
          <p14:tracePt t="66633" x="2409825" y="2965450"/>
          <p14:tracePt t="66643" x="2409825" y="2974975"/>
          <p14:tracePt t="66652" x="2400300" y="2974975"/>
          <p14:tracePt t="66665" x="2400300" y="2984500"/>
          <p14:tracePt t="66682" x="2400300" y="2995613"/>
          <p14:tracePt t="66700" x="2400300" y="3005138"/>
          <p14:tracePt t="66709" x="2400300" y="3016250"/>
          <p14:tracePt t="66732" x="2400300" y="3025775"/>
          <p14:tracePt t="66748" x="2400300" y="3035300"/>
          <p14:tracePt t="66767" x="2400300" y="3046413"/>
          <p14:tracePt t="66777" x="2400300" y="3055938"/>
          <p14:tracePt t="66798" x="2400300" y="3065463"/>
          <p14:tracePt t="66806" x="2400300" y="3076575"/>
          <p14:tracePt t="66825" x="2400300" y="3086100"/>
          <p14:tracePt t="66835" x="2400300" y="3095625"/>
          <p14:tracePt t="66848" x="2400300" y="3106738"/>
          <p14:tracePt t="66864" x="2400300" y="3116263"/>
          <p14:tracePt t="66895" x="2400300" y="3136900"/>
          <p14:tracePt t="66902" x="2400300" y="3146425"/>
          <p14:tracePt t="66915" x="2400300" y="3155950"/>
          <p14:tracePt t="66921" x="2400300" y="3167063"/>
          <p14:tracePt t="66931" x="2409825" y="3167063"/>
          <p14:tracePt t="66941" x="2409825" y="3176588"/>
          <p14:tracePt t="66950" x="2409825" y="3187700"/>
          <p14:tracePt t="66959" x="2409825" y="3197225"/>
          <p14:tracePt t="66969" x="2420938" y="3197225"/>
          <p14:tracePt t="66981" x="2430463" y="3206750"/>
          <p14:tracePt t="66988" x="2430463" y="3217863"/>
          <p14:tracePt t="66998" x="2430463" y="3227388"/>
          <p14:tracePt t="67007" x="2439988" y="3227388"/>
          <p14:tracePt t="67016" x="2439988" y="3236913"/>
          <p14:tracePt t="67026" x="2451100" y="3236913"/>
          <p14:tracePt t="67037" x="2460625" y="3248025"/>
          <p14:tracePt t="67055" x="2470150" y="3257550"/>
          <p14:tracePt t="67065" x="2470150" y="3267075"/>
          <p14:tracePt t="67074" x="2481263" y="3267075"/>
          <p14:tracePt t="67084" x="2481263" y="3278188"/>
          <p14:tracePt t="67093" x="2490788" y="3278188"/>
          <p14:tracePt t="67102" x="2490788" y="3287713"/>
          <p14:tracePt t="67114" x="2500313" y="3287713"/>
          <p14:tracePt t="67121" x="2511425" y="3297238"/>
          <p14:tracePt t="67131" x="2530475" y="3308350"/>
          <p14:tracePt t="67150" x="2541588" y="3308350"/>
          <p14:tracePt t="67159" x="2560638" y="3317875"/>
          <p14:tracePt t="67169" x="2571750" y="3327400"/>
          <p14:tracePt t="67181" x="2581275" y="3327400"/>
          <p14:tracePt t="67188" x="2601913" y="3327400"/>
          <p14:tracePt t="67197" x="2622550" y="3327400"/>
          <p14:tracePt t="67206" x="2632075" y="3327400"/>
          <p14:tracePt t="67216" x="2652713" y="3338513"/>
          <p14:tracePt t="67226" x="2671763" y="3338513"/>
          <p14:tracePt t="67235" x="2692400" y="3338513"/>
          <p14:tracePt t="67248" x="2713038" y="3338513"/>
          <p14:tracePt t="67254" x="2732088" y="3338513"/>
          <p14:tracePt t="67264" x="2752725" y="3338513"/>
          <p14:tracePt t="67272" x="2773363" y="3338513"/>
          <p14:tracePt t="67282" x="2794000" y="3338513"/>
          <p14:tracePt t="67292" x="2813050" y="3338513"/>
          <p14:tracePt t="67301" x="2824163" y="3338513"/>
          <p14:tracePt t="67314" x="2833688" y="3338513"/>
          <p14:tracePt t="67320" x="2854325" y="3338513"/>
          <p14:tracePt t="67331" x="2863850" y="3338513"/>
          <p14:tracePt t="67339" x="2873375" y="3327400"/>
          <p14:tracePt t="67349" x="2894013" y="3327400"/>
          <p14:tracePt t="67358" x="2903538" y="3317875"/>
          <p14:tracePt t="67367" x="2914650" y="3317875"/>
          <p14:tracePt t="67376" x="2924175" y="3317875"/>
          <p14:tracePt t="67386" x="2935288" y="3317875"/>
          <p14:tracePt t="67397" x="2944813" y="3308350"/>
          <p14:tracePt t="67423" x="2954338" y="3308350"/>
          <p14:tracePt t="67434" x="2965450" y="3297238"/>
          <p14:tracePt t="67452" x="2965450" y="3287713"/>
          <p14:tracePt t="67464" x="2974975" y="3287713"/>
          <p14:tracePt t="67481" x="2974975" y="3278188"/>
          <p14:tracePt t="67489" x="2974975" y="3267075"/>
          <p14:tracePt t="67500" x="2974975" y="3257550"/>
          <p14:tracePt t="67517" x="2974975" y="3248025"/>
          <p14:tracePt t="67531" x="2974975" y="3227388"/>
          <p14:tracePt t="67537" x="2974975" y="3217863"/>
          <p14:tracePt t="67548" x="2974975" y="3206750"/>
          <p14:tracePt t="67555" x="2974975" y="3197225"/>
          <p14:tracePt t="67565" x="2974975" y="3167063"/>
          <p14:tracePt t="67575" x="2974975" y="3155950"/>
          <p14:tracePt t="67584" x="2974975" y="3136900"/>
          <p14:tracePt t="67593" x="2954338" y="3116263"/>
          <p14:tracePt t="67603" x="2954338" y="3086100"/>
          <p14:tracePt t="67615" x="2935288" y="3055938"/>
          <p14:tracePt t="67621" x="2924175" y="3046413"/>
          <p14:tracePt t="67632" x="2914650" y="3025775"/>
          <p14:tracePt t="67641" x="2903538" y="3005138"/>
          <p14:tracePt t="67650" x="2894013" y="2984500"/>
          <p14:tracePt t="67664" x="2873375" y="2974975"/>
          <p14:tracePt t="67669" x="2863850" y="2954338"/>
          <p14:tracePt t="67681" x="2843213" y="2944813"/>
          <p14:tracePt t="67688" x="2833688" y="2935288"/>
          <p14:tracePt t="67699" x="2824163" y="2924175"/>
          <p14:tracePt t="67707" x="2803525" y="2914650"/>
          <p14:tracePt t="67717" x="2782888" y="2905125"/>
          <p14:tracePt t="67727" x="2773363" y="2905125"/>
          <p14:tracePt t="67737" x="2752725" y="2894013"/>
          <p14:tracePt t="67747" x="2743200" y="2884488"/>
          <p14:tracePt t="67756" x="2732088" y="2884488"/>
          <p14:tracePt t="67765" x="2722563" y="2884488"/>
          <p14:tracePt t="67774" x="2713038" y="2874963"/>
          <p14:tracePt t="67783" x="2701925" y="2874963"/>
          <p14:tracePt t="67793" x="2692400" y="2874963"/>
          <p14:tracePt t="67802" x="2682875" y="2874963"/>
          <p14:tracePt t="67821" x="2671763" y="2874963"/>
          <p14:tracePt t="67831" x="2652713" y="2874963"/>
          <p14:tracePt t="67840" x="2641600" y="2874963"/>
          <p14:tracePt t="67851" x="2632075" y="2874963"/>
          <p14:tracePt t="67859" x="2622550" y="2874963"/>
          <p14:tracePt t="67880" x="2601913" y="2874963"/>
          <p14:tracePt t="67888" x="2601913" y="2884488"/>
          <p14:tracePt t="67898" x="2592388" y="2884488"/>
          <p14:tracePt t="67916" x="2581275" y="2884488"/>
          <p14:tracePt t="67926" x="2581275" y="2894013"/>
          <p14:tracePt t="67947" x="2571750" y="2894013"/>
          <p14:tracePt t="67965" x="2560638" y="2905125"/>
          <p14:tracePt t="67992" x="2551113" y="2914650"/>
          <p14:tracePt t="68002" x="2551113" y="2924175"/>
          <p14:tracePt t="68032" x="2541588" y="2935288"/>
          <p14:tracePt t="68060" x="2541588" y="2944813"/>
          <p14:tracePt t="68070" x="2530475" y="2944813"/>
          <p14:tracePt t="68080" x="2530475" y="2954338"/>
          <p14:tracePt t="68099" x="2530475" y="2965450"/>
          <p14:tracePt t="68118" x="2520950" y="2965450"/>
          <p14:tracePt t="68131" x="2520950" y="2974975"/>
          <p14:tracePt t="68158" x="2511425" y="2974975"/>
          <p14:tracePt t="68176" x="2511425" y="2984500"/>
          <p14:tracePt t="68805" x="2601913" y="2965450"/>
          <p14:tracePt t="68816" x="2794000" y="2924175"/>
          <p14:tracePt t="68823" x="2984500" y="2884488"/>
          <p14:tracePt t="68833" x="3065463" y="2874963"/>
          <p14:tracePt t="68843" x="3136900" y="2863850"/>
          <p14:tracePt t="68852" x="3186113" y="2863850"/>
          <p14:tracePt t="68864" x="3257550" y="2863850"/>
          <p14:tracePt t="68878" x="3378200" y="2863850"/>
          <p14:tracePt t="68881" x="3519488" y="2863850"/>
          <p14:tracePt t="68890" x="3690938" y="2874963"/>
          <p14:tracePt t="68899" x="3883025" y="2874963"/>
          <p14:tracePt t="68908" x="4064000" y="2894013"/>
          <p14:tracePt t="68918" x="4235450" y="2905125"/>
          <p14:tracePt t="68931" x="4397375" y="2935288"/>
          <p14:tracePt t="68937" x="4557713" y="2965450"/>
          <p14:tracePt t="68947" x="4659313" y="2995613"/>
          <p14:tracePt t="68955" x="4759325" y="3016250"/>
          <p14:tracePt t="68965" x="4840288" y="3035300"/>
          <p14:tracePt t="68975" x="4900613" y="3046413"/>
          <p14:tracePt t="68984" x="4972050" y="3055938"/>
          <p14:tracePt t="68991" x="5021263" y="3065463"/>
          <p14:tracePt t="78649" x="4921250" y="3095625"/>
          <p14:tracePt t="78661" x="4689475" y="3167063"/>
          <p14:tracePt t="78668" x="4416425" y="3248025"/>
          <p14:tracePt t="78678" x="4195763" y="3308350"/>
          <p14:tracePt t="78687" x="4024313" y="3359150"/>
          <p14:tracePt t="78696" x="3862388" y="3408363"/>
          <p14:tracePt t="78705" x="3681413" y="3479800"/>
          <p14:tracePt t="78715" x="3540125" y="3519488"/>
          <p14:tracePt t="78728" x="3398838" y="3570288"/>
          <p14:tracePt t="78734" x="3227388" y="3640138"/>
          <p14:tracePt t="78745" x="3055938" y="3702050"/>
          <p14:tracePt t="78754" x="2843213" y="3792538"/>
          <p14:tracePt t="78763" x="2641600" y="3883025"/>
          <p14:tracePt t="78772" x="2430463" y="3983038"/>
          <p14:tracePt t="78781" x="2228850" y="4084638"/>
          <p14:tracePt t="78790" x="2047875" y="4175125"/>
          <p14:tracePt t="78799" x="1876425" y="4235450"/>
          <p14:tracePt t="78812" x="1774825" y="4286250"/>
          <p14:tracePt t="78819" x="1714500" y="4295775"/>
          <p14:tracePt t="78828" x="1673225" y="4316413"/>
          <p14:tracePt t="78837" x="1643063" y="4325938"/>
          <p14:tracePt t="78846" x="1612900" y="4337050"/>
          <p14:tracePt t="78856" x="1593850" y="4337050"/>
          <p14:tracePt t="79492" x="1624013" y="4346575"/>
          <p14:tracePt t="79501" x="1673225" y="4346575"/>
          <p14:tracePt t="79512" x="1714500" y="4346575"/>
          <p14:tracePt t="79521" x="1754188" y="4346575"/>
          <p14:tracePt t="79530" x="1804988" y="4346575"/>
          <p14:tracePt t="79540" x="1855788" y="4346575"/>
          <p14:tracePt t="79549" x="1895475" y="4346575"/>
          <p14:tracePt t="79561" x="1946275" y="4346575"/>
          <p14:tracePt t="79568" x="1985963" y="4346575"/>
          <p14:tracePt t="79578" x="2016125" y="4346575"/>
          <p14:tracePt t="79587" x="2047875" y="4346575"/>
          <p14:tracePt t="79596" x="2066925" y="4346575"/>
          <p14:tracePt t="79606" x="2097088" y="4346575"/>
          <p14:tracePt t="79616" x="2108200" y="4346575"/>
          <p14:tracePt t="79628" x="2127250" y="4346575"/>
          <p14:tracePt t="79635" x="2147888" y="4337050"/>
          <p14:tracePt t="79644" x="2168525" y="4337050"/>
          <p14:tracePt t="79653" x="2178050" y="4325938"/>
          <p14:tracePt t="79664" x="2198688" y="4316413"/>
          <p14:tracePt t="79672" x="2208213" y="4316413"/>
          <p14:tracePt t="79682" x="2219325" y="4306888"/>
          <p14:tracePt t="79695" x="2228850" y="4306888"/>
          <p14:tracePt t="79701" x="2228850" y="4295775"/>
          <p14:tracePt t="79711" x="2238375" y="4295775"/>
          <p14:tracePt t="79747" x="2249488" y="4295775"/>
          <p14:tracePt t="80087" x="2259013" y="4265613"/>
          <p14:tracePt t="80097" x="2279650" y="4246563"/>
          <p14:tracePt t="80106" x="2279650" y="4216400"/>
          <p14:tracePt t="80115" x="2289175" y="4195763"/>
          <p14:tracePt t="80127" x="2298700" y="4165600"/>
          <p14:tracePt t="80134" x="2309813" y="4154488"/>
          <p14:tracePt t="80144" x="2309813" y="4135438"/>
          <p14:tracePt t="80153" x="2309813" y="4114800"/>
          <p14:tracePt t="80163" x="2309813" y="4094163"/>
          <p14:tracePt t="80172" x="2319338" y="4075113"/>
          <p14:tracePt t="80182" x="2319338" y="4054475"/>
          <p14:tracePt t="80194" x="2319338" y="4044950"/>
          <p14:tracePt t="80200" x="2319338" y="4024313"/>
          <p14:tracePt t="80211" x="2319338" y="4013200"/>
          <p14:tracePt t="80220" x="2319338" y="3994150"/>
          <p14:tracePt t="80230" x="2319338" y="3983038"/>
          <p14:tracePt t="80240" x="2319338" y="3973513"/>
          <p14:tracePt t="80249" x="2309813" y="3973513"/>
          <p14:tracePt t="80261" x="2309813" y="3952875"/>
          <p14:tracePt t="80277" x="2309813" y="3943350"/>
          <p14:tracePt t="80286" x="2298700" y="3943350"/>
          <p14:tracePt t="80295" x="2289175" y="3933825"/>
          <p14:tracePt t="80314" x="2289175" y="3922713"/>
          <p14:tracePt t="80327" x="2279650" y="3913188"/>
          <p14:tracePt t="80345" x="2268538" y="3903663"/>
          <p14:tracePt t="80371" x="2259013" y="3892550"/>
          <p14:tracePt t="80390" x="2249488" y="3892550"/>
          <p14:tracePt t="80399" x="2249488" y="3883025"/>
          <p14:tracePt t="80418" x="2249488" y="3873500"/>
          <p14:tracePt t="80437" x="2238375" y="3873500"/>
          <p14:tracePt t="80447" x="2238375" y="3862388"/>
          <p14:tracePt t="80478" x="2238375" y="3852863"/>
          <p14:tracePt t="80495" x="2238375" y="3832225"/>
          <p14:tracePt t="80523" x="2238375" y="3822700"/>
          <p14:tracePt t="80545" x="2238375" y="3811588"/>
          <p14:tracePt t="80551" x="2238375" y="3802063"/>
          <p14:tracePt t="80561" x="2238375" y="3792538"/>
          <p14:tracePt t="80570" x="2249488" y="3781425"/>
          <p14:tracePt t="80579" x="2249488" y="3771900"/>
          <p14:tracePt t="80589" x="2268538" y="3762375"/>
          <p14:tracePt t="80598" x="2289175" y="3741738"/>
          <p14:tracePt t="80611" x="2309813" y="3721100"/>
          <p14:tracePt t="80617" x="2339975" y="3711575"/>
          <p14:tracePt t="80627" x="2379663" y="3690938"/>
          <p14:tracePt t="80636" x="2400300" y="3670300"/>
          <p14:tracePt t="80645" x="2430463" y="3660775"/>
          <p14:tracePt t="80655" x="2451100" y="3651250"/>
          <p14:tracePt t="80664" x="2481263" y="3640138"/>
          <p14:tracePt t="80677" x="2511425" y="3640138"/>
          <p14:tracePt t="80683" x="2530475" y="3630613"/>
          <p14:tracePt t="80694" x="2560638" y="3630613"/>
          <p14:tracePt t="80701" x="2581275" y="3621088"/>
          <p14:tracePt t="80711" x="2592388" y="3621088"/>
          <p14:tracePt t="80720" x="2611438" y="3621088"/>
          <p14:tracePt t="80730" x="2632075" y="3609975"/>
          <p14:tracePt t="80740" x="2641600" y="3609975"/>
          <p14:tracePt t="80748" x="2652713" y="3609975"/>
          <p14:tracePt t="80761" x="2671763" y="3609975"/>
          <p14:tracePt t="80767" x="2682875" y="3609975"/>
          <p14:tracePt t="80786" x="2701925" y="3609975"/>
          <p14:tracePt t="80796" x="2713038" y="3609975"/>
          <p14:tracePt t="80805" x="2722563" y="3609975"/>
          <p14:tracePt t="80814" x="2732088" y="3621088"/>
          <p14:tracePt t="80827" x="2743200" y="3621088"/>
          <p14:tracePt t="80833" x="2752725" y="3621088"/>
          <p14:tracePt t="80844" x="2763838" y="3621088"/>
          <p14:tracePt t="80852" x="2773363" y="3630613"/>
          <p14:tracePt t="80863" x="2794000" y="3630613"/>
          <p14:tracePt t="80871" x="2794000" y="3640138"/>
          <p14:tracePt t="80891" x="2824163" y="3640138"/>
          <p14:tracePt t="80899" x="2833688" y="3651250"/>
          <p14:tracePt t="80911" x="2843213" y="3660775"/>
          <p14:tracePt t="80918" x="2854325" y="3660775"/>
          <p14:tracePt t="80928" x="2863850" y="3660775"/>
          <p14:tracePt t="80937" x="2873375" y="3670300"/>
          <p14:tracePt t="80947" x="2884488" y="3670300"/>
          <p14:tracePt t="80956" x="2894013" y="3670300"/>
          <p14:tracePt t="80965" x="2914650" y="3670300"/>
          <p14:tracePt t="80977" x="2914650" y="3681413"/>
          <p14:tracePt t="80984" x="2924175" y="3681413"/>
          <p14:tracePt t="80994" x="2944813" y="3690938"/>
          <p14:tracePt t="81003" x="2954338" y="3690938"/>
          <p14:tracePt t="81013" x="2965450" y="3690938"/>
          <p14:tracePt t="81022" x="2984500" y="3690938"/>
          <p14:tracePt t="81032" x="2995613" y="3690938"/>
          <p14:tracePt t="81045" x="3005138" y="3690938"/>
          <p14:tracePt t="81051" x="3014663" y="3690938"/>
          <p14:tracePt t="81062" x="3035300" y="3690938"/>
          <p14:tracePt t="81070" x="3044825" y="3690938"/>
          <p14:tracePt t="81080" x="3055938" y="3690938"/>
          <p14:tracePt t="81089" x="3065463" y="3690938"/>
          <p14:tracePt t="81098" x="3074988" y="3690938"/>
          <p14:tracePt t="81112" x="3086100" y="3690938"/>
          <p14:tracePt t="81117" x="3095625" y="3690938"/>
          <p14:tracePt t="81127" x="3106738" y="3690938"/>
          <p14:tracePt t="81146" x="3116263" y="3690938"/>
          <p14:tracePt t="81165" x="3136900" y="3690938"/>
          <p14:tracePt t="81194" x="3146425" y="3690938"/>
          <p14:tracePt t="81212" x="3155950" y="3690938"/>
          <p14:tracePt t="81221" x="3155950" y="3681413"/>
          <p14:tracePt t="81231" x="3167063" y="3681413"/>
          <p14:tracePt t="81244" x="3167063" y="3670300"/>
          <p14:tracePt t="81260" x="3176588" y="3670300"/>
          <p14:tracePt t="81287" x="3176588" y="3660775"/>
          <p14:tracePt t="81297" x="3186113" y="3660775"/>
          <p14:tracePt t="81316" x="3186113" y="3640138"/>
          <p14:tracePt t="81327" x="3186113" y="3630613"/>
          <p14:tracePt t="81336" x="3186113" y="3621088"/>
          <p14:tracePt t="81345" x="3186113" y="3600450"/>
          <p14:tracePt t="81355" x="3186113" y="3579813"/>
          <p14:tracePt t="81364" x="3176588" y="3549650"/>
          <p14:tracePt t="81373" x="3167063" y="3540125"/>
          <p14:tracePt t="81383" x="3155950" y="3519488"/>
          <p14:tracePt t="81394" x="3146425" y="3498850"/>
          <p14:tracePt t="81401" x="3125788" y="3489325"/>
          <p14:tracePt t="81412" x="3106738" y="3468688"/>
          <p14:tracePt t="81420" x="3095625" y="3468688"/>
          <p14:tracePt t="81431" x="3074988" y="3449638"/>
          <p14:tracePt t="81440" x="3055938" y="3449638"/>
          <p14:tracePt t="81450" x="3044825" y="3438525"/>
          <p14:tracePt t="81460" x="3025775" y="3438525"/>
          <p14:tracePt t="81468" x="3014663" y="3429000"/>
          <p14:tracePt t="81478" x="3005138" y="3429000"/>
          <p14:tracePt t="81487" x="2995613" y="3429000"/>
          <p14:tracePt t="81496" x="2995613" y="3419475"/>
          <p14:tracePt t="81506" x="2974975" y="3419475"/>
          <p14:tracePt t="81515" x="2965450" y="3419475"/>
          <p14:tracePt t="81535" x="2944813" y="3408363"/>
          <p14:tracePt t="81544" x="2935288" y="3408363"/>
          <p14:tracePt t="81554" x="2914650" y="3408363"/>
          <p14:tracePt t="81563" x="2903538" y="3408363"/>
          <p14:tracePt t="81572" x="2873375" y="3408363"/>
          <p14:tracePt t="81583" x="2843213" y="3408363"/>
          <p14:tracePt t="81594" x="2813050" y="3408363"/>
          <p14:tracePt t="81601" x="2773363" y="3419475"/>
          <p14:tracePt t="81611" x="2732088" y="3429000"/>
          <p14:tracePt t="81620" x="2671763" y="3438525"/>
          <p14:tracePt t="81630" x="2611438" y="3459163"/>
          <p14:tracePt t="81644" x="2581275" y="3459163"/>
          <p14:tracePt t="81649" x="2551113" y="3468688"/>
          <p14:tracePt t="81660" x="2530475" y="3479800"/>
          <p14:tracePt t="81667" x="2511425" y="3479800"/>
          <p14:tracePt t="81677" x="2490788" y="3489325"/>
          <p14:tracePt t="81687" x="2470150" y="3489325"/>
          <p14:tracePt t="81697" x="2460625" y="3498850"/>
          <p14:tracePt t="81706" x="2439988" y="3509963"/>
          <p14:tracePt t="81716" x="2420938" y="3519488"/>
          <p14:tracePt t="81727" x="2400300" y="3530600"/>
          <p14:tracePt t="81735" x="2379663" y="3540125"/>
          <p14:tracePt t="81745" x="2359025" y="3549650"/>
          <p14:tracePt t="81754" x="2339975" y="3560763"/>
          <p14:tracePt t="81763" x="2328863" y="3570288"/>
          <p14:tracePt t="81773" x="2309813" y="3579813"/>
          <p14:tracePt t="81782" x="2289175" y="3590925"/>
          <p14:tracePt t="81794" x="2279650" y="3600450"/>
          <p14:tracePt t="81801" x="2259013" y="3609975"/>
          <p14:tracePt t="81811" x="2249488" y="3609975"/>
          <p14:tracePt t="81821" x="2238375" y="3630613"/>
          <p14:tracePt t="81830" x="2228850" y="3630613"/>
          <p14:tracePt t="81844" x="2208213" y="3651250"/>
          <p14:tracePt t="81850" x="2198688" y="3660775"/>
          <p14:tracePt t="81860" x="2187575" y="3681413"/>
          <p14:tracePt t="81869" x="2178050" y="3690938"/>
          <p14:tracePt t="81879" x="2157413" y="3702050"/>
          <p14:tracePt t="81888" x="2147888" y="3721100"/>
          <p14:tracePt t="81898" x="2127250" y="3732213"/>
          <p14:tracePt t="81911" x="2117725" y="3751263"/>
          <p14:tracePt t="81916" x="2108200" y="3771900"/>
          <p14:tracePt t="81927" x="2097088" y="3781425"/>
          <p14:tracePt t="81936" x="2097088" y="3802063"/>
          <p14:tracePt t="81945" x="2087563" y="3822700"/>
          <p14:tracePt t="81955" x="2078038" y="3832225"/>
          <p14:tracePt t="81964" x="2078038" y="3852863"/>
          <p14:tracePt t="81978" x="2066925" y="3873500"/>
          <p14:tracePt t="81984" x="2066925" y="3883025"/>
          <p14:tracePt t="81994" x="2066925" y="3892550"/>
          <p14:tracePt t="82003" x="2066925" y="3913188"/>
          <p14:tracePt t="82012" x="2066925" y="3922713"/>
          <p14:tracePt t="82022" x="2066925" y="3933825"/>
          <p14:tracePt t="82031" x="2066925" y="3943350"/>
          <p14:tracePt t="82051" x="2066925" y="3952875"/>
          <p14:tracePt t="82062" x="2066925" y="3963988"/>
          <p14:tracePt t="82070" x="2066925" y="3973513"/>
          <p14:tracePt t="82091" x="2066925" y="3983038"/>
          <p14:tracePt t="82098" x="2066925" y="3994150"/>
          <p14:tracePt t="82112" x="2066925" y="4003675"/>
          <p14:tracePt t="82117" x="2078038" y="4003675"/>
          <p14:tracePt t="82128" x="2078038" y="4013200"/>
          <p14:tracePt t="82136" x="2078038" y="4024313"/>
          <p14:tracePt t="82145" x="2087563" y="4033838"/>
          <p14:tracePt t="82155" x="2087563" y="4044950"/>
          <p14:tracePt t="82177" x="2097088" y="4064000"/>
          <p14:tracePt t="82183" x="2108200" y="4064000"/>
          <p14:tracePt t="82194" x="2108200" y="4075113"/>
          <p14:tracePt t="82202" x="2117725" y="4084638"/>
          <p14:tracePt t="82220" x="2117725" y="4094163"/>
          <p14:tracePt t="82230" x="2127250" y="4105275"/>
          <p14:tracePt t="82244" x="2138363" y="4105275"/>
          <p14:tracePt t="82249" x="2138363" y="4114800"/>
          <p14:tracePt t="82260" x="2147888" y="4114800"/>
          <p14:tracePt t="82269" x="2147888" y="4124325"/>
          <p14:tracePt t="82279" x="2157413" y="4124325"/>
          <p14:tracePt t="82288" x="2168525" y="4124325"/>
          <p14:tracePt t="82297" x="2178050" y="4135438"/>
          <p14:tracePt t="82310" x="2187575" y="4144963"/>
          <p14:tracePt t="82316" x="2198688" y="4144963"/>
          <p14:tracePt t="82327" x="2208213" y="4144963"/>
          <p14:tracePt t="82335" x="2228850" y="4144963"/>
          <p14:tracePt t="82344" x="2249488" y="4154488"/>
          <p14:tracePt t="82354" x="2259013" y="4154488"/>
          <p14:tracePt t="82363" x="2279650" y="4154488"/>
          <p14:tracePt t="82377" x="2298700" y="4154488"/>
          <p14:tracePt t="82382" x="2328863" y="4154488"/>
          <p14:tracePt t="82394" x="2349500" y="4154488"/>
          <p14:tracePt t="82402" x="2370138" y="4154488"/>
          <p14:tracePt t="82411" x="2390775" y="4154488"/>
          <p14:tracePt t="82420" x="2400300" y="4154488"/>
          <p14:tracePt t="82430" x="2420938" y="4154488"/>
          <p14:tracePt t="82444" x="2451100" y="4154488"/>
          <p14:tracePt t="82449" x="2460625" y="4154488"/>
          <p14:tracePt t="82460" x="2481263" y="4154488"/>
          <p14:tracePt t="82468" x="2490788" y="4154488"/>
          <p14:tracePt t="82477" x="2511425" y="4154488"/>
          <p14:tracePt t="82487" x="2520950" y="4154488"/>
          <p14:tracePt t="82496" x="2530475" y="4154488"/>
          <p14:tracePt t="82506" x="2541588" y="4154488"/>
          <p14:tracePt t="82516" x="2560638" y="4154488"/>
          <p14:tracePt t="82528" x="2571750" y="4154488"/>
          <p14:tracePt t="82534" x="2581275" y="4154488"/>
          <p14:tracePt t="82544" x="2592388" y="4154488"/>
          <p14:tracePt t="82554" x="2601913" y="4144963"/>
          <p14:tracePt t="82563" x="2611438" y="4144963"/>
          <p14:tracePt t="82582" x="2632075" y="4144963"/>
          <p14:tracePt t="82601" x="2641600" y="4135438"/>
          <p14:tracePt t="82620" x="2652713" y="4135438"/>
          <p14:tracePt t="82649" x="2662238" y="4135438"/>
          <p14:tracePt t="82706" x="2671763" y="4135438"/>
          <p14:tracePt t="84252" x="2794000" y="4135438"/>
          <p14:tracePt t="84261" x="3176588" y="4124325"/>
          <p14:tracePt t="84271" x="3651250" y="4124325"/>
          <p14:tracePt t="84280" x="4033838" y="4124325"/>
          <p14:tracePt t="84293" x="4397375" y="4144963"/>
          <p14:tracePt t="84300" x="4710113" y="4175125"/>
          <p14:tracePt t="84310" x="5002213" y="4225925"/>
          <p14:tracePt t="84319" x="5264150" y="4276725"/>
          <p14:tracePt t="84328" x="5475288" y="4316413"/>
          <p14:tracePt t="84337" x="5616575" y="4367213"/>
          <p14:tracePt t="84346" x="5697538" y="4387850"/>
          <p14:tracePt t="84360" x="5778500" y="4406900"/>
          <p14:tracePt t="84365" x="5818188" y="4427538"/>
          <p14:tracePt t="84376" x="5848350" y="4427538"/>
          <p14:tracePt t="84384" x="5868988" y="4448175"/>
          <p14:tracePt t="96980" x="5616575" y="4246563"/>
          <p14:tracePt t="96990" x="5224463" y="3892550"/>
          <p14:tracePt t="96999" x="4860925" y="3570288"/>
          <p14:tracePt t="97009" x="4598988" y="3317875"/>
          <p14:tracePt t="97018" x="4305300" y="3055938"/>
          <p14:tracePt t="97028" x="4054475" y="2844800"/>
          <p14:tracePt t="97040" x="3852863" y="2652713"/>
          <p14:tracePt t="97048" x="3651250" y="2501900"/>
          <p14:tracePt t="97058" x="3479800" y="2360613"/>
          <p14:tracePt t="97067" x="3378200" y="2268538"/>
          <p14:tracePt t="97076" x="3297238" y="2189163"/>
          <p14:tracePt t="97090" x="3257550" y="2159000"/>
          <p14:tracePt t="97096" x="3236913" y="2138363"/>
          <p14:tracePt t="97106" x="3227388" y="2127250"/>
          <p14:tracePt t="97115" x="3216275" y="2117725"/>
          <p14:tracePt t="97357" x="2944813" y="1966913"/>
          <p14:tracePt t="97367" x="2420938" y="1644650"/>
          <p14:tracePt t="97376" x="2006600" y="1320800"/>
          <p14:tracePt t="97386" x="1643063" y="1019175"/>
          <p14:tracePt t="97395" x="1320800" y="676275"/>
          <p14:tracePt t="97406" x="1079500" y="433388"/>
          <p14:tracePt t="97414" x="896938" y="231775"/>
          <p14:tracePt t="97424" x="827088" y="141288"/>
          <p14:tracePt t="97433" x="785813" y="101600"/>
        </p14:tracePtLst>
      </p14:laserTrace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4EEE08C-9DAA-4C83-9A7C-6370149EBF4E}"/>
              </a:ext>
            </a:extLst>
          </p:cNvPr>
          <p:cNvSpPr/>
          <p:nvPr/>
        </p:nvSpPr>
        <p:spPr>
          <a:xfrm>
            <a:off x="2983230" y="2274570"/>
            <a:ext cx="4320540" cy="1446550"/>
          </a:xfrm>
          <a:prstGeom prst="rect">
            <a:avLst/>
          </a:prstGeom>
          <a:noFill/>
        </p:spPr>
        <p:txBody>
          <a:bodyPr wrap="square" lIns="91440" tIns="45720" rIns="91440" bIns="45720">
            <a:spAutoFit/>
          </a:bodyPr>
          <a:lstStyle/>
          <a:p>
            <a:pPr algn="ctr"/>
            <a:r>
              <a:rPr lang="en-US" sz="8800" b="1" dirty="0">
                <a:ln w="22225">
                  <a:solidFill>
                    <a:schemeClr val="tx1"/>
                  </a:solidFill>
                  <a:prstDash val="solid"/>
                </a:ln>
                <a:solidFill>
                  <a:schemeClr val="accent6"/>
                </a:solidFill>
              </a:rPr>
              <a:t>Quiz</a:t>
            </a:r>
          </a:p>
        </p:txBody>
      </p:sp>
      <p:sp>
        <p:nvSpPr>
          <p:cNvPr id="4" name="TextBox 3">
            <a:extLst>
              <a:ext uri="{FF2B5EF4-FFF2-40B4-BE49-F238E27FC236}">
                <a16:creationId xmlns:a16="http://schemas.microsoft.com/office/drawing/2014/main" id="{A11E4B95-3EA6-46B6-B0A8-8E1C0637AA6D}"/>
              </a:ext>
            </a:extLst>
          </p:cNvPr>
          <p:cNvSpPr txBox="1"/>
          <p:nvPr/>
        </p:nvSpPr>
        <p:spPr>
          <a:xfrm>
            <a:off x="228600" y="422910"/>
            <a:ext cx="4697730" cy="1200329"/>
          </a:xfrm>
          <a:prstGeom prst="rect">
            <a:avLst/>
          </a:prstGeom>
          <a:noFill/>
        </p:spPr>
        <p:txBody>
          <a:bodyPr wrap="square" rtlCol="0">
            <a:spAutoFit/>
          </a:bodyPr>
          <a:lstStyle/>
          <a:p>
            <a:r>
              <a:rPr lang="en-GB" u="sng" dirty="0">
                <a:latin typeface="Comic Sans MS" panose="030F0702030302020204" pitchFamily="66" charset="0"/>
              </a:rPr>
              <a:t>Question 1</a:t>
            </a:r>
          </a:p>
          <a:p>
            <a:endParaRPr lang="en-GB" u="sng" dirty="0">
              <a:latin typeface="Comic Sans MS" panose="030F0702030302020204" pitchFamily="66" charset="0"/>
            </a:endParaRPr>
          </a:p>
          <a:p>
            <a:r>
              <a:rPr lang="en-GB" dirty="0">
                <a:latin typeface="Comic Sans MS" panose="030F0702030302020204" pitchFamily="66" charset="0"/>
              </a:rPr>
              <a:t>An adult skeleton has 206 bones? True/False</a:t>
            </a:r>
          </a:p>
        </p:txBody>
      </p:sp>
      <p:sp>
        <p:nvSpPr>
          <p:cNvPr id="6" name="TextBox 5">
            <a:extLst>
              <a:ext uri="{FF2B5EF4-FFF2-40B4-BE49-F238E27FC236}">
                <a16:creationId xmlns:a16="http://schemas.microsoft.com/office/drawing/2014/main" id="{FF89FC95-C586-444F-82B4-9B084C53FA08}"/>
              </a:ext>
            </a:extLst>
          </p:cNvPr>
          <p:cNvSpPr txBox="1"/>
          <p:nvPr/>
        </p:nvSpPr>
        <p:spPr>
          <a:xfrm>
            <a:off x="228600" y="2274570"/>
            <a:ext cx="4149090" cy="1477328"/>
          </a:xfrm>
          <a:prstGeom prst="rect">
            <a:avLst/>
          </a:prstGeom>
          <a:noFill/>
        </p:spPr>
        <p:txBody>
          <a:bodyPr wrap="square" rtlCol="0">
            <a:spAutoFit/>
          </a:bodyPr>
          <a:lstStyle/>
          <a:p>
            <a:r>
              <a:rPr lang="en-GB" u="sng" dirty="0">
                <a:latin typeface="Comic Sans MS" panose="030F0702030302020204" pitchFamily="66" charset="0"/>
              </a:rPr>
              <a:t>Question 2</a:t>
            </a:r>
          </a:p>
          <a:p>
            <a:endParaRPr lang="en-GB" u="sng" dirty="0">
              <a:latin typeface="Comic Sans MS" panose="030F0702030302020204" pitchFamily="66" charset="0"/>
            </a:endParaRPr>
          </a:p>
          <a:p>
            <a:r>
              <a:rPr lang="en-GB" dirty="0">
                <a:latin typeface="Comic Sans MS" panose="030F0702030302020204" pitchFamily="66" charset="0"/>
              </a:rPr>
              <a:t>The black dot in the centre of our eyes is called the </a:t>
            </a:r>
            <a:r>
              <a:rPr lang="en-GB" b="1" dirty="0">
                <a:latin typeface="Comic Sans MS" panose="030F0702030302020204" pitchFamily="66" charset="0"/>
              </a:rPr>
              <a:t>iris</a:t>
            </a:r>
          </a:p>
          <a:p>
            <a:r>
              <a:rPr lang="en-GB" dirty="0">
                <a:latin typeface="Comic Sans MS" panose="030F0702030302020204" pitchFamily="66" charset="0"/>
              </a:rPr>
              <a:t>True/False</a:t>
            </a:r>
          </a:p>
        </p:txBody>
      </p:sp>
      <p:sp>
        <p:nvSpPr>
          <p:cNvPr id="7" name="TextBox 6">
            <a:extLst>
              <a:ext uri="{FF2B5EF4-FFF2-40B4-BE49-F238E27FC236}">
                <a16:creationId xmlns:a16="http://schemas.microsoft.com/office/drawing/2014/main" id="{B5AEB5A4-5609-4862-AD8B-4C5C2D5B4A01}"/>
              </a:ext>
            </a:extLst>
          </p:cNvPr>
          <p:cNvSpPr txBox="1"/>
          <p:nvPr/>
        </p:nvSpPr>
        <p:spPr>
          <a:xfrm>
            <a:off x="228600" y="4560570"/>
            <a:ext cx="3863340" cy="923330"/>
          </a:xfrm>
          <a:prstGeom prst="rect">
            <a:avLst/>
          </a:prstGeom>
          <a:noFill/>
        </p:spPr>
        <p:txBody>
          <a:bodyPr wrap="square" rtlCol="0">
            <a:spAutoFit/>
          </a:bodyPr>
          <a:lstStyle/>
          <a:p>
            <a:r>
              <a:rPr lang="en-GB" u="sng" dirty="0">
                <a:latin typeface="Comic Sans MS" panose="030F0702030302020204" pitchFamily="66" charset="0"/>
              </a:rPr>
              <a:t>Question 3</a:t>
            </a:r>
          </a:p>
          <a:p>
            <a:endParaRPr lang="en-GB" u="sng" dirty="0">
              <a:latin typeface="Comic Sans MS" panose="030F0702030302020204" pitchFamily="66" charset="0"/>
            </a:endParaRPr>
          </a:p>
          <a:p>
            <a:r>
              <a:rPr lang="en-GB" dirty="0">
                <a:latin typeface="Comic Sans MS" panose="030F0702030302020204" pitchFamily="66" charset="0"/>
              </a:rPr>
              <a:t>How long are your intestines?</a:t>
            </a:r>
          </a:p>
        </p:txBody>
      </p:sp>
      <p:sp>
        <p:nvSpPr>
          <p:cNvPr id="8" name="TextBox 7">
            <a:extLst>
              <a:ext uri="{FF2B5EF4-FFF2-40B4-BE49-F238E27FC236}">
                <a16:creationId xmlns:a16="http://schemas.microsoft.com/office/drawing/2014/main" id="{7A1587FB-D86E-4678-B955-3E2C64E46D9C}"/>
              </a:ext>
            </a:extLst>
          </p:cNvPr>
          <p:cNvSpPr txBox="1"/>
          <p:nvPr/>
        </p:nvSpPr>
        <p:spPr>
          <a:xfrm>
            <a:off x="6697980" y="514350"/>
            <a:ext cx="4320540" cy="1200329"/>
          </a:xfrm>
          <a:prstGeom prst="rect">
            <a:avLst/>
          </a:prstGeom>
          <a:noFill/>
        </p:spPr>
        <p:txBody>
          <a:bodyPr wrap="square" rtlCol="0">
            <a:spAutoFit/>
          </a:bodyPr>
          <a:lstStyle/>
          <a:p>
            <a:r>
              <a:rPr lang="en-GB" u="sng" dirty="0">
                <a:latin typeface="Comic Sans MS" panose="030F0702030302020204" pitchFamily="66" charset="0"/>
              </a:rPr>
              <a:t>Question 4</a:t>
            </a:r>
          </a:p>
          <a:p>
            <a:endParaRPr lang="en-GB" u="sng" dirty="0">
              <a:latin typeface="Comic Sans MS" panose="030F0702030302020204" pitchFamily="66" charset="0"/>
            </a:endParaRPr>
          </a:p>
          <a:p>
            <a:r>
              <a:rPr lang="en-GB" dirty="0">
                <a:latin typeface="Comic Sans MS" panose="030F0702030302020204" pitchFamily="66" charset="0"/>
              </a:rPr>
              <a:t>What does your brain do?</a:t>
            </a:r>
          </a:p>
          <a:p>
            <a:endParaRPr lang="en-GB" u="sng" dirty="0">
              <a:latin typeface="Comic Sans MS" panose="030F0702030302020204" pitchFamily="66" charset="0"/>
            </a:endParaRPr>
          </a:p>
        </p:txBody>
      </p:sp>
      <p:sp>
        <p:nvSpPr>
          <p:cNvPr id="9" name="TextBox 8">
            <a:extLst>
              <a:ext uri="{FF2B5EF4-FFF2-40B4-BE49-F238E27FC236}">
                <a16:creationId xmlns:a16="http://schemas.microsoft.com/office/drawing/2014/main" id="{D4B23C37-4328-4BFB-8AF6-6408DAFEAD65}"/>
              </a:ext>
            </a:extLst>
          </p:cNvPr>
          <p:cNvSpPr txBox="1"/>
          <p:nvPr/>
        </p:nvSpPr>
        <p:spPr>
          <a:xfrm>
            <a:off x="6697980" y="2606040"/>
            <a:ext cx="4560570" cy="3427750"/>
          </a:xfrm>
          <a:prstGeom prst="rect">
            <a:avLst/>
          </a:prstGeom>
          <a:noFill/>
        </p:spPr>
        <p:txBody>
          <a:bodyPr wrap="square" rtlCol="0">
            <a:spAutoFit/>
          </a:bodyPr>
          <a:lstStyle/>
          <a:p>
            <a:endParaRPr lang="en-GB" u="sng" dirty="0">
              <a:latin typeface="Comic Sans MS" panose="030F0702030302020204" pitchFamily="66" charset="0"/>
            </a:endParaRPr>
          </a:p>
          <a:p>
            <a:endParaRPr lang="en-GB" u="sng" dirty="0">
              <a:latin typeface="Comic Sans MS" panose="030F0702030302020204" pitchFamily="66" charset="0"/>
            </a:endParaRPr>
          </a:p>
          <a:p>
            <a:endParaRPr lang="en-GB" u="sng" dirty="0">
              <a:latin typeface="Comic Sans MS" panose="030F0702030302020204" pitchFamily="66" charset="0"/>
            </a:endParaRPr>
          </a:p>
          <a:p>
            <a:endParaRPr lang="en-GB" u="sng" dirty="0">
              <a:latin typeface="Comic Sans MS" panose="030F0702030302020204" pitchFamily="66" charset="0"/>
            </a:endParaRPr>
          </a:p>
          <a:p>
            <a:endParaRPr lang="en-GB" u="sng" dirty="0">
              <a:latin typeface="Comic Sans MS" panose="030F0702030302020204" pitchFamily="66" charset="0"/>
            </a:endParaRPr>
          </a:p>
          <a:p>
            <a:endParaRPr lang="en-GB" u="sng" dirty="0">
              <a:latin typeface="Comic Sans MS" panose="030F0702030302020204" pitchFamily="66" charset="0"/>
            </a:endParaRPr>
          </a:p>
          <a:p>
            <a:r>
              <a:rPr lang="en-GB" u="sng" dirty="0">
                <a:latin typeface="Comic Sans MS" panose="030F0702030302020204" pitchFamily="66" charset="0"/>
              </a:rPr>
              <a:t>Question 5</a:t>
            </a:r>
          </a:p>
          <a:p>
            <a:endParaRPr lang="en-GB" u="sng" dirty="0">
              <a:latin typeface="Comic Sans MS" panose="030F0702030302020204" pitchFamily="66" charset="0"/>
            </a:endParaRPr>
          </a:p>
          <a:p>
            <a:r>
              <a:rPr lang="en-GB" dirty="0">
                <a:latin typeface="Comic Sans MS" panose="030F0702030302020204" pitchFamily="66" charset="0"/>
              </a:rPr>
              <a:t>Your nose helps to filter air when you breath?</a:t>
            </a:r>
          </a:p>
          <a:p>
            <a:r>
              <a:rPr lang="en-GB" dirty="0">
                <a:latin typeface="Comic Sans MS" panose="030F0702030302020204" pitchFamily="66" charset="0"/>
              </a:rPr>
              <a:t>True/false</a:t>
            </a:r>
          </a:p>
          <a:p>
            <a:endParaRPr lang="en-GB" dirty="0">
              <a:latin typeface="Comic Sans MS" panose="030F0702030302020204" pitchFamily="66" charset="0"/>
            </a:endParaRPr>
          </a:p>
        </p:txBody>
      </p:sp>
      <p:pic>
        <p:nvPicPr>
          <p:cNvPr id="10" name="Audio 9">
            <a:hlinkClick r:id="" action="ppaction://media"/>
            <a:extLst>
              <a:ext uri="{FF2B5EF4-FFF2-40B4-BE49-F238E27FC236}">
                <a16:creationId xmlns:a16="http://schemas.microsoft.com/office/drawing/2014/main" id="{7E20C8DC-EC50-4E28-A52C-0679A7ED20E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99667436"/>
      </p:ext>
    </p:extLst>
  </p:cSld>
  <p:clrMapOvr>
    <a:masterClrMapping/>
  </p:clrMapOvr>
  <mc:AlternateContent xmlns:mc="http://schemas.openxmlformats.org/markup-compatibility/2006" xmlns:p14="http://schemas.microsoft.com/office/powerpoint/2010/main">
    <mc:Choice Requires="p14">
      <p:transition spd="slow" p14:dur="2000" advTm="73988"/>
    </mc:Choice>
    <mc:Fallback xmlns="">
      <p:transition spd="slow" advTm="739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extLst>
    <p:ext uri="{3A86A75C-4F4B-4683-9AE1-C65F6400EC91}">
      <p14:laserTraceLst xmlns:p14="http://schemas.microsoft.com/office/powerpoint/2010/main">
        <p14:tracePtLst>
          <p14:tracePt t="49212" x="3771900" y="4478338"/>
          <p14:tracePt t="49221" x="4175125" y="4225925"/>
          <p14:tracePt t="49234" x="4437063" y="4075113"/>
          <p14:tracePt t="49240" x="4598988" y="3994150"/>
          <p14:tracePt t="49251" x="4729163" y="3922713"/>
          <p14:tracePt t="49258" x="4860925" y="3852863"/>
          <p14:tracePt t="49268" x="5011738" y="3771900"/>
          <p14:tracePt t="49277" x="5224463" y="3670300"/>
          <p14:tracePt t="49286" x="5456238" y="3560763"/>
          <p14:tracePt t="49295" x="5788025" y="3419475"/>
          <p14:tracePt t="49306" x="6111875" y="3278188"/>
          <p14:tracePt t="49318" x="6413500" y="3155950"/>
          <p14:tracePt t="49324" x="6675438" y="3046413"/>
          <p14:tracePt t="49334" x="6877050" y="2954338"/>
          <p14:tracePt t="49343" x="7008813" y="2884488"/>
          <p14:tracePt t="49352" x="7099300" y="2844800"/>
          <p14:tracePt t="49362" x="7159625" y="2813050"/>
          <p14:tracePt t="49372" x="7189788" y="2794000"/>
          <p14:tracePt t="49384" x="7240588" y="2773363"/>
          <p14:tracePt t="49390" x="7270750" y="2733675"/>
          <p14:tracePt t="49402" x="7361238" y="2682875"/>
          <p14:tracePt t="49409" x="7442200" y="2601913"/>
          <p14:tracePt t="49419" x="7562850" y="2511425"/>
          <p14:tracePt t="49428" x="7664450" y="2439988"/>
          <p14:tracePt t="49437" x="7734300" y="2379663"/>
          <p14:tracePt t="49446" x="7785100" y="2349500"/>
          <p14:tracePt t="49749" x="7835900" y="2289175"/>
          <p14:tracePt t="49759" x="7886700" y="2238375"/>
          <p14:tracePt t="49768" x="7905750" y="2219325"/>
          <p14:tracePt t="49777" x="7926388" y="2189163"/>
          <p14:tracePt t="49787" x="7935913" y="2178050"/>
          <p14:tracePt t="49796" x="7956550" y="2168525"/>
          <p14:tracePt t="49807" x="7956550" y="2159000"/>
          <p14:tracePt t="49817" x="7966075" y="2147888"/>
          <p14:tracePt t="49825" x="7966075" y="2138363"/>
          <p14:tracePt t="49835" x="7986713" y="2127250"/>
          <p14:tracePt t="49843" x="7986713" y="2117725"/>
          <p14:tracePt t="49853" x="8007350" y="2097088"/>
          <p14:tracePt t="49862" x="8016875" y="2087563"/>
          <p14:tracePt t="49871" x="8026400" y="2066925"/>
          <p14:tracePt t="49880" x="8037513" y="2057400"/>
          <p14:tracePt t="49889" x="8058150" y="2036763"/>
          <p14:tracePt t="49901" x="8067675" y="2027238"/>
          <p14:tracePt t="49909" x="8097838" y="2006600"/>
          <p14:tracePt t="49919" x="8107363" y="1987550"/>
          <p14:tracePt t="49928" x="8128000" y="1966913"/>
          <p14:tracePt t="49937" x="8148638" y="1955800"/>
          <p14:tracePt t="49946" x="8178800" y="1916113"/>
          <p14:tracePt t="49955" x="8197850" y="1895475"/>
          <p14:tracePt t="49967" x="8229600" y="1876425"/>
          <p14:tracePt t="49974" x="8239125" y="1855788"/>
          <p14:tracePt t="49984" x="8259763" y="1846263"/>
          <p14:tracePt t="49992" x="8278813" y="1835150"/>
          <p14:tracePt t="50002" x="8278813" y="1825625"/>
          <p14:tracePt t="50011" x="8299450" y="1816100"/>
          <p14:tracePt t="50021" x="8299450" y="1804988"/>
          <p14:tracePt t="50034" x="8308975" y="1804988"/>
          <p14:tracePt t="50051" x="8329613" y="1795463"/>
          <p14:tracePt t="50068" x="8350250" y="1795463"/>
          <p14:tracePt t="50077" x="8359775" y="1784350"/>
          <p14:tracePt t="50086" x="8369300" y="1784350"/>
          <p14:tracePt t="50096" x="8389938" y="1774825"/>
          <p14:tracePt t="50106" x="8401050" y="1774825"/>
          <p14:tracePt t="50118" x="8410575" y="1765300"/>
          <p14:tracePt t="50124" x="8431213" y="1765300"/>
          <p14:tracePt t="50134" x="8440738" y="1754188"/>
          <p14:tracePt t="50142" x="8450263" y="1754188"/>
          <p14:tracePt t="50151" x="8461375" y="1754188"/>
          <p14:tracePt t="50161" x="8470900" y="1754188"/>
          <p14:tracePt t="50170" x="8480425" y="1744663"/>
          <p14:tracePt t="50180" x="8501063" y="1744663"/>
          <p14:tracePt t="72463" x="8289925" y="1663700"/>
          <p14:tracePt t="72474" x="7785100" y="1422400"/>
          <p14:tracePt t="72483" x="7231063" y="1149350"/>
          <p14:tracePt t="72495" x="6746875" y="908050"/>
          <p14:tracePt t="72501" x="6211888" y="646113"/>
          <p14:tracePt t="72512" x="5646738" y="352425"/>
          <p14:tracePt t="72520" x="5062538" y="80963"/>
        </p14:tracePtLst>
      </p14:laserTrace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4EEE08C-9DAA-4C83-9A7C-6370149EBF4E}"/>
              </a:ext>
            </a:extLst>
          </p:cNvPr>
          <p:cNvSpPr/>
          <p:nvPr/>
        </p:nvSpPr>
        <p:spPr>
          <a:xfrm>
            <a:off x="2983230" y="2274570"/>
            <a:ext cx="4320540" cy="1446550"/>
          </a:xfrm>
          <a:prstGeom prst="rect">
            <a:avLst/>
          </a:prstGeom>
          <a:noFill/>
        </p:spPr>
        <p:txBody>
          <a:bodyPr wrap="square" lIns="91440" tIns="45720" rIns="91440" bIns="45720">
            <a:spAutoFit/>
          </a:bodyPr>
          <a:lstStyle/>
          <a:p>
            <a:pPr algn="ctr"/>
            <a:r>
              <a:rPr lang="en-US" sz="8800" b="1" dirty="0">
                <a:ln w="22225">
                  <a:solidFill>
                    <a:schemeClr val="tx1"/>
                  </a:solidFill>
                  <a:prstDash val="solid"/>
                </a:ln>
                <a:solidFill>
                  <a:schemeClr val="accent6"/>
                </a:solidFill>
              </a:rPr>
              <a:t>Quiz</a:t>
            </a:r>
          </a:p>
        </p:txBody>
      </p:sp>
      <p:sp>
        <p:nvSpPr>
          <p:cNvPr id="4" name="TextBox 3">
            <a:extLst>
              <a:ext uri="{FF2B5EF4-FFF2-40B4-BE49-F238E27FC236}">
                <a16:creationId xmlns:a16="http://schemas.microsoft.com/office/drawing/2014/main" id="{A11E4B95-3EA6-46B6-B0A8-8E1C0637AA6D}"/>
              </a:ext>
            </a:extLst>
          </p:cNvPr>
          <p:cNvSpPr txBox="1"/>
          <p:nvPr/>
        </p:nvSpPr>
        <p:spPr>
          <a:xfrm>
            <a:off x="228600" y="422910"/>
            <a:ext cx="4697730" cy="1477328"/>
          </a:xfrm>
          <a:prstGeom prst="rect">
            <a:avLst/>
          </a:prstGeom>
          <a:noFill/>
        </p:spPr>
        <p:txBody>
          <a:bodyPr wrap="square" rtlCol="0">
            <a:spAutoFit/>
          </a:bodyPr>
          <a:lstStyle/>
          <a:p>
            <a:r>
              <a:rPr lang="en-GB" u="sng" dirty="0">
                <a:latin typeface="Comic Sans MS" panose="030F0702030302020204" pitchFamily="66" charset="0"/>
              </a:rPr>
              <a:t>Question 1</a:t>
            </a:r>
          </a:p>
          <a:p>
            <a:endParaRPr lang="en-GB" u="sng" dirty="0">
              <a:latin typeface="Comic Sans MS" panose="030F0702030302020204" pitchFamily="66" charset="0"/>
            </a:endParaRPr>
          </a:p>
          <a:p>
            <a:r>
              <a:rPr lang="en-GB" dirty="0">
                <a:latin typeface="Comic Sans MS" panose="030F0702030302020204" pitchFamily="66" charset="0"/>
              </a:rPr>
              <a:t>An adult skeleton has 206 bones? </a:t>
            </a:r>
          </a:p>
          <a:p>
            <a:endParaRPr lang="en-GB" dirty="0">
              <a:latin typeface="Comic Sans MS" panose="030F0702030302020204" pitchFamily="66" charset="0"/>
            </a:endParaRPr>
          </a:p>
          <a:p>
            <a:r>
              <a:rPr lang="en-GB" dirty="0">
                <a:solidFill>
                  <a:schemeClr val="accent6">
                    <a:lumMod val="75000"/>
                  </a:schemeClr>
                </a:solidFill>
                <a:latin typeface="Comic Sans MS" panose="030F0702030302020204" pitchFamily="66" charset="0"/>
              </a:rPr>
              <a:t>True</a:t>
            </a:r>
          </a:p>
        </p:txBody>
      </p:sp>
      <p:sp>
        <p:nvSpPr>
          <p:cNvPr id="6" name="TextBox 5">
            <a:extLst>
              <a:ext uri="{FF2B5EF4-FFF2-40B4-BE49-F238E27FC236}">
                <a16:creationId xmlns:a16="http://schemas.microsoft.com/office/drawing/2014/main" id="{FF89FC95-C586-444F-82B4-9B084C53FA08}"/>
              </a:ext>
            </a:extLst>
          </p:cNvPr>
          <p:cNvSpPr txBox="1"/>
          <p:nvPr/>
        </p:nvSpPr>
        <p:spPr>
          <a:xfrm>
            <a:off x="228600" y="2274570"/>
            <a:ext cx="4149090" cy="1754326"/>
          </a:xfrm>
          <a:prstGeom prst="rect">
            <a:avLst/>
          </a:prstGeom>
          <a:noFill/>
        </p:spPr>
        <p:txBody>
          <a:bodyPr wrap="square" rtlCol="0">
            <a:spAutoFit/>
          </a:bodyPr>
          <a:lstStyle/>
          <a:p>
            <a:r>
              <a:rPr lang="en-GB" u="sng" dirty="0">
                <a:latin typeface="Comic Sans MS" panose="030F0702030302020204" pitchFamily="66" charset="0"/>
              </a:rPr>
              <a:t>Question 2</a:t>
            </a:r>
          </a:p>
          <a:p>
            <a:endParaRPr lang="en-GB" u="sng" dirty="0">
              <a:latin typeface="Comic Sans MS" panose="030F0702030302020204" pitchFamily="66" charset="0"/>
            </a:endParaRPr>
          </a:p>
          <a:p>
            <a:r>
              <a:rPr lang="en-GB" dirty="0">
                <a:latin typeface="Comic Sans MS" panose="030F0702030302020204" pitchFamily="66" charset="0"/>
              </a:rPr>
              <a:t>The black dot in the centre of our eyes is called the </a:t>
            </a:r>
            <a:r>
              <a:rPr lang="en-GB" b="1" dirty="0">
                <a:latin typeface="Comic Sans MS" panose="030F0702030302020204" pitchFamily="66" charset="0"/>
              </a:rPr>
              <a:t>iris</a:t>
            </a:r>
          </a:p>
          <a:p>
            <a:endParaRPr lang="en-GB" dirty="0">
              <a:latin typeface="Comic Sans MS" panose="030F0702030302020204" pitchFamily="66" charset="0"/>
            </a:endParaRPr>
          </a:p>
          <a:p>
            <a:r>
              <a:rPr lang="en-GB" dirty="0">
                <a:solidFill>
                  <a:schemeClr val="accent6">
                    <a:lumMod val="75000"/>
                  </a:schemeClr>
                </a:solidFill>
                <a:latin typeface="Comic Sans MS" panose="030F0702030302020204" pitchFamily="66" charset="0"/>
              </a:rPr>
              <a:t>False-it’s called the Pupil</a:t>
            </a:r>
          </a:p>
        </p:txBody>
      </p:sp>
      <p:sp>
        <p:nvSpPr>
          <p:cNvPr id="7" name="TextBox 6">
            <a:extLst>
              <a:ext uri="{FF2B5EF4-FFF2-40B4-BE49-F238E27FC236}">
                <a16:creationId xmlns:a16="http://schemas.microsoft.com/office/drawing/2014/main" id="{B5AEB5A4-5609-4862-AD8B-4C5C2D5B4A01}"/>
              </a:ext>
            </a:extLst>
          </p:cNvPr>
          <p:cNvSpPr txBox="1"/>
          <p:nvPr/>
        </p:nvSpPr>
        <p:spPr>
          <a:xfrm>
            <a:off x="228600" y="4560570"/>
            <a:ext cx="3863340" cy="1754326"/>
          </a:xfrm>
          <a:prstGeom prst="rect">
            <a:avLst/>
          </a:prstGeom>
          <a:noFill/>
        </p:spPr>
        <p:txBody>
          <a:bodyPr wrap="square" rtlCol="0">
            <a:spAutoFit/>
          </a:bodyPr>
          <a:lstStyle/>
          <a:p>
            <a:r>
              <a:rPr lang="en-GB" u="sng" dirty="0">
                <a:latin typeface="Comic Sans MS" panose="030F0702030302020204" pitchFamily="66" charset="0"/>
              </a:rPr>
              <a:t>Question 3</a:t>
            </a:r>
          </a:p>
          <a:p>
            <a:endParaRPr lang="en-GB" u="sng" dirty="0">
              <a:latin typeface="Comic Sans MS" panose="030F0702030302020204" pitchFamily="66" charset="0"/>
            </a:endParaRPr>
          </a:p>
          <a:p>
            <a:r>
              <a:rPr lang="en-GB" dirty="0">
                <a:latin typeface="Comic Sans MS" panose="030F0702030302020204" pitchFamily="66" charset="0"/>
              </a:rPr>
              <a:t>How long are your intestines?</a:t>
            </a:r>
          </a:p>
          <a:p>
            <a:endParaRPr lang="en-GB" dirty="0">
              <a:latin typeface="Comic Sans MS" panose="030F0702030302020204" pitchFamily="66" charset="0"/>
            </a:endParaRPr>
          </a:p>
          <a:p>
            <a:r>
              <a:rPr lang="en-GB" dirty="0">
                <a:solidFill>
                  <a:schemeClr val="accent6">
                    <a:lumMod val="75000"/>
                  </a:schemeClr>
                </a:solidFill>
                <a:latin typeface="Comic Sans MS" panose="030F0702030302020204" pitchFamily="66" charset="0"/>
              </a:rPr>
              <a:t>6.5m long, nearly the same length as a double decker bus.</a:t>
            </a:r>
          </a:p>
        </p:txBody>
      </p:sp>
      <p:sp>
        <p:nvSpPr>
          <p:cNvPr id="8" name="TextBox 7">
            <a:extLst>
              <a:ext uri="{FF2B5EF4-FFF2-40B4-BE49-F238E27FC236}">
                <a16:creationId xmlns:a16="http://schemas.microsoft.com/office/drawing/2014/main" id="{7A1587FB-D86E-4678-B955-3E2C64E46D9C}"/>
              </a:ext>
            </a:extLst>
          </p:cNvPr>
          <p:cNvSpPr txBox="1"/>
          <p:nvPr/>
        </p:nvSpPr>
        <p:spPr>
          <a:xfrm>
            <a:off x="6697980" y="514350"/>
            <a:ext cx="4320540" cy="1754326"/>
          </a:xfrm>
          <a:prstGeom prst="rect">
            <a:avLst/>
          </a:prstGeom>
          <a:noFill/>
        </p:spPr>
        <p:txBody>
          <a:bodyPr wrap="square" rtlCol="0">
            <a:spAutoFit/>
          </a:bodyPr>
          <a:lstStyle/>
          <a:p>
            <a:r>
              <a:rPr lang="en-GB" u="sng" dirty="0">
                <a:latin typeface="Comic Sans MS" panose="030F0702030302020204" pitchFamily="66" charset="0"/>
              </a:rPr>
              <a:t>Question 4</a:t>
            </a:r>
          </a:p>
          <a:p>
            <a:endParaRPr lang="en-GB" u="sng" dirty="0">
              <a:latin typeface="Comic Sans MS" panose="030F0702030302020204" pitchFamily="66" charset="0"/>
            </a:endParaRPr>
          </a:p>
          <a:p>
            <a:r>
              <a:rPr lang="en-GB" dirty="0">
                <a:latin typeface="Comic Sans MS" panose="030F0702030302020204" pitchFamily="66" charset="0"/>
              </a:rPr>
              <a:t>What does your brain do?</a:t>
            </a:r>
          </a:p>
          <a:p>
            <a:endParaRPr lang="en-GB" dirty="0">
              <a:latin typeface="Comic Sans MS" panose="030F0702030302020204" pitchFamily="66" charset="0"/>
            </a:endParaRPr>
          </a:p>
          <a:p>
            <a:r>
              <a:rPr lang="en-GB" dirty="0">
                <a:solidFill>
                  <a:schemeClr val="accent6">
                    <a:lumMod val="75000"/>
                  </a:schemeClr>
                </a:solidFill>
                <a:latin typeface="Comic Sans MS" panose="030F0702030302020204" pitchFamily="66" charset="0"/>
              </a:rPr>
              <a:t>Controls the body.</a:t>
            </a:r>
          </a:p>
          <a:p>
            <a:endParaRPr lang="en-GB" u="sng" dirty="0">
              <a:latin typeface="Comic Sans MS" panose="030F0702030302020204" pitchFamily="66" charset="0"/>
            </a:endParaRPr>
          </a:p>
        </p:txBody>
      </p:sp>
      <p:sp>
        <p:nvSpPr>
          <p:cNvPr id="9" name="TextBox 8">
            <a:extLst>
              <a:ext uri="{FF2B5EF4-FFF2-40B4-BE49-F238E27FC236}">
                <a16:creationId xmlns:a16="http://schemas.microsoft.com/office/drawing/2014/main" id="{D4B23C37-4328-4BFB-8AF6-6408DAFEAD65}"/>
              </a:ext>
            </a:extLst>
          </p:cNvPr>
          <p:cNvSpPr txBox="1"/>
          <p:nvPr/>
        </p:nvSpPr>
        <p:spPr>
          <a:xfrm>
            <a:off x="6697980" y="2606040"/>
            <a:ext cx="4560570" cy="4524315"/>
          </a:xfrm>
          <a:prstGeom prst="rect">
            <a:avLst/>
          </a:prstGeom>
          <a:noFill/>
        </p:spPr>
        <p:txBody>
          <a:bodyPr wrap="square" rtlCol="0">
            <a:spAutoFit/>
          </a:bodyPr>
          <a:lstStyle/>
          <a:p>
            <a:endParaRPr lang="en-GB" u="sng" dirty="0">
              <a:latin typeface="Comic Sans MS" panose="030F0702030302020204" pitchFamily="66" charset="0"/>
            </a:endParaRPr>
          </a:p>
          <a:p>
            <a:endParaRPr lang="en-GB" u="sng" dirty="0">
              <a:latin typeface="Comic Sans MS" panose="030F0702030302020204" pitchFamily="66" charset="0"/>
            </a:endParaRPr>
          </a:p>
          <a:p>
            <a:endParaRPr lang="en-GB" u="sng" dirty="0">
              <a:latin typeface="Comic Sans MS" panose="030F0702030302020204" pitchFamily="66" charset="0"/>
            </a:endParaRPr>
          </a:p>
          <a:p>
            <a:endParaRPr lang="en-GB" u="sng" dirty="0">
              <a:latin typeface="Comic Sans MS" panose="030F0702030302020204" pitchFamily="66" charset="0"/>
            </a:endParaRPr>
          </a:p>
          <a:p>
            <a:endParaRPr lang="en-GB" u="sng" dirty="0">
              <a:latin typeface="Comic Sans MS" panose="030F0702030302020204" pitchFamily="66" charset="0"/>
            </a:endParaRPr>
          </a:p>
          <a:p>
            <a:endParaRPr lang="en-GB" u="sng" dirty="0">
              <a:latin typeface="Comic Sans MS" panose="030F0702030302020204" pitchFamily="66" charset="0"/>
            </a:endParaRPr>
          </a:p>
          <a:p>
            <a:r>
              <a:rPr lang="en-GB" u="sng" dirty="0">
                <a:latin typeface="Comic Sans MS" panose="030F0702030302020204" pitchFamily="66" charset="0"/>
              </a:rPr>
              <a:t>Question 5</a:t>
            </a:r>
          </a:p>
          <a:p>
            <a:endParaRPr lang="en-GB" u="sng" dirty="0">
              <a:latin typeface="Comic Sans MS" panose="030F0702030302020204" pitchFamily="66" charset="0"/>
            </a:endParaRPr>
          </a:p>
          <a:p>
            <a:r>
              <a:rPr lang="en-GB" dirty="0">
                <a:latin typeface="Comic Sans MS" panose="030F0702030302020204" pitchFamily="66" charset="0"/>
              </a:rPr>
              <a:t>Your nose helps to filter air when you breath?</a:t>
            </a:r>
          </a:p>
          <a:p>
            <a:endParaRPr lang="en-GB" dirty="0">
              <a:latin typeface="Comic Sans MS" panose="030F0702030302020204" pitchFamily="66" charset="0"/>
            </a:endParaRPr>
          </a:p>
          <a:p>
            <a:r>
              <a:rPr lang="en-GB" dirty="0">
                <a:solidFill>
                  <a:schemeClr val="accent6">
                    <a:lumMod val="75000"/>
                  </a:schemeClr>
                </a:solidFill>
                <a:latin typeface="Comic Sans MS" panose="030F0702030302020204" pitchFamily="66" charset="0"/>
              </a:rPr>
              <a:t>True, your nose has tiny hairs inside that help to clean the air as you breath.</a:t>
            </a:r>
          </a:p>
          <a:p>
            <a:endParaRPr lang="en-GB" dirty="0">
              <a:latin typeface="Comic Sans MS" panose="030F0702030302020204" pitchFamily="66" charset="0"/>
            </a:endParaRPr>
          </a:p>
          <a:p>
            <a:endParaRPr lang="en-GB" dirty="0">
              <a:latin typeface="Comic Sans MS" panose="030F0702030302020204" pitchFamily="66" charset="0"/>
            </a:endParaRPr>
          </a:p>
          <a:p>
            <a:endParaRPr lang="en-GB" dirty="0">
              <a:latin typeface="Comic Sans MS" panose="030F0702030302020204" pitchFamily="66" charset="0"/>
            </a:endParaRPr>
          </a:p>
        </p:txBody>
      </p:sp>
    </p:spTree>
    <p:extLst>
      <p:ext uri="{BB962C8B-B14F-4D97-AF65-F5344CB8AC3E}">
        <p14:creationId xmlns:p14="http://schemas.microsoft.com/office/powerpoint/2010/main" val="3538443292"/>
      </p:ext>
    </p:extLst>
  </p:cSld>
  <p:clrMapOvr>
    <a:masterClrMapping/>
  </p:clrMapOvr>
  <mc:AlternateContent xmlns:mc="http://schemas.openxmlformats.org/markup-compatibility/2006" xmlns:p14="http://schemas.microsoft.com/office/powerpoint/2010/main">
    <mc:Choice Requires="p14">
      <p:transition spd="slow" p14:dur="2000" advTm="73988"/>
    </mc:Choice>
    <mc:Fallback xmlns="">
      <p:transition spd="slow" advTm="73988"/>
    </mc:Fallback>
  </mc:AlternateContent>
  <p:extLst>
    <p:ext uri="{3A86A75C-4F4B-4683-9AE1-C65F6400EC91}">
      <p14:laserTraceLst xmlns:p14="http://schemas.microsoft.com/office/powerpoint/2010/main">
        <p14:tracePtLst>
          <p14:tracePt t="49212" x="3771900" y="4478338"/>
          <p14:tracePt t="49221" x="4175125" y="4225925"/>
          <p14:tracePt t="49234" x="4437063" y="4075113"/>
          <p14:tracePt t="49240" x="4598988" y="3994150"/>
          <p14:tracePt t="49251" x="4729163" y="3922713"/>
          <p14:tracePt t="49258" x="4860925" y="3852863"/>
          <p14:tracePt t="49268" x="5011738" y="3771900"/>
          <p14:tracePt t="49277" x="5224463" y="3670300"/>
          <p14:tracePt t="49286" x="5456238" y="3560763"/>
          <p14:tracePt t="49295" x="5788025" y="3419475"/>
          <p14:tracePt t="49306" x="6111875" y="3278188"/>
          <p14:tracePt t="49318" x="6413500" y="3155950"/>
          <p14:tracePt t="49324" x="6675438" y="3046413"/>
          <p14:tracePt t="49334" x="6877050" y="2954338"/>
          <p14:tracePt t="49343" x="7008813" y="2884488"/>
          <p14:tracePt t="49352" x="7099300" y="2844800"/>
          <p14:tracePt t="49362" x="7159625" y="2813050"/>
          <p14:tracePt t="49372" x="7189788" y="2794000"/>
          <p14:tracePt t="49384" x="7240588" y="2773363"/>
          <p14:tracePt t="49390" x="7270750" y="2733675"/>
          <p14:tracePt t="49402" x="7361238" y="2682875"/>
          <p14:tracePt t="49409" x="7442200" y="2601913"/>
          <p14:tracePt t="49419" x="7562850" y="2511425"/>
          <p14:tracePt t="49428" x="7664450" y="2439988"/>
          <p14:tracePt t="49437" x="7734300" y="2379663"/>
          <p14:tracePt t="49446" x="7785100" y="2349500"/>
          <p14:tracePt t="49749" x="7835900" y="2289175"/>
          <p14:tracePt t="49759" x="7886700" y="2238375"/>
          <p14:tracePt t="49768" x="7905750" y="2219325"/>
          <p14:tracePt t="49777" x="7926388" y="2189163"/>
          <p14:tracePt t="49787" x="7935913" y="2178050"/>
          <p14:tracePt t="49796" x="7956550" y="2168525"/>
          <p14:tracePt t="49807" x="7956550" y="2159000"/>
          <p14:tracePt t="49817" x="7966075" y="2147888"/>
          <p14:tracePt t="49825" x="7966075" y="2138363"/>
          <p14:tracePt t="49835" x="7986713" y="2127250"/>
          <p14:tracePt t="49843" x="7986713" y="2117725"/>
          <p14:tracePt t="49853" x="8007350" y="2097088"/>
          <p14:tracePt t="49862" x="8016875" y="2087563"/>
          <p14:tracePt t="49871" x="8026400" y="2066925"/>
          <p14:tracePt t="49880" x="8037513" y="2057400"/>
          <p14:tracePt t="49889" x="8058150" y="2036763"/>
          <p14:tracePt t="49901" x="8067675" y="2027238"/>
          <p14:tracePt t="49909" x="8097838" y="2006600"/>
          <p14:tracePt t="49919" x="8107363" y="1987550"/>
          <p14:tracePt t="49928" x="8128000" y="1966913"/>
          <p14:tracePt t="49937" x="8148638" y="1955800"/>
          <p14:tracePt t="49946" x="8178800" y="1916113"/>
          <p14:tracePt t="49955" x="8197850" y="1895475"/>
          <p14:tracePt t="49967" x="8229600" y="1876425"/>
          <p14:tracePt t="49974" x="8239125" y="1855788"/>
          <p14:tracePt t="49984" x="8259763" y="1846263"/>
          <p14:tracePt t="49992" x="8278813" y="1835150"/>
          <p14:tracePt t="50002" x="8278813" y="1825625"/>
          <p14:tracePt t="50011" x="8299450" y="1816100"/>
          <p14:tracePt t="50021" x="8299450" y="1804988"/>
          <p14:tracePt t="50034" x="8308975" y="1804988"/>
          <p14:tracePt t="50051" x="8329613" y="1795463"/>
          <p14:tracePt t="50068" x="8350250" y="1795463"/>
          <p14:tracePt t="50077" x="8359775" y="1784350"/>
          <p14:tracePt t="50086" x="8369300" y="1784350"/>
          <p14:tracePt t="50096" x="8389938" y="1774825"/>
          <p14:tracePt t="50106" x="8401050" y="1774825"/>
          <p14:tracePt t="50118" x="8410575" y="1765300"/>
          <p14:tracePt t="50124" x="8431213" y="1765300"/>
          <p14:tracePt t="50134" x="8440738" y="1754188"/>
          <p14:tracePt t="50142" x="8450263" y="1754188"/>
          <p14:tracePt t="50151" x="8461375" y="1754188"/>
          <p14:tracePt t="50161" x="8470900" y="1754188"/>
          <p14:tracePt t="50170" x="8480425" y="1744663"/>
          <p14:tracePt t="50180" x="8501063" y="1744663"/>
          <p14:tracePt t="72463" x="8289925" y="1663700"/>
          <p14:tracePt t="72474" x="7785100" y="1422400"/>
          <p14:tracePt t="72483" x="7231063" y="1149350"/>
          <p14:tracePt t="72495" x="6746875" y="908050"/>
          <p14:tracePt t="72501" x="6211888" y="646113"/>
          <p14:tracePt t="72512" x="5646738" y="352425"/>
          <p14:tracePt t="72520" x="5062538" y="80963"/>
        </p14:tracePtLst>
      </p14:laserTraceLst>
    </p:ext>
  </p:extLs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8294908-8B00-4F58-BBBA-20F71A40A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4364C879-1404-4203-8E9D-CC5DE0A621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2782" y="-1386168"/>
            <a:ext cx="2424873" cy="3611191"/>
          </a:xfrm>
          <a:custGeom>
            <a:avLst/>
            <a:gdLst>
              <a:gd name="connsiteX0" fmla="*/ 0 w 2424873"/>
              <a:gd name="connsiteY0" fmla="*/ 2424874 h 3611191"/>
              <a:gd name="connsiteX1" fmla="*/ 2424873 w 2424873"/>
              <a:gd name="connsiteY1" fmla="*/ 0 h 3611191"/>
              <a:gd name="connsiteX2" fmla="*/ 2424873 w 2424873"/>
              <a:gd name="connsiteY2" fmla="*/ 3611191 h 3611191"/>
              <a:gd name="connsiteX3" fmla="*/ 1186317 w 2424873"/>
              <a:gd name="connsiteY3" fmla="*/ 3611191 h 3611191"/>
            </a:gdLst>
            <a:ahLst/>
            <a:cxnLst>
              <a:cxn ang="0">
                <a:pos x="connsiteX0" y="connsiteY0"/>
              </a:cxn>
              <a:cxn ang="0">
                <a:pos x="connsiteX1" y="connsiteY1"/>
              </a:cxn>
              <a:cxn ang="0">
                <a:pos x="connsiteX2" y="connsiteY2"/>
              </a:cxn>
              <a:cxn ang="0">
                <a:pos x="connsiteX3" y="connsiteY3"/>
              </a:cxn>
            </a:cxnLst>
            <a:rect l="l" t="t" r="r" b="b"/>
            <a:pathLst>
              <a:path w="2424873" h="3611191">
                <a:moveTo>
                  <a:pt x="0" y="2424874"/>
                </a:moveTo>
                <a:lnTo>
                  <a:pt x="2424873" y="0"/>
                </a:lnTo>
                <a:lnTo>
                  <a:pt x="2424873" y="3611191"/>
                </a:lnTo>
                <a:lnTo>
                  <a:pt x="1186317" y="361119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84617302-4B0D-4351-A6BB-6F0930D943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571000" y="-338582"/>
            <a:ext cx="1635955" cy="1635955"/>
          </a:xfrm>
          <a:custGeom>
            <a:avLst/>
            <a:gdLst>
              <a:gd name="connsiteX0" fmla="*/ 0 w 1635955"/>
              <a:gd name="connsiteY0" fmla="*/ 957987 h 1635955"/>
              <a:gd name="connsiteX1" fmla="*/ 957987 w 1635955"/>
              <a:gd name="connsiteY1" fmla="*/ 0 h 1635955"/>
              <a:gd name="connsiteX2" fmla="*/ 1635955 w 1635955"/>
              <a:gd name="connsiteY2" fmla="*/ 0 h 1635955"/>
              <a:gd name="connsiteX3" fmla="*/ 1635955 w 1635955"/>
              <a:gd name="connsiteY3" fmla="*/ 1635955 h 1635955"/>
              <a:gd name="connsiteX4" fmla="*/ 0 w 1635955"/>
              <a:gd name="connsiteY4" fmla="*/ 1635955 h 1635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955" h="1635955">
                <a:moveTo>
                  <a:pt x="0" y="957987"/>
                </a:moveTo>
                <a:lnTo>
                  <a:pt x="957987" y="0"/>
                </a:lnTo>
                <a:lnTo>
                  <a:pt x="1635955" y="0"/>
                </a:lnTo>
                <a:lnTo>
                  <a:pt x="1635955" y="1635955"/>
                </a:lnTo>
                <a:lnTo>
                  <a:pt x="0" y="1635955"/>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DA2C7802-C2E0-4218-8F89-8DD7CCD2CD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7985" y="-6588"/>
            <a:ext cx="4059393" cy="2548110"/>
          </a:xfrm>
          <a:custGeom>
            <a:avLst/>
            <a:gdLst>
              <a:gd name="connsiteX0" fmla="*/ 0 w 4059393"/>
              <a:gd name="connsiteY0" fmla="*/ 1511282 h 2548110"/>
              <a:gd name="connsiteX1" fmla="*/ 1511282 w 4059393"/>
              <a:gd name="connsiteY1" fmla="*/ 0 h 2548110"/>
              <a:gd name="connsiteX2" fmla="*/ 4059393 w 4059393"/>
              <a:gd name="connsiteY2" fmla="*/ 2548110 h 2548110"/>
              <a:gd name="connsiteX3" fmla="*/ 0 w 4059393"/>
              <a:gd name="connsiteY3" fmla="*/ 2548110 h 2548110"/>
            </a:gdLst>
            <a:ahLst/>
            <a:cxnLst>
              <a:cxn ang="0">
                <a:pos x="connsiteX0" y="connsiteY0"/>
              </a:cxn>
              <a:cxn ang="0">
                <a:pos x="connsiteX1" y="connsiteY1"/>
              </a:cxn>
              <a:cxn ang="0">
                <a:pos x="connsiteX2" y="connsiteY2"/>
              </a:cxn>
              <a:cxn ang="0">
                <a:pos x="connsiteX3" y="connsiteY3"/>
              </a:cxn>
            </a:cxnLst>
            <a:rect l="l" t="t" r="r" b="b"/>
            <a:pathLst>
              <a:path w="4059393" h="2548110">
                <a:moveTo>
                  <a:pt x="0" y="1511282"/>
                </a:moveTo>
                <a:lnTo>
                  <a:pt x="1511282" y="0"/>
                </a:lnTo>
                <a:lnTo>
                  <a:pt x="4059393" y="2548110"/>
                </a:lnTo>
                <a:lnTo>
                  <a:pt x="0" y="254811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Rectangle 16">
            <a:extLst>
              <a:ext uri="{FF2B5EF4-FFF2-40B4-BE49-F238E27FC236}">
                <a16:creationId xmlns:a16="http://schemas.microsoft.com/office/drawing/2014/main" id="{A6D7111A-21E5-4EE9-8A78-10E5530F01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262924" y="1465780"/>
            <a:ext cx="1185708" cy="118570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8">
            <a:extLst>
              <a:ext uri="{FF2B5EF4-FFF2-40B4-BE49-F238E27FC236}">
                <a16:creationId xmlns:a16="http://schemas.microsoft.com/office/drawing/2014/main" id="{A3969E80-A77B-49FC-9122-D89AFD5EE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9557" y="5198743"/>
            <a:ext cx="2444907" cy="2366116"/>
          </a:xfrm>
          <a:custGeom>
            <a:avLst/>
            <a:gdLst>
              <a:gd name="connsiteX0" fmla="*/ 0 w 2203753"/>
              <a:gd name="connsiteY0" fmla="*/ 0 h 2132734"/>
              <a:gd name="connsiteX1" fmla="*/ 2203753 w 2203753"/>
              <a:gd name="connsiteY1" fmla="*/ 0 h 2132734"/>
              <a:gd name="connsiteX2" fmla="*/ 2203753 w 2203753"/>
              <a:gd name="connsiteY2" fmla="*/ 576461 h 2132734"/>
              <a:gd name="connsiteX3" fmla="*/ 647480 w 2203753"/>
              <a:gd name="connsiteY3" fmla="*/ 2132734 h 2132734"/>
              <a:gd name="connsiteX4" fmla="*/ 0 w 2203753"/>
              <a:gd name="connsiteY4" fmla="*/ 1485255 h 2132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3753" h="2132734">
                <a:moveTo>
                  <a:pt x="0" y="0"/>
                </a:moveTo>
                <a:lnTo>
                  <a:pt x="2203753" y="0"/>
                </a:lnTo>
                <a:lnTo>
                  <a:pt x="2203753" y="576461"/>
                </a:lnTo>
                <a:lnTo>
                  <a:pt x="647480" y="2132734"/>
                </a:lnTo>
                <a:lnTo>
                  <a:pt x="0" y="1485255"/>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Rectangle 20">
            <a:extLst>
              <a:ext uri="{FF2B5EF4-FFF2-40B4-BE49-F238E27FC236}">
                <a16:creationId xmlns:a16="http://schemas.microsoft.com/office/drawing/2014/main" id="{1849CA57-76BD-4CF2-80BA-D7A46A01B7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769787" y="5439893"/>
            <a:ext cx="928467" cy="928467"/>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ffectLst>
                <a:outerShdw blurRad="38100" dist="38100" dir="2700000" algn="tl">
                  <a:srgbClr val="000000">
                    <a:alpha val="43137"/>
                  </a:srgbClr>
                </a:outerShdw>
              </a:effectLst>
            </a:endParaRPr>
          </a:p>
        </p:txBody>
      </p:sp>
      <p:sp>
        <p:nvSpPr>
          <p:cNvPr id="23" name="Freeform: Shape 22">
            <a:extLst>
              <a:ext uri="{FF2B5EF4-FFF2-40B4-BE49-F238E27FC236}">
                <a16:creationId xmlns:a16="http://schemas.microsoft.com/office/drawing/2014/main" id="{35E9085E-E730-4768-83D4-6CB7E98971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401311" y="734311"/>
            <a:ext cx="5389379" cy="5389379"/>
          </a:xfrm>
          <a:custGeom>
            <a:avLst/>
            <a:gdLst>
              <a:gd name="connsiteX0" fmla="*/ 0 w 5389379"/>
              <a:gd name="connsiteY0" fmla="*/ 540040 h 5389379"/>
              <a:gd name="connsiteX1" fmla="*/ 540040 w 5389379"/>
              <a:gd name="connsiteY1" fmla="*/ 0 h 5389379"/>
              <a:gd name="connsiteX2" fmla="*/ 5389379 w 5389379"/>
              <a:gd name="connsiteY2" fmla="*/ 0 h 5389379"/>
              <a:gd name="connsiteX3" fmla="*/ 5389379 w 5389379"/>
              <a:gd name="connsiteY3" fmla="*/ 4838655 h 5389379"/>
              <a:gd name="connsiteX4" fmla="*/ 4838655 w 5389379"/>
              <a:gd name="connsiteY4" fmla="*/ 5389379 h 5389379"/>
              <a:gd name="connsiteX5" fmla="*/ 0 w 5389379"/>
              <a:gd name="connsiteY5" fmla="*/ 5389379 h 538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9379" h="5389379">
                <a:moveTo>
                  <a:pt x="0" y="540040"/>
                </a:moveTo>
                <a:lnTo>
                  <a:pt x="540040" y="0"/>
                </a:lnTo>
                <a:lnTo>
                  <a:pt x="5389379" y="0"/>
                </a:lnTo>
                <a:lnTo>
                  <a:pt x="5389379" y="4838655"/>
                </a:lnTo>
                <a:lnTo>
                  <a:pt x="4838655" y="5389379"/>
                </a:lnTo>
                <a:lnTo>
                  <a:pt x="0" y="5389379"/>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9F3E45F4-A778-40FA-8A32-0403EE30C585}"/>
              </a:ext>
            </a:extLst>
          </p:cNvPr>
          <p:cNvSpPr txBox="1"/>
          <p:nvPr/>
        </p:nvSpPr>
        <p:spPr>
          <a:xfrm>
            <a:off x="3204642" y="2353641"/>
            <a:ext cx="5782716" cy="2150719"/>
          </a:xfrm>
          <a:prstGeom prst="rect">
            <a:avLst/>
          </a:prstGeom>
          <a:noFill/>
        </p:spPr>
        <p:txBody>
          <a:bodyPr vert="horz" lIns="91440" tIns="45720" rIns="91440" bIns="45720" rtlCol="0" anchor="ctr">
            <a:normAutofit/>
          </a:bodyPr>
          <a:lstStyle/>
          <a:p>
            <a:pPr algn="ctr">
              <a:lnSpc>
                <a:spcPct val="90000"/>
              </a:lnSpc>
              <a:spcBef>
                <a:spcPct val="0"/>
              </a:spcBef>
              <a:spcAft>
                <a:spcPts val="600"/>
              </a:spcAft>
            </a:pPr>
            <a:r>
              <a:rPr lang="en-US" sz="3600" kern="1200">
                <a:solidFill>
                  <a:srgbClr val="080808"/>
                </a:solidFill>
                <a:latin typeface="+mj-lt"/>
                <a:ea typeface="+mj-ea"/>
                <a:cs typeface="+mj-cs"/>
                <a:hlinkClick r:id="rId4"/>
              </a:rPr>
              <a:t>What are the parts of the human body? - BBC Bitesize</a:t>
            </a:r>
            <a:endParaRPr lang="en-US" sz="3600" kern="1200">
              <a:solidFill>
                <a:srgbClr val="080808"/>
              </a:solidFill>
              <a:latin typeface="+mj-lt"/>
              <a:ea typeface="+mj-ea"/>
              <a:cs typeface="+mj-cs"/>
            </a:endParaRPr>
          </a:p>
        </p:txBody>
      </p:sp>
      <p:sp>
        <p:nvSpPr>
          <p:cNvPr id="25" name="Freeform: Shape 24">
            <a:extLst>
              <a:ext uri="{FF2B5EF4-FFF2-40B4-BE49-F238E27FC236}">
                <a16:creationId xmlns:a16="http://schemas.microsoft.com/office/drawing/2014/main" id="{973272FE-A474-4CAE-8CA2-BCC8B476C3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00283" y="33283"/>
            <a:ext cx="6791435" cy="6791435"/>
          </a:xfrm>
          <a:custGeom>
            <a:avLst/>
            <a:gdLst>
              <a:gd name="connsiteX0" fmla="*/ 1860938 w 6791435"/>
              <a:gd name="connsiteY0" fmla="*/ 81158 h 6791435"/>
              <a:gd name="connsiteX1" fmla="*/ 1942096 w 6791435"/>
              <a:gd name="connsiteY1" fmla="*/ 0 h 6791435"/>
              <a:gd name="connsiteX2" fmla="*/ 6791435 w 6791435"/>
              <a:gd name="connsiteY2" fmla="*/ 0 h 6791435"/>
              <a:gd name="connsiteX3" fmla="*/ 6791435 w 6791435"/>
              <a:gd name="connsiteY3" fmla="*/ 4838655 h 6791435"/>
              <a:gd name="connsiteX4" fmla="*/ 6710277 w 6791435"/>
              <a:gd name="connsiteY4" fmla="*/ 4919813 h 6791435"/>
              <a:gd name="connsiteX5" fmla="*/ 6710277 w 6791435"/>
              <a:gd name="connsiteY5" fmla="*/ 81158 h 6791435"/>
              <a:gd name="connsiteX6" fmla="*/ 0 w 6791435"/>
              <a:gd name="connsiteY6" fmla="*/ 1942096 h 6791435"/>
              <a:gd name="connsiteX7" fmla="*/ 81158 w 6791435"/>
              <a:gd name="connsiteY7" fmla="*/ 1860938 h 6791435"/>
              <a:gd name="connsiteX8" fmla="*/ 81158 w 6791435"/>
              <a:gd name="connsiteY8" fmla="*/ 6710277 h 6791435"/>
              <a:gd name="connsiteX9" fmla="*/ 4919813 w 6791435"/>
              <a:gd name="connsiteY9" fmla="*/ 6710277 h 6791435"/>
              <a:gd name="connsiteX10" fmla="*/ 4838655 w 6791435"/>
              <a:gd name="connsiteY10" fmla="*/ 6791435 h 6791435"/>
              <a:gd name="connsiteX11" fmla="*/ 0 w 6791435"/>
              <a:gd name="connsiteY11" fmla="*/ 6791435 h 679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91435" h="6791435">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7" name="Freeform: Shape 26">
            <a:extLst>
              <a:ext uri="{FF2B5EF4-FFF2-40B4-BE49-F238E27FC236}">
                <a16:creationId xmlns:a16="http://schemas.microsoft.com/office/drawing/2014/main" id="{E07981EA-05A6-437C-88D7-B377B92B03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9823" y="5457591"/>
            <a:ext cx="2231794" cy="2568811"/>
          </a:xfrm>
          <a:custGeom>
            <a:avLst/>
            <a:gdLst>
              <a:gd name="connsiteX0" fmla="*/ 0 w 2940086"/>
              <a:gd name="connsiteY0" fmla="*/ 0 h 3384061"/>
              <a:gd name="connsiteX1" fmla="*/ 2496112 w 2940086"/>
              <a:gd name="connsiteY1" fmla="*/ 0 h 3384061"/>
              <a:gd name="connsiteX2" fmla="*/ 2940086 w 2940086"/>
              <a:gd name="connsiteY2" fmla="*/ 443975 h 3384061"/>
              <a:gd name="connsiteX3" fmla="*/ 0 w 2940086"/>
              <a:gd name="connsiteY3" fmla="*/ 3384061 h 3384061"/>
            </a:gdLst>
            <a:ahLst/>
            <a:cxnLst>
              <a:cxn ang="0">
                <a:pos x="connsiteX0" y="connsiteY0"/>
              </a:cxn>
              <a:cxn ang="0">
                <a:pos x="connsiteX1" y="connsiteY1"/>
              </a:cxn>
              <a:cxn ang="0">
                <a:pos x="connsiteX2" y="connsiteY2"/>
              </a:cxn>
              <a:cxn ang="0">
                <a:pos x="connsiteX3" y="connsiteY3"/>
              </a:cxn>
            </a:cxnLst>
            <a:rect l="l" t="t" r="r" b="b"/>
            <a:pathLst>
              <a:path w="2940086" h="3384061">
                <a:moveTo>
                  <a:pt x="0" y="0"/>
                </a:moveTo>
                <a:lnTo>
                  <a:pt x="2496112" y="0"/>
                </a:lnTo>
                <a:lnTo>
                  <a:pt x="2940086" y="443975"/>
                </a:lnTo>
                <a:lnTo>
                  <a:pt x="0" y="338406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Rectangle 28">
            <a:extLst>
              <a:ext uri="{FF2B5EF4-FFF2-40B4-BE49-F238E27FC236}">
                <a16:creationId xmlns:a16="http://schemas.microsoft.com/office/drawing/2014/main" id="{15E3C750-986E-4769-B1AE-49289FBEE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720059" y="5243545"/>
            <a:ext cx="959985" cy="95998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Audio 6">
            <a:hlinkClick r:id="" action="ppaction://media"/>
            <a:extLst>
              <a:ext uri="{FF2B5EF4-FFF2-40B4-BE49-F238E27FC236}">
                <a16:creationId xmlns:a16="http://schemas.microsoft.com/office/drawing/2014/main" id="{807E8AE2-69F3-459A-B369-9705B0F3764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08336995"/>
      </p:ext>
    </p:extLst>
  </p:cSld>
  <p:clrMapOvr>
    <a:masterClrMapping/>
  </p:clrMapOvr>
  <mc:AlternateContent xmlns:mc="http://schemas.openxmlformats.org/markup-compatibility/2006" xmlns:p14="http://schemas.microsoft.com/office/powerpoint/2010/main">
    <mc:Choice Requires="p14">
      <p:transition spd="slow" p14:dur="2000" advTm="11434"/>
    </mc:Choice>
    <mc:Fallback xmlns="">
      <p:transition spd="slow" advTm="114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EF07457-9093-4FA9-93F5-9F7610C5F143}"/>
              </a:ext>
            </a:extLst>
          </p:cNvPr>
          <p:cNvSpPr txBox="1"/>
          <p:nvPr/>
        </p:nvSpPr>
        <p:spPr>
          <a:xfrm>
            <a:off x="1392865" y="393405"/>
            <a:ext cx="5007935" cy="369332"/>
          </a:xfrm>
          <a:prstGeom prst="rect">
            <a:avLst/>
          </a:prstGeom>
          <a:noFill/>
        </p:spPr>
        <p:txBody>
          <a:bodyPr wrap="square" rtlCol="0">
            <a:spAutoFit/>
          </a:bodyPr>
          <a:lstStyle/>
          <a:p>
            <a:r>
              <a:rPr lang="en-GB" dirty="0">
                <a:latin typeface="Comic Sans MS" panose="030F0702030302020204" pitchFamily="66" charset="0"/>
              </a:rPr>
              <a:t>How many parts of your body can you name?</a:t>
            </a:r>
          </a:p>
        </p:txBody>
      </p:sp>
      <p:sp>
        <p:nvSpPr>
          <p:cNvPr id="3" name="TextBox 2">
            <a:extLst>
              <a:ext uri="{FF2B5EF4-FFF2-40B4-BE49-F238E27FC236}">
                <a16:creationId xmlns:a16="http://schemas.microsoft.com/office/drawing/2014/main" id="{5C7745C9-B061-4EBF-9F40-EA132F4FE2BA}"/>
              </a:ext>
            </a:extLst>
          </p:cNvPr>
          <p:cNvSpPr txBox="1"/>
          <p:nvPr/>
        </p:nvSpPr>
        <p:spPr>
          <a:xfrm>
            <a:off x="2690037" y="1860698"/>
            <a:ext cx="676788" cy="369332"/>
          </a:xfrm>
          <a:prstGeom prst="rect">
            <a:avLst/>
          </a:prstGeom>
          <a:noFill/>
        </p:spPr>
        <p:txBody>
          <a:bodyPr wrap="none" rtlCol="0">
            <a:spAutoFit/>
          </a:bodyPr>
          <a:lstStyle/>
          <a:p>
            <a:r>
              <a:rPr lang="en-GB" dirty="0"/>
              <a:t>Head</a:t>
            </a:r>
          </a:p>
        </p:txBody>
      </p:sp>
      <p:sp>
        <p:nvSpPr>
          <p:cNvPr id="4" name="TextBox 3">
            <a:extLst>
              <a:ext uri="{FF2B5EF4-FFF2-40B4-BE49-F238E27FC236}">
                <a16:creationId xmlns:a16="http://schemas.microsoft.com/office/drawing/2014/main" id="{C5341750-5626-46BF-84B6-5646A0BEB3EC}"/>
              </a:ext>
            </a:extLst>
          </p:cNvPr>
          <p:cNvSpPr txBox="1"/>
          <p:nvPr/>
        </p:nvSpPr>
        <p:spPr>
          <a:xfrm>
            <a:off x="5539563" y="1945758"/>
            <a:ext cx="671979" cy="369332"/>
          </a:xfrm>
          <a:prstGeom prst="rect">
            <a:avLst/>
          </a:prstGeom>
          <a:noFill/>
        </p:spPr>
        <p:txBody>
          <a:bodyPr wrap="none" rtlCol="0">
            <a:spAutoFit/>
          </a:bodyPr>
          <a:lstStyle/>
          <a:p>
            <a:r>
              <a:rPr lang="en-GB" dirty="0"/>
              <a:t>Arms</a:t>
            </a:r>
          </a:p>
        </p:txBody>
      </p:sp>
      <p:sp>
        <p:nvSpPr>
          <p:cNvPr id="5" name="TextBox 4">
            <a:extLst>
              <a:ext uri="{FF2B5EF4-FFF2-40B4-BE49-F238E27FC236}">
                <a16:creationId xmlns:a16="http://schemas.microsoft.com/office/drawing/2014/main" id="{B21555A6-FAAA-4736-B465-020DD110B08C}"/>
              </a:ext>
            </a:extLst>
          </p:cNvPr>
          <p:cNvSpPr txBox="1"/>
          <p:nvPr/>
        </p:nvSpPr>
        <p:spPr>
          <a:xfrm>
            <a:off x="4199860" y="3179135"/>
            <a:ext cx="853632" cy="369332"/>
          </a:xfrm>
          <a:prstGeom prst="rect">
            <a:avLst/>
          </a:prstGeom>
          <a:noFill/>
        </p:spPr>
        <p:txBody>
          <a:bodyPr wrap="none" rtlCol="0">
            <a:spAutoFit/>
          </a:bodyPr>
          <a:lstStyle/>
          <a:p>
            <a:r>
              <a:rPr lang="en-GB" dirty="0"/>
              <a:t>Fingers</a:t>
            </a:r>
          </a:p>
        </p:txBody>
      </p:sp>
      <p:sp>
        <p:nvSpPr>
          <p:cNvPr id="6" name="TextBox 5">
            <a:extLst>
              <a:ext uri="{FF2B5EF4-FFF2-40B4-BE49-F238E27FC236}">
                <a16:creationId xmlns:a16="http://schemas.microsoft.com/office/drawing/2014/main" id="{64A4384E-5411-414B-A7DC-665184505048}"/>
              </a:ext>
            </a:extLst>
          </p:cNvPr>
          <p:cNvSpPr txBox="1"/>
          <p:nvPr/>
        </p:nvSpPr>
        <p:spPr>
          <a:xfrm>
            <a:off x="6943060" y="3030279"/>
            <a:ext cx="598049" cy="369332"/>
          </a:xfrm>
          <a:prstGeom prst="rect">
            <a:avLst/>
          </a:prstGeom>
          <a:noFill/>
        </p:spPr>
        <p:txBody>
          <a:bodyPr wrap="none" rtlCol="0">
            <a:spAutoFit/>
          </a:bodyPr>
          <a:lstStyle/>
          <a:p>
            <a:r>
              <a:rPr lang="en-GB" dirty="0"/>
              <a:t>Eyes</a:t>
            </a:r>
          </a:p>
        </p:txBody>
      </p:sp>
      <p:sp>
        <p:nvSpPr>
          <p:cNvPr id="7" name="TextBox 6">
            <a:extLst>
              <a:ext uri="{FF2B5EF4-FFF2-40B4-BE49-F238E27FC236}">
                <a16:creationId xmlns:a16="http://schemas.microsoft.com/office/drawing/2014/main" id="{73BDDE0B-6391-42C5-8534-E4981911F3B2}"/>
              </a:ext>
            </a:extLst>
          </p:cNvPr>
          <p:cNvSpPr txBox="1"/>
          <p:nvPr/>
        </p:nvSpPr>
        <p:spPr>
          <a:xfrm>
            <a:off x="6539023" y="4199860"/>
            <a:ext cx="569580" cy="369332"/>
          </a:xfrm>
          <a:prstGeom prst="rect">
            <a:avLst/>
          </a:prstGeom>
          <a:noFill/>
        </p:spPr>
        <p:txBody>
          <a:bodyPr wrap="none" rtlCol="0">
            <a:spAutoFit/>
          </a:bodyPr>
          <a:lstStyle/>
          <a:p>
            <a:r>
              <a:rPr lang="en-GB" dirty="0"/>
              <a:t>Ears</a:t>
            </a:r>
          </a:p>
        </p:txBody>
      </p:sp>
      <p:sp>
        <p:nvSpPr>
          <p:cNvPr id="8" name="TextBox 7">
            <a:extLst>
              <a:ext uri="{FF2B5EF4-FFF2-40B4-BE49-F238E27FC236}">
                <a16:creationId xmlns:a16="http://schemas.microsoft.com/office/drawing/2014/main" id="{91250186-34C2-4808-B14E-A0BD8AF19E40}"/>
              </a:ext>
            </a:extLst>
          </p:cNvPr>
          <p:cNvSpPr txBox="1"/>
          <p:nvPr/>
        </p:nvSpPr>
        <p:spPr>
          <a:xfrm>
            <a:off x="1881963" y="4199860"/>
            <a:ext cx="824265" cy="369332"/>
          </a:xfrm>
          <a:prstGeom prst="rect">
            <a:avLst/>
          </a:prstGeom>
          <a:noFill/>
        </p:spPr>
        <p:txBody>
          <a:bodyPr wrap="none" rtlCol="0">
            <a:spAutoFit/>
          </a:bodyPr>
          <a:lstStyle/>
          <a:p>
            <a:r>
              <a:rPr lang="en-GB" dirty="0"/>
              <a:t>Mouth</a:t>
            </a:r>
          </a:p>
        </p:txBody>
      </p:sp>
      <p:sp>
        <p:nvSpPr>
          <p:cNvPr id="9" name="TextBox 8">
            <a:extLst>
              <a:ext uri="{FF2B5EF4-FFF2-40B4-BE49-F238E27FC236}">
                <a16:creationId xmlns:a16="http://schemas.microsoft.com/office/drawing/2014/main" id="{1EBB095C-3DFF-4DE3-AD35-F885A6C50A45}"/>
              </a:ext>
            </a:extLst>
          </p:cNvPr>
          <p:cNvSpPr txBox="1"/>
          <p:nvPr/>
        </p:nvSpPr>
        <p:spPr>
          <a:xfrm>
            <a:off x="4890977" y="4627971"/>
            <a:ext cx="660758" cy="369332"/>
          </a:xfrm>
          <a:prstGeom prst="rect">
            <a:avLst/>
          </a:prstGeom>
          <a:noFill/>
        </p:spPr>
        <p:txBody>
          <a:bodyPr wrap="none" rtlCol="0">
            <a:spAutoFit/>
          </a:bodyPr>
          <a:lstStyle/>
          <a:p>
            <a:r>
              <a:rPr lang="en-GB" dirty="0"/>
              <a:t>Nose</a:t>
            </a:r>
          </a:p>
        </p:txBody>
      </p:sp>
      <p:sp>
        <p:nvSpPr>
          <p:cNvPr id="10" name="TextBox 9">
            <a:extLst>
              <a:ext uri="{FF2B5EF4-FFF2-40B4-BE49-F238E27FC236}">
                <a16:creationId xmlns:a16="http://schemas.microsoft.com/office/drawing/2014/main" id="{096B5B8A-83D0-457E-94FC-1B67DCE8FD97}"/>
              </a:ext>
            </a:extLst>
          </p:cNvPr>
          <p:cNvSpPr txBox="1"/>
          <p:nvPr/>
        </p:nvSpPr>
        <p:spPr>
          <a:xfrm>
            <a:off x="9314121" y="2230030"/>
            <a:ext cx="1112036" cy="369332"/>
          </a:xfrm>
          <a:prstGeom prst="rect">
            <a:avLst/>
          </a:prstGeom>
          <a:noFill/>
        </p:spPr>
        <p:txBody>
          <a:bodyPr wrap="none" rtlCol="0">
            <a:spAutoFit/>
          </a:bodyPr>
          <a:lstStyle/>
          <a:p>
            <a:r>
              <a:rPr lang="en-GB" dirty="0"/>
              <a:t>Shoulders</a:t>
            </a:r>
          </a:p>
        </p:txBody>
      </p:sp>
      <p:sp>
        <p:nvSpPr>
          <p:cNvPr id="11" name="TextBox 10">
            <a:extLst>
              <a:ext uri="{FF2B5EF4-FFF2-40B4-BE49-F238E27FC236}">
                <a16:creationId xmlns:a16="http://schemas.microsoft.com/office/drawing/2014/main" id="{17C25E73-22A2-4D0B-88A5-B9A644B9D457}"/>
              </a:ext>
            </a:extLst>
          </p:cNvPr>
          <p:cNvSpPr txBox="1"/>
          <p:nvPr/>
        </p:nvSpPr>
        <p:spPr>
          <a:xfrm>
            <a:off x="7187609" y="1424763"/>
            <a:ext cx="845360" cy="369332"/>
          </a:xfrm>
          <a:prstGeom prst="rect">
            <a:avLst/>
          </a:prstGeom>
          <a:noFill/>
        </p:spPr>
        <p:txBody>
          <a:bodyPr wrap="none" rtlCol="0">
            <a:spAutoFit/>
          </a:bodyPr>
          <a:lstStyle/>
          <a:p>
            <a:r>
              <a:rPr lang="en-GB" dirty="0"/>
              <a:t>Elbows</a:t>
            </a:r>
          </a:p>
        </p:txBody>
      </p:sp>
      <p:sp>
        <p:nvSpPr>
          <p:cNvPr id="12" name="TextBox 11">
            <a:extLst>
              <a:ext uri="{FF2B5EF4-FFF2-40B4-BE49-F238E27FC236}">
                <a16:creationId xmlns:a16="http://schemas.microsoft.com/office/drawing/2014/main" id="{5BF8C352-749A-4B2B-9659-E3ABE52008D4}"/>
              </a:ext>
            </a:extLst>
          </p:cNvPr>
          <p:cNvSpPr txBox="1"/>
          <p:nvPr/>
        </p:nvSpPr>
        <p:spPr>
          <a:xfrm>
            <a:off x="8495414" y="4380614"/>
            <a:ext cx="770083" cy="369332"/>
          </a:xfrm>
          <a:prstGeom prst="rect">
            <a:avLst/>
          </a:prstGeom>
          <a:noFill/>
        </p:spPr>
        <p:txBody>
          <a:bodyPr wrap="none" rtlCol="0">
            <a:spAutoFit/>
          </a:bodyPr>
          <a:lstStyle/>
          <a:p>
            <a:r>
              <a:rPr lang="en-GB" dirty="0"/>
              <a:t>Wrists</a:t>
            </a:r>
          </a:p>
        </p:txBody>
      </p:sp>
      <p:sp>
        <p:nvSpPr>
          <p:cNvPr id="13" name="TextBox 12">
            <a:extLst>
              <a:ext uri="{FF2B5EF4-FFF2-40B4-BE49-F238E27FC236}">
                <a16:creationId xmlns:a16="http://schemas.microsoft.com/office/drawing/2014/main" id="{953F9825-65A0-49BF-AC1C-28C4742D5468}"/>
              </a:ext>
            </a:extLst>
          </p:cNvPr>
          <p:cNvSpPr txBox="1"/>
          <p:nvPr/>
        </p:nvSpPr>
        <p:spPr>
          <a:xfrm>
            <a:off x="6539023" y="6092456"/>
            <a:ext cx="772969" cy="369332"/>
          </a:xfrm>
          <a:prstGeom prst="rect">
            <a:avLst/>
          </a:prstGeom>
          <a:noFill/>
        </p:spPr>
        <p:txBody>
          <a:bodyPr wrap="none" rtlCol="0">
            <a:spAutoFit/>
          </a:bodyPr>
          <a:lstStyle/>
          <a:p>
            <a:r>
              <a:rPr lang="en-GB" dirty="0"/>
              <a:t>Hands</a:t>
            </a:r>
          </a:p>
        </p:txBody>
      </p:sp>
      <p:sp>
        <p:nvSpPr>
          <p:cNvPr id="14" name="TextBox 13">
            <a:extLst>
              <a:ext uri="{FF2B5EF4-FFF2-40B4-BE49-F238E27FC236}">
                <a16:creationId xmlns:a16="http://schemas.microsoft.com/office/drawing/2014/main" id="{EAFABE5A-9FBA-4297-AF01-00E3A7AA7644}"/>
              </a:ext>
            </a:extLst>
          </p:cNvPr>
          <p:cNvSpPr txBox="1"/>
          <p:nvPr/>
        </p:nvSpPr>
        <p:spPr>
          <a:xfrm>
            <a:off x="1626781" y="2315090"/>
            <a:ext cx="853632" cy="369332"/>
          </a:xfrm>
          <a:prstGeom prst="rect">
            <a:avLst/>
          </a:prstGeom>
          <a:noFill/>
        </p:spPr>
        <p:txBody>
          <a:bodyPr wrap="none" rtlCol="0">
            <a:spAutoFit/>
          </a:bodyPr>
          <a:lstStyle/>
          <a:p>
            <a:r>
              <a:rPr lang="en-GB" dirty="0"/>
              <a:t>Fingers</a:t>
            </a:r>
          </a:p>
        </p:txBody>
      </p:sp>
      <p:sp>
        <p:nvSpPr>
          <p:cNvPr id="15" name="TextBox 14">
            <a:extLst>
              <a:ext uri="{FF2B5EF4-FFF2-40B4-BE49-F238E27FC236}">
                <a16:creationId xmlns:a16="http://schemas.microsoft.com/office/drawing/2014/main" id="{6314DC6D-AD9B-46DC-A3F1-ACD2294C036C}"/>
              </a:ext>
            </a:extLst>
          </p:cNvPr>
          <p:cNvSpPr txBox="1"/>
          <p:nvPr/>
        </p:nvSpPr>
        <p:spPr>
          <a:xfrm>
            <a:off x="1765843" y="5784112"/>
            <a:ext cx="709490" cy="369332"/>
          </a:xfrm>
          <a:prstGeom prst="rect">
            <a:avLst/>
          </a:prstGeom>
          <a:noFill/>
        </p:spPr>
        <p:txBody>
          <a:bodyPr wrap="none" rtlCol="0">
            <a:spAutoFit/>
          </a:bodyPr>
          <a:lstStyle/>
          <a:p>
            <a:r>
              <a:rPr lang="en-GB" dirty="0"/>
              <a:t>Chest</a:t>
            </a:r>
          </a:p>
        </p:txBody>
      </p:sp>
      <p:sp>
        <p:nvSpPr>
          <p:cNvPr id="16" name="TextBox 15">
            <a:extLst>
              <a:ext uri="{FF2B5EF4-FFF2-40B4-BE49-F238E27FC236}">
                <a16:creationId xmlns:a16="http://schemas.microsoft.com/office/drawing/2014/main" id="{22A39FCF-2D6F-4CC6-89B2-E6C79D0E1947}"/>
              </a:ext>
            </a:extLst>
          </p:cNvPr>
          <p:cNvSpPr txBox="1"/>
          <p:nvPr/>
        </p:nvSpPr>
        <p:spPr>
          <a:xfrm>
            <a:off x="4104167" y="5188688"/>
            <a:ext cx="622286" cy="369332"/>
          </a:xfrm>
          <a:prstGeom prst="rect">
            <a:avLst/>
          </a:prstGeom>
          <a:noFill/>
        </p:spPr>
        <p:txBody>
          <a:bodyPr wrap="none" rtlCol="0">
            <a:spAutoFit/>
          </a:bodyPr>
          <a:lstStyle/>
          <a:p>
            <a:r>
              <a:rPr lang="en-GB" dirty="0"/>
              <a:t>Back</a:t>
            </a:r>
          </a:p>
        </p:txBody>
      </p:sp>
      <p:sp>
        <p:nvSpPr>
          <p:cNvPr id="17" name="TextBox 16">
            <a:extLst>
              <a:ext uri="{FF2B5EF4-FFF2-40B4-BE49-F238E27FC236}">
                <a16:creationId xmlns:a16="http://schemas.microsoft.com/office/drawing/2014/main" id="{FAD89C09-4734-4FA0-B37E-5AAEC527E16E}"/>
              </a:ext>
            </a:extLst>
          </p:cNvPr>
          <p:cNvSpPr txBox="1"/>
          <p:nvPr/>
        </p:nvSpPr>
        <p:spPr>
          <a:xfrm>
            <a:off x="8032969" y="5380074"/>
            <a:ext cx="872996" cy="369332"/>
          </a:xfrm>
          <a:prstGeom prst="rect">
            <a:avLst/>
          </a:prstGeom>
          <a:noFill/>
        </p:spPr>
        <p:txBody>
          <a:bodyPr wrap="none" rtlCol="0">
            <a:spAutoFit/>
          </a:bodyPr>
          <a:lstStyle/>
          <a:p>
            <a:r>
              <a:rPr lang="en-GB" dirty="0"/>
              <a:t>Tummy</a:t>
            </a:r>
          </a:p>
        </p:txBody>
      </p:sp>
      <p:sp>
        <p:nvSpPr>
          <p:cNvPr id="18" name="TextBox 17">
            <a:extLst>
              <a:ext uri="{FF2B5EF4-FFF2-40B4-BE49-F238E27FC236}">
                <a16:creationId xmlns:a16="http://schemas.microsoft.com/office/drawing/2014/main" id="{5DE0095D-4225-4EB8-BFA6-D2B841F9CC32}"/>
              </a:ext>
            </a:extLst>
          </p:cNvPr>
          <p:cNvSpPr txBox="1"/>
          <p:nvPr/>
        </p:nvSpPr>
        <p:spPr>
          <a:xfrm>
            <a:off x="4104167" y="1945758"/>
            <a:ext cx="593624" cy="369332"/>
          </a:xfrm>
          <a:prstGeom prst="rect">
            <a:avLst/>
          </a:prstGeom>
          <a:noFill/>
        </p:spPr>
        <p:txBody>
          <a:bodyPr wrap="none" rtlCol="0">
            <a:spAutoFit/>
          </a:bodyPr>
          <a:lstStyle/>
          <a:p>
            <a:r>
              <a:rPr lang="en-GB" dirty="0"/>
              <a:t>Feet</a:t>
            </a:r>
          </a:p>
        </p:txBody>
      </p:sp>
      <p:sp>
        <p:nvSpPr>
          <p:cNvPr id="19" name="TextBox 18">
            <a:extLst>
              <a:ext uri="{FF2B5EF4-FFF2-40B4-BE49-F238E27FC236}">
                <a16:creationId xmlns:a16="http://schemas.microsoft.com/office/drawing/2014/main" id="{8058EDD0-A404-4C94-B926-6EE8F2208263}"/>
              </a:ext>
            </a:extLst>
          </p:cNvPr>
          <p:cNvSpPr txBox="1"/>
          <p:nvPr/>
        </p:nvSpPr>
        <p:spPr>
          <a:xfrm>
            <a:off x="5435133" y="2892056"/>
            <a:ext cx="596638" cy="369332"/>
          </a:xfrm>
          <a:prstGeom prst="rect">
            <a:avLst/>
          </a:prstGeom>
          <a:noFill/>
        </p:spPr>
        <p:txBody>
          <a:bodyPr wrap="none" rtlCol="0">
            <a:spAutoFit/>
          </a:bodyPr>
          <a:lstStyle/>
          <a:p>
            <a:r>
              <a:rPr lang="en-GB" dirty="0"/>
              <a:t>Legs</a:t>
            </a:r>
          </a:p>
        </p:txBody>
      </p:sp>
      <p:sp>
        <p:nvSpPr>
          <p:cNvPr id="20" name="TextBox 19">
            <a:extLst>
              <a:ext uri="{FF2B5EF4-FFF2-40B4-BE49-F238E27FC236}">
                <a16:creationId xmlns:a16="http://schemas.microsoft.com/office/drawing/2014/main" id="{A8A7B37C-7E84-44C0-9625-61ECED174288}"/>
              </a:ext>
            </a:extLst>
          </p:cNvPr>
          <p:cNvSpPr txBox="1"/>
          <p:nvPr/>
        </p:nvSpPr>
        <p:spPr>
          <a:xfrm>
            <a:off x="9430677" y="3498111"/>
            <a:ext cx="743730" cy="369332"/>
          </a:xfrm>
          <a:prstGeom prst="rect">
            <a:avLst/>
          </a:prstGeom>
          <a:noFill/>
        </p:spPr>
        <p:txBody>
          <a:bodyPr wrap="none" rtlCol="0">
            <a:spAutoFit/>
          </a:bodyPr>
          <a:lstStyle/>
          <a:p>
            <a:r>
              <a:rPr lang="en-GB" dirty="0"/>
              <a:t>Knees</a:t>
            </a:r>
          </a:p>
        </p:txBody>
      </p:sp>
      <p:sp>
        <p:nvSpPr>
          <p:cNvPr id="21" name="TextBox 20">
            <a:extLst>
              <a:ext uri="{FF2B5EF4-FFF2-40B4-BE49-F238E27FC236}">
                <a16:creationId xmlns:a16="http://schemas.microsoft.com/office/drawing/2014/main" id="{176EE663-A62C-4929-8D7B-44FAC0DD9112}"/>
              </a:ext>
            </a:extLst>
          </p:cNvPr>
          <p:cNvSpPr txBox="1"/>
          <p:nvPr/>
        </p:nvSpPr>
        <p:spPr>
          <a:xfrm>
            <a:off x="9643730" y="4997303"/>
            <a:ext cx="801823" cy="369332"/>
          </a:xfrm>
          <a:prstGeom prst="rect">
            <a:avLst/>
          </a:prstGeom>
          <a:noFill/>
        </p:spPr>
        <p:txBody>
          <a:bodyPr wrap="none" rtlCol="0">
            <a:spAutoFit/>
          </a:bodyPr>
          <a:lstStyle/>
          <a:p>
            <a:r>
              <a:rPr lang="en-GB" dirty="0"/>
              <a:t>Ankles</a:t>
            </a:r>
          </a:p>
        </p:txBody>
      </p:sp>
      <p:sp>
        <p:nvSpPr>
          <p:cNvPr id="22" name="TextBox 21">
            <a:extLst>
              <a:ext uri="{FF2B5EF4-FFF2-40B4-BE49-F238E27FC236}">
                <a16:creationId xmlns:a16="http://schemas.microsoft.com/office/drawing/2014/main" id="{9861F98E-F205-4210-8660-C5F85DFE1349}"/>
              </a:ext>
            </a:extLst>
          </p:cNvPr>
          <p:cNvSpPr txBox="1"/>
          <p:nvPr/>
        </p:nvSpPr>
        <p:spPr>
          <a:xfrm>
            <a:off x="4369981" y="5964865"/>
            <a:ext cx="603370" cy="369332"/>
          </a:xfrm>
          <a:prstGeom prst="rect">
            <a:avLst/>
          </a:prstGeom>
          <a:noFill/>
        </p:spPr>
        <p:txBody>
          <a:bodyPr wrap="none" rtlCol="0">
            <a:spAutoFit/>
          </a:bodyPr>
          <a:lstStyle/>
          <a:p>
            <a:r>
              <a:rPr lang="en-GB" dirty="0"/>
              <a:t>Toes</a:t>
            </a:r>
          </a:p>
        </p:txBody>
      </p:sp>
      <p:sp>
        <p:nvSpPr>
          <p:cNvPr id="23" name="Rectangle: Rounded Corners 22">
            <a:extLst>
              <a:ext uri="{FF2B5EF4-FFF2-40B4-BE49-F238E27FC236}">
                <a16:creationId xmlns:a16="http://schemas.microsoft.com/office/drawing/2014/main" id="{9A98196A-6EA1-4980-80AD-A09C0F936308}"/>
              </a:ext>
            </a:extLst>
          </p:cNvPr>
          <p:cNvSpPr/>
          <p:nvPr/>
        </p:nvSpPr>
        <p:spPr>
          <a:xfrm>
            <a:off x="1247553" y="1299980"/>
            <a:ext cx="9696893" cy="529501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4" name="Audio 23">
            <a:hlinkClick r:id="" action="ppaction://media"/>
            <a:extLst>
              <a:ext uri="{FF2B5EF4-FFF2-40B4-BE49-F238E27FC236}">
                <a16:creationId xmlns:a16="http://schemas.microsoft.com/office/drawing/2014/main" id="{2357F3AE-B3F6-476B-A7BF-7297855CC4D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15531660"/>
      </p:ext>
    </p:extLst>
  </p:cSld>
  <p:clrMapOvr>
    <a:masterClrMapping/>
  </p:clrMapOvr>
  <mc:AlternateContent xmlns:mc="http://schemas.openxmlformats.org/markup-compatibility/2006" xmlns:p14="http://schemas.microsoft.com/office/powerpoint/2010/main">
    <mc:Choice Requires="p14">
      <p:transition spd="slow" p14:dur="2000" advTm="18748"/>
    </mc:Choice>
    <mc:Fallback xmlns="">
      <p:transition spd="slow" advTm="187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par>
                    <p:cTn id="7" fill="hold">
                      <p:stCondLst>
                        <p:cond delay="indefinite"/>
                      </p:stCondLst>
                      <p:childTnLst>
                        <p:par>
                          <p:cTn id="8" fill="hold">
                            <p:stCondLst>
                              <p:cond delay="0"/>
                            </p:stCondLst>
                            <p:childTnLst>
                              <p:par>
                                <p:cTn id="9" presetID="22" presetClass="exit" presetSubtype="4" fill="hold" grpId="0" nodeType="clickEffect">
                                  <p:stCondLst>
                                    <p:cond delay="0"/>
                                  </p:stCondLst>
                                  <p:childTnLst>
                                    <p:animEffect transition="out" filter="wipe(down)">
                                      <p:cBhvr>
                                        <p:cTn id="10" dur="500"/>
                                        <p:tgtEl>
                                          <p:spTgt spid="23"/>
                                        </p:tgtEl>
                                      </p:cBhvr>
                                    </p:animEffect>
                                    <p:set>
                                      <p:cBhvr>
                                        <p:cTn id="11"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24"/>
                </p:tgtEl>
              </p:cMediaNode>
            </p:audio>
          </p:childTnLst>
        </p:cTn>
      </p:par>
    </p:tnLst>
    <p:bldLst>
      <p:bldP spid="2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BA0BAD4-8F74-446F-B770-5C69FAB1CAEE}"/>
              </a:ext>
            </a:extLst>
          </p:cNvPr>
          <p:cNvSpPr txBox="1"/>
          <p:nvPr/>
        </p:nvSpPr>
        <p:spPr>
          <a:xfrm>
            <a:off x="914399" y="493486"/>
            <a:ext cx="6342743" cy="523220"/>
          </a:xfrm>
          <a:prstGeom prst="rect">
            <a:avLst/>
          </a:prstGeom>
          <a:noFill/>
        </p:spPr>
        <p:txBody>
          <a:bodyPr wrap="square" rtlCol="0">
            <a:spAutoFit/>
          </a:bodyPr>
          <a:lstStyle/>
          <a:p>
            <a:r>
              <a:rPr lang="en-GB" sz="2800" dirty="0"/>
              <a:t>My face</a:t>
            </a:r>
          </a:p>
        </p:txBody>
      </p:sp>
      <p:pic>
        <p:nvPicPr>
          <p:cNvPr id="1026" name="Picture 2" descr="Image result for blank face template">
            <a:extLst>
              <a:ext uri="{FF2B5EF4-FFF2-40B4-BE49-F238E27FC236}">
                <a16:creationId xmlns:a16="http://schemas.microsoft.com/office/drawing/2014/main" id="{2D2F93A0-7547-4376-B39D-507A692B68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5028" y="493486"/>
            <a:ext cx="4441372" cy="619892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3" name="Ink 2">
                <a:extLst>
                  <a:ext uri="{FF2B5EF4-FFF2-40B4-BE49-F238E27FC236}">
                    <a16:creationId xmlns:a16="http://schemas.microsoft.com/office/drawing/2014/main" id="{F0230895-15D3-4BF8-846A-A7BC795A1A77}"/>
                  </a:ext>
                </a:extLst>
              </p14:cNvPr>
              <p14:cNvContentPartPr/>
              <p14:nvPr>
                <p:extLst>
                  <p:ext uri="{42D2F446-02D8-4167-A562-619A0277C38B}">
                    <p15:isNarration xmlns:p15="http://schemas.microsoft.com/office/powerpoint/2012/main" val="1"/>
                  </p:ext>
                </p:extLst>
              </p14:nvPr>
            </p14:nvContentPartPr>
            <p14:xfrm>
              <a:off x="6746760" y="3257640"/>
              <a:ext cx="2511360" cy="474480"/>
            </p14:xfrm>
          </p:contentPart>
        </mc:Choice>
        <mc:Fallback xmlns="">
          <p:pic>
            <p:nvPicPr>
              <p:cNvPr id="3" name="Ink 2">
                <a:extLst>
                  <a:ext uri="{FF2B5EF4-FFF2-40B4-BE49-F238E27FC236}">
                    <a16:creationId xmlns:a16="http://schemas.microsoft.com/office/drawing/2014/main" id="{F0230895-15D3-4BF8-846A-A7BC795A1A77}"/>
                  </a:ext>
                </a:extLst>
              </p:cNvPr>
              <p:cNvPicPr>
                <a:picLocks noGrp="1" noRot="1" noChangeAspect="1" noMove="1" noResize="1" noEditPoints="1" noAdjustHandles="1" noChangeArrowheads="1" noChangeShapeType="1"/>
              </p:cNvPicPr>
              <p:nvPr/>
            </p:nvPicPr>
            <p:blipFill>
              <a:blip r:embed="rId6"/>
              <a:stretch>
                <a:fillRect/>
              </a:stretch>
            </p:blipFill>
            <p:spPr>
              <a:xfrm>
                <a:off x="6737400" y="3248280"/>
                <a:ext cx="2530080" cy="493200"/>
              </a:xfrm>
              <a:prstGeom prst="rect">
                <a:avLst/>
              </a:prstGeom>
            </p:spPr>
          </p:pic>
        </mc:Fallback>
      </mc:AlternateContent>
      <p:pic>
        <p:nvPicPr>
          <p:cNvPr id="4" name="Audio 3">
            <a:hlinkClick r:id="" action="ppaction://media"/>
            <a:extLst>
              <a:ext uri="{FF2B5EF4-FFF2-40B4-BE49-F238E27FC236}">
                <a16:creationId xmlns:a16="http://schemas.microsoft.com/office/drawing/2014/main" id="{86884E8C-8133-4DB0-AF7F-85DDBB5EA73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064038543"/>
      </p:ext>
    </p:extLst>
  </p:cSld>
  <p:clrMapOvr>
    <a:masterClrMapping/>
  </p:clrMapOvr>
  <mc:AlternateContent xmlns:mc="http://schemas.openxmlformats.org/markup-compatibility/2006" xmlns:p14="http://schemas.microsoft.com/office/powerpoint/2010/main">
    <mc:Choice Requires="p14">
      <p:transition spd="slow" p14:dur="2000" advTm="35234"/>
    </mc:Choice>
    <mc:Fallback xmlns="">
      <p:transition spd="slow" advTm="352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59"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md type="call" cmd="playFrom(0.0)">
                                      <p:cBhvr>
                                        <p:cTn id="9"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15491" x="3832225" y="6302375"/>
          <p14:tracePt t="15617" x="6888163" y="5375275"/>
          <p14:tracePt t="15627" x="7038975" y="5314950"/>
          <p14:tracePt t="15838" x="7069138" y="5254625"/>
          <p14:tracePt t="15847" x="7150100" y="5122863"/>
          <p14:tracePt t="15857" x="7189788" y="5032375"/>
          <p14:tracePt t="15865" x="7231063" y="4951413"/>
          <p14:tracePt t="15874" x="7240588" y="4911725"/>
          <p14:tracePt t="15884" x="7250113" y="4870450"/>
          <p14:tracePt t="15893" x="7261225" y="4830763"/>
          <p14:tracePt t="15903" x="7270750" y="4791075"/>
          <p14:tracePt t="15912" x="7270750" y="4749800"/>
          <p14:tracePt t="15925" x="7270750" y="4719638"/>
          <p14:tracePt t="15931" x="7270750" y="4699000"/>
          <p14:tracePt t="15941" x="7270750" y="4689475"/>
          <p14:tracePt t="15950" x="7261225" y="4668838"/>
          <p14:tracePt t="15969" x="7250113" y="4659313"/>
          <p14:tracePt t="15979" x="7240588" y="4649788"/>
          <p14:tracePt t="15991" x="7231063" y="4649788"/>
          <p14:tracePt t="15997" x="7210425" y="4638675"/>
          <p14:tracePt t="16008" x="7180263" y="4629150"/>
          <p14:tracePt t="16017" x="7150100" y="4619625"/>
          <p14:tracePt t="16026" x="7108825" y="4598988"/>
          <p14:tracePt t="16035" x="7059613" y="4578350"/>
          <p14:tracePt t="16045" x="7018338" y="4568825"/>
          <p14:tracePt t="16057" x="6978650" y="4538663"/>
          <p14:tracePt t="16063" x="6948488" y="4518025"/>
          <p14:tracePt t="16074" x="6927850" y="4497388"/>
          <p14:tracePt t="16082" x="6907213" y="4478338"/>
          <p14:tracePt t="16093" x="6897688" y="4457700"/>
          <p14:tracePt t="16101" x="6867525" y="4418013"/>
          <p14:tracePt t="16111" x="6858000" y="4397375"/>
          <p14:tracePt t="16121" x="6846888" y="4367213"/>
          <p14:tracePt t="16131" x="6837363" y="4346575"/>
          <p14:tracePt t="16141" x="6827838" y="4306888"/>
          <p14:tracePt t="16150" x="6816725" y="4276725"/>
          <p14:tracePt t="16159" x="6816725" y="4246563"/>
          <p14:tracePt t="16169" x="6807200" y="4216400"/>
          <p14:tracePt t="16178" x="6807200" y="4184650"/>
          <p14:tracePt t="16187" x="6807200" y="4144963"/>
          <p14:tracePt t="16197" x="6807200" y="4114800"/>
          <p14:tracePt t="16208" x="6807200" y="4084638"/>
          <p14:tracePt t="16216" x="6807200" y="4054475"/>
          <p14:tracePt t="16227" x="6807200" y="4033838"/>
          <p14:tracePt t="16236" x="6807200" y="4013200"/>
          <p14:tracePt t="16246" x="6807200" y="3994150"/>
          <p14:tracePt t="16257" x="6807200" y="3983038"/>
          <p14:tracePt t="16265" x="6807200" y="3963988"/>
          <p14:tracePt t="16275" x="6796088" y="3952875"/>
          <p14:tracePt t="16285" x="6796088" y="3943350"/>
          <p14:tracePt t="16304" x="6796088" y="3933825"/>
          <p14:tracePt t="16313" x="6796088" y="3922713"/>
          <p14:tracePt t="16324" x="6796088" y="3913188"/>
          <p14:tracePt t="16333" x="6796088" y="3903663"/>
          <p14:tracePt t="16342" x="6796088" y="3892550"/>
          <p14:tracePt t="16361" x="6796088" y="3883025"/>
          <p14:tracePt t="16374" x="6796088" y="3873500"/>
          <p14:tracePt t="16380" x="6796088" y="3862388"/>
          <p14:tracePt t="16400" x="6796088" y="3852863"/>
          <p14:tracePt t="16410" x="6796088" y="3841750"/>
          <p14:tracePt t="16430" x="6786563" y="3832225"/>
          <p14:tracePt t="16449" x="6786563" y="3822700"/>
          <p14:tracePt t="16458" x="6786563" y="3811588"/>
          <p14:tracePt t="16468" x="6786563" y="3802063"/>
          <p14:tracePt t="16478" x="6786563" y="3792538"/>
          <p14:tracePt t="16497" x="6786563" y="3781425"/>
          <p14:tracePt t="16508" x="6777038" y="3781425"/>
          <p14:tracePt t="16517" x="6777038" y="3771900"/>
          <p14:tracePt t="16527" x="6777038" y="3762375"/>
          <p14:tracePt t="16546" x="6777038" y="3751263"/>
          <p14:tracePt t="16575" x="6777038" y="3741738"/>
          <p14:tracePt t="16586" x="6765925" y="3741738"/>
          <p14:tracePt t="16597" x="6765925" y="3732213"/>
          <p14:tracePt t="16618" x="6765925" y="3721100"/>
          <p14:tracePt t="16651" x="6756400" y="3711575"/>
          <p14:tracePt t="16716" x="6756400" y="3702050"/>
          <p14:tracePt t="16814" x="6756400" y="3690938"/>
          <p14:tracePt t="16835" x="6746875" y="3690938"/>
          <p14:tracePt t="16857" x="6746875" y="3681413"/>
          <p14:tracePt t="16945" x="6746875" y="3670300"/>
          <p14:tracePt t="16977" x="6735763" y="3670300"/>
          <p14:tracePt t="17033" x="6735763" y="3660775"/>
          <p14:tracePt t="17743" x="6656388" y="3802063"/>
          <p14:tracePt t="17758" x="6251575" y="4376738"/>
          <p14:tracePt t="17765" x="5838825" y="4972050"/>
          <p14:tracePt t="17776" x="5546725" y="5405438"/>
          <p14:tracePt t="17786" x="5294313" y="5819775"/>
          <p14:tracePt t="17797" x="5113338" y="6142038"/>
          <p14:tracePt t="17808" x="5011738" y="6343650"/>
          <p14:tracePt t="17819" x="4921250" y="6505575"/>
          <p14:tracePt t="17830" x="4870450" y="6605588"/>
          <p14:tracePt t="17840" x="4840288" y="6665913"/>
          <p14:tracePt t="17851" x="4810125" y="6716713"/>
          <p14:tracePt t="17863" x="4800600" y="6746875"/>
          <p14:tracePt t="17873" x="4779963" y="6767513"/>
          <p14:tracePt t="17885" x="4779963" y="6777038"/>
          <p14:tracePt t="17905" x="4770438" y="6788150"/>
          <p14:tracePt t="17972" x="4759325" y="6788150"/>
          <p14:tracePt t="18103" x="4699000" y="6818313"/>
          <p14:tracePt t="18822" x="0" y="0"/>
        </p14:tracePtLst>
      </p14:laserTrace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blank face template">
            <a:extLst>
              <a:ext uri="{FF2B5EF4-FFF2-40B4-BE49-F238E27FC236}">
                <a16:creationId xmlns:a16="http://schemas.microsoft.com/office/drawing/2014/main" id="{0494356B-506D-49F7-A875-A4B5701431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0172" y="1024797"/>
            <a:ext cx="3445102" cy="480840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BD7A136-3B3F-469D-8D51-6FF26E9B2E58}"/>
              </a:ext>
            </a:extLst>
          </p:cNvPr>
          <p:cNvSpPr txBox="1"/>
          <p:nvPr/>
        </p:nvSpPr>
        <p:spPr>
          <a:xfrm>
            <a:off x="8069943" y="1030514"/>
            <a:ext cx="3468914" cy="4708981"/>
          </a:xfrm>
          <a:prstGeom prst="rect">
            <a:avLst/>
          </a:prstGeom>
          <a:noFill/>
        </p:spPr>
        <p:txBody>
          <a:bodyPr wrap="square" rtlCol="0">
            <a:spAutoFit/>
          </a:bodyPr>
          <a:lstStyle/>
          <a:p>
            <a:r>
              <a:rPr lang="en-GB" sz="2000" dirty="0"/>
              <a:t>Hair</a:t>
            </a:r>
          </a:p>
          <a:p>
            <a:endParaRPr lang="en-GB" sz="2000" dirty="0"/>
          </a:p>
          <a:p>
            <a:endParaRPr lang="en-GB" sz="2000" dirty="0"/>
          </a:p>
          <a:p>
            <a:endParaRPr lang="en-GB" sz="2000" dirty="0"/>
          </a:p>
          <a:p>
            <a:endParaRPr lang="en-GB" sz="2000" dirty="0"/>
          </a:p>
          <a:p>
            <a:r>
              <a:rPr lang="en-GB" sz="2000" dirty="0"/>
              <a:t>Eyes</a:t>
            </a:r>
          </a:p>
          <a:p>
            <a:endParaRPr lang="en-GB" sz="2000" dirty="0"/>
          </a:p>
          <a:p>
            <a:r>
              <a:rPr lang="en-GB" sz="2000" dirty="0"/>
              <a:t>Ears</a:t>
            </a:r>
          </a:p>
          <a:p>
            <a:endParaRPr lang="en-GB" sz="2000" dirty="0"/>
          </a:p>
          <a:p>
            <a:endParaRPr lang="en-GB" sz="2000" dirty="0"/>
          </a:p>
          <a:p>
            <a:endParaRPr lang="en-GB" sz="2000" dirty="0"/>
          </a:p>
          <a:p>
            <a:r>
              <a:rPr lang="en-GB" sz="2000" dirty="0"/>
              <a:t>Mouth</a:t>
            </a:r>
          </a:p>
          <a:p>
            <a:endParaRPr lang="en-GB" sz="2000" dirty="0"/>
          </a:p>
          <a:p>
            <a:endParaRPr lang="en-GB" sz="2000" dirty="0"/>
          </a:p>
          <a:p>
            <a:r>
              <a:rPr lang="en-GB" sz="2000" dirty="0"/>
              <a:t>Neck</a:t>
            </a:r>
          </a:p>
        </p:txBody>
      </p:sp>
      <p:sp>
        <p:nvSpPr>
          <p:cNvPr id="3" name="TextBox 2">
            <a:extLst>
              <a:ext uri="{FF2B5EF4-FFF2-40B4-BE49-F238E27FC236}">
                <a16:creationId xmlns:a16="http://schemas.microsoft.com/office/drawing/2014/main" id="{47A4A139-1D78-464A-8D86-F2EF05A72DC9}"/>
              </a:ext>
            </a:extLst>
          </p:cNvPr>
          <p:cNvSpPr txBox="1"/>
          <p:nvPr/>
        </p:nvSpPr>
        <p:spPr>
          <a:xfrm>
            <a:off x="957943" y="931090"/>
            <a:ext cx="2394857" cy="4524315"/>
          </a:xfrm>
          <a:prstGeom prst="rect">
            <a:avLst/>
          </a:prstGeom>
          <a:noFill/>
        </p:spPr>
        <p:txBody>
          <a:bodyPr wrap="square" rtlCol="0">
            <a:spAutoFit/>
          </a:bodyPr>
          <a:lstStyle/>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r>
              <a:rPr lang="en-GB" dirty="0"/>
              <a:t>Eye lashes</a:t>
            </a:r>
          </a:p>
          <a:p>
            <a:endParaRPr lang="en-GB" dirty="0"/>
          </a:p>
          <a:p>
            <a:endParaRPr lang="en-GB" dirty="0"/>
          </a:p>
          <a:p>
            <a:r>
              <a:rPr lang="en-GB" dirty="0"/>
              <a:t>Nose</a:t>
            </a:r>
          </a:p>
          <a:p>
            <a:endParaRPr lang="en-GB" dirty="0"/>
          </a:p>
          <a:p>
            <a:endParaRPr lang="en-GB" dirty="0"/>
          </a:p>
          <a:p>
            <a:r>
              <a:rPr lang="en-GB" dirty="0"/>
              <a:t>Chin</a:t>
            </a:r>
          </a:p>
        </p:txBody>
      </p:sp>
      <p:cxnSp>
        <p:nvCxnSpPr>
          <p:cNvPr id="5" name="Straight Arrow Connector 4">
            <a:extLst>
              <a:ext uri="{FF2B5EF4-FFF2-40B4-BE49-F238E27FC236}">
                <a16:creationId xmlns:a16="http://schemas.microsoft.com/office/drawing/2014/main" id="{320E3AF6-3866-4450-B4BB-AC86E410F869}"/>
              </a:ext>
            </a:extLst>
          </p:cNvPr>
          <p:cNvCxnSpPr/>
          <p:nvPr/>
        </p:nvCxnSpPr>
        <p:spPr>
          <a:xfrm flipV="1">
            <a:off x="2046514" y="3429000"/>
            <a:ext cx="2351315" cy="228600"/>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69A2D124-157E-4D5F-93E7-FB2D973D290F}"/>
              </a:ext>
            </a:extLst>
          </p:cNvPr>
          <p:cNvCxnSpPr/>
          <p:nvPr/>
        </p:nvCxnSpPr>
        <p:spPr>
          <a:xfrm flipV="1">
            <a:off x="1657350" y="4137660"/>
            <a:ext cx="3360420" cy="331470"/>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7B1FE1CC-2A63-4855-8F14-DF9A64C4CED7}"/>
              </a:ext>
            </a:extLst>
          </p:cNvPr>
          <p:cNvCxnSpPr/>
          <p:nvPr/>
        </p:nvCxnSpPr>
        <p:spPr>
          <a:xfrm flipV="1">
            <a:off x="1737360" y="5132070"/>
            <a:ext cx="3486150" cy="114300"/>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DBE5042C-F887-4CC2-BEFD-FAE07FCF0697}"/>
              </a:ext>
            </a:extLst>
          </p:cNvPr>
          <p:cNvCxnSpPr/>
          <p:nvPr/>
        </p:nvCxnSpPr>
        <p:spPr>
          <a:xfrm flipH="1">
            <a:off x="6869430" y="1291590"/>
            <a:ext cx="1200513" cy="434340"/>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8481B704-C2A5-4EDD-99DF-32FE22077030}"/>
              </a:ext>
            </a:extLst>
          </p:cNvPr>
          <p:cNvCxnSpPr/>
          <p:nvPr/>
        </p:nvCxnSpPr>
        <p:spPr>
          <a:xfrm flipH="1">
            <a:off x="6096000" y="2800350"/>
            <a:ext cx="1973943" cy="628650"/>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F5D50713-43E5-4334-9601-2C2452EEF793}"/>
              </a:ext>
            </a:extLst>
          </p:cNvPr>
          <p:cNvCxnSpPr>
            <a:stCxn id="2" idx="1"/>
          </p:cNvCxnSpPr>
          <p:nvPr/>
        </p:nvCxnSpPr>
        <p:spPr>
          <a:xfrm flipH="1">
            <a:off x="6869430" y="3385005"/>
            <a:ext cx="1200513" cy="501195"/>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6AFFDF2A-BE91-4718-9409-3AFFD7904EAD}"/>
              </a:ext>
            </a:extLst>
          </p:cNvPr>
          <p:cNvCxnSpPr/>
          <p:nvPr/>
        </p:nvCxnSpPr>
        <p:spPr>
          <a:xfrm flipH="1">
            <a:off x="5718628" y="4652010"/>
            <a:ext cx="2351315" cy="0"/>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3C3BA20D-020C-4863-B8E1-5AE702FA4CCB}"/>
              </a:ext>
            </a:extLst>
          </p:cNvPr>
          <p:cNvCxnSpPr/>
          <p:nvPr/>
        </p:nvCxnSpPr>
        <p:spPr>
          <a:xfrm flipH="1">
            <a:off x="6096000" y="5589270"/>
            <a:ext cx="1847850" cy="0"/>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pic>
        <p:nvPicPr>
          <p:cNvPr id="20" name="Audio 19">
            <a:hlinkClick r:id="" action="ppaction://media"/>
            <a:extLst>
              <a:ext uri="{FF2B5EF4-FFF2-40B4-BE49-F238E27FC236}">
                <a16:creationId xmlns:a16="http://schemas.microsoft.com/office/drawing/2014/main" id="{A5B4421E-4B23-4445-A368-A759F002635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250232697"/>
      </p:ext>
    </p:extLst>
  </p:cSld>
  <p:clrMapOvr>
    <a:masterClrMapping/>
  </p:clrMapOvr>
  <mc:AlternateContent xmlns:mc="http://schemas.openxmlformats.org/markup-compatibility/2006" xmlns:p14="http://schemas.microsoft.com/office/powerpoint/2010/main">
    <mc:Choice Requires="p14">
      <p:transition spd="slow" p14:dur="2000" advTm="15470"/>
    </mc:Choice>
    <mc:Fallback xmlns="">
      <p:transition spd="slow" advTm="154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m3d="http://schemas.microsoft.com/office/drawing/2017/model3d" Requires="am3d">
          <p:graphicFrame>
            <p:nvGraphicFramePr>
              <p:cNvPr id="2" name="3D Model 1" descr="Wide Eye">
                <a:extLst>
                  <a:ext uri="{FF2B5EF4-FFF2-40B4-BE49-F238E27FC236}">
                    <a16:creationId xmlns:a16="http://schemas.microsoft.com/office/drawing/2014/main" id="{7F2130EB-5B6B-4494-9B95-7E441E1AB812}"/>
                  </a:ext>
                </a:extLst>
              </p:cNvPr>
              <p:cNvGraphicFramePr/>
              <p:nvPr>
                <p:extLst>
                  <p:ext uri="{D42A27DB-BD31-4B8C-83A1-F6EECF244321}">
                    <p14:modId xmlns:p14="http://schemas.microsoft.com/office/powerpoint/2010/main" val="2167737681"/>
                  </p:ext>
                </p:extLst>
              </p:nvPr>
            </p:nvGraphicFramePr>
            <p:xfrm>
              <a:off x="0" y="1074695"/>
              <a:ext cx="2195989" cy="1874521"/>
            </p:xfrm>
            <a:graphic>
              <a:graphicData uri="http://schemas.microsoft.com/office/drawing/2017/model3d">
                <am3d:model3d r:embed="rId4">
                  <am3d:spPr>
                    <a:xfrm>
                      <a:off x="0" y="0"/>
                      <a:ext cx="2195989" cy="1874521"/>
                    </a:xfrm>
                    <a:prstGeom prst="rect">
                      <a:avLst/>
                    </a:prstGeom>
                  </am3d:spPr>
                  <am3d:camera>
                    <am3d:pos x="0" y="0" z="71738310"/>
                    <am3d:up dx="0" dy="36000000" dz="0"/>
                    <am3d:lookAt x="0" y="0" z="0"/>
                    <am3d:perspective fov="2700000"/>
                  </am3d:camera>
                  <am3d:trans>
                    <am3d:meterPerModelUnit n="8231876" d="1000000"/>
                    <am3d:preTrans dx="-1077445" dy="-18000000" dz="544573"/>
                    <am3d:scale>
                      <am3d:sx n="1000000" d="1000000"/>
                      <am3d:sy n="1000000" d="1000000"/>
                      <am3d:sz n="1000000" d="1000000"/>
                    </am3d:scale>
                    <am3d:rot/>
                    <am3d:postTrans dx="0" dy="0" dz="0"/>
                  </am3d:trans>
                  <am3d:raster rName="Office3DRenderer" rVer="16.0.8326">
                    <am3d:blip r:embed="rId5"/>
                  </am3d:raster>
                  <am3d:objViewport viewportSz="270039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 name="3D Model 1" descr="Wide Eye">
                <a:extLst>
                  <a:ext uri="{FF2B5EF4-FFF2-40B4-BE49-F238E27FC236}">
                    <a16:creationId xmlns:a16="http://schemas.microsoft.com/office/drawing/2014/main" id="{7F2130EB-5B6B-4494-9B95-7E441E1AB812}"/>
                  </a:ext>
                </a:extLst>
              </p:cNvPr>
              <p:cNvPicPr>
                <a:picLocks noGrp="1" noRot="1" noChangeAspect="1" noMove="1" noResize="1" noEditPoints="1" noAdjustHandles="1" noChangeArrowheads="1" noChangeShapeType="1" noCrop="1"/>
              </p:cNvPicPr>
              <p:nvPr/>
            </p:nvPicPr>
            <p:blipFill>
              <a:blip r:embed="rId5"/>
              <a:stretch>
                <a:fillRect/>
              </a:stretch>
            </p:blipFill>
            <p:spPr>
              <a:xfrm>
                <a:off x="0" y="1074695"/>
                <a:ext cx="2195989" cy="187452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3" name="3D Model 2" descr="Human Nose">
                <a:extLst>
                  <a:ext uri="{FF2B5EF4-FFF2-40B4-BE49-F238E27FC236}">
                    <a16:creationId xmlns:a16="http://schemas.microsoft.com/office/drawing/2014/main" id="{7BE52774-043B-4A6E-852A-86FEEE06319E}"/>
                  </a:ext>
                </a:extLst>
              </p:cNvPr>
              <p:cNvGraphicFramePr>
                <a:graphicFrameLocks noChangeAspect="1"/>
              </p:cNvGraphicFramePr>
              <p:nvPr>
                <p:extLst>
                  <p:ext uri="{D42A27DB-BD31-4B8C-83A1-F6EECF244321}">
                    <p14:modId xmlns:p14="http://schemas.microsoft.com/office/powerpoint/2010/main" val="1738195931"/>
                  </p:ext>
                </p:extLst>
              </p:nvPr>
            </p:nvGraphicFramePr>
            <p:xfrm>
              <a:off x="6476943" y="754379"/>
              <a:ext cx="2073251" cy="1712003"/>
            </p:xfrm>
            <a:graphic>
              <a:graphicData uri="http://schemas.microsoft.com/office/drawing/2017/model3d">
                <am3d:model3d r:embed="rId6">
                  <am3d:spPr>
                    <a:xfrm>
                      <a:off x="0" y="0"/>
                      <a:ext cx="2073251" cy="1712003"/>
                    </a:xfrm>
                    <a:prstGeom prst="rect">
                      <a:avLst/>
                    </a:prstGeom>
                  </am3d:spPr>
                  <am3d:camera>
                    <am3d:pos x="0" y="0" z="68711959"/>
                    <am3d:up dx="0" dy="36000000" dz="0"/>
                    <am3d:lookAt x="0" y="0" z="0"/>
                    <am3d:perspective fov="2700000"/>
                  </am3d:camera>
                  <am3d:trans>
                    <am3d:meterPerModelUnit n="9043733" d="1000000"/>
                    <am3d:preTrans dx="37" dy="-14467229" dz="-558567"/>
                    <am3d:scale>
                      <am3d:sx n="1000000" d="1000000"/>
                      <am3d:sy n="1000000" d="1000000"/>
                      <am3d:sz n="1000000" d="1000000"/>
                    </am3d:scale>
                    <am3d:rot ax="-1934498" ay="1640627" az="-969436"/>
                    <am3d:postTrans dx="0" dy="0" dz="0"/>
                  </am3d:trans>
                  <am3d:raster rName="Office3DRenderer" rVer="16.0.8326">
                    <am3d:blip r:embed="rId7"/>
                  </am3d:raster>
                  <am3d:objViewport viewportSz="281145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 name="3D Model 2" descr="Human Nose">
                <a:extLst>
                  <a:ext uri="{FF2B5EF4-FFF2-40B4-BE49-F238E27FC236}">
                    <a16:creationId xmlns:a16="http://schemas.microsoft.com/office/drawing/2014/main" id="{7BE52774-043B-4A6E-852A-86FEEE06319E}"/>
                  </a:ext>
                </a:extLst>
              </p:cNvPr>
              <p:cNvPicPr>
                <a:picLocks noGrp="1" noRot="1" noChangeAspect="1" noMove="1" noResize="1" noEditPoints="1" noAdjustHandles="1" noChangeArrowheads="1" noChangeShapeType="1" noCrop="1"/>
              </p:cNvPicPr>
              <p:nvPr/>
            </p:nvPicPr>
            <p:blipFill>
              <a:blip r:embed="rId7"/>
              <a:stretch>
                <a:fillRect/>
              </a:stretch>
            </p:blipFill>
            <p:spPr>
              <a:xfrm>
                <a:off x="6476943" y="754379"/>
                <a:ext cx="2073251" cy="1712003"/>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4" name="3D Model 3" descr="Mouth - Joy">
                <a:extLst>
                  <a:ext uri="{FF2B5EF4-FFF2-40B4-BE49-F238E27FC236}">
                    <a16:creationId xmlns:a16="http://schemas.microsoft.com/office/drawing/2014/main" id="{D149A344-03EF-4726-A58C-B98A6CCBACF5}"/>
                  </a:ext>
                </a:extLst>
              </p:cNvPr>
              <p:cNvGraphicFramePr/>
              <p:nvPr>
                <p:extLst>
                  <p:ext uri="{D42A27DB-BD31-4B8C-83A1-F6EECF244321}">
                    <p14:modId xmlns:p14="http://schemas.microsoft.com/office/powerpoint/2010/main" val="3742071509"/>
                  </p:ext>
                </p:extLst>
              </p:nvPr>
            </p:nvGraphicFramePr>
            <p:xfrm>
              <a:off x="114300" y="4484652"/>
              <a:ext cx="2331639" cy="1398017"/>
            </p:xfrm>
            <a:graphic>
              <a:graphicData uri="http://schemas.microsoft.com/office/drawing/2017/model3d">
                <am3d:model3d r:embed="rId8">
                  <am3d:spPr>
                    <a:xfrm>
                      <a:off x="0" y="0"/>
                      <a:ext cx="2331639" cy="1398017"/>
                    </a:xfrm>
                    <a:prstGeom prst="rect">
                      <a:avLst/>
                    </a:prstGeom>
                  </am3d:spPr>
                  <am3d:camera>
                    <am3d:pos x="0" y="0" z="54354485"/>
                    <am3d:up dx="0" dy="36000000" dz="0"/>
                    <am3d:lookAt x="0" y="0" z="0"/>
                    <am3d:perspective fov="2700000"/>
                  </am3d:camera>
                  <am3d:trans>
                    <am3d:meterPerModelUnit n="5956613" d="1000000"/>
                    <am3d:preTrans dx="-1" dy="-12" dz="0"/>
                    <am3d:scale>
                      <am3d:sx n="1000000" d="1000000"/>
                      <am3d:sy n="1000000" d="1000000"/>
                      <am3d:sz n="1000000" d="1000000"/>
                    </am3d:scale>
                    <am3d:rot/>
                    <am3d:postTrans dx="0" dy="0" dz="0"/>
                  </am3d:trans>
                  <am3d:raster rName="Office3DRenderer" rVer="16.0.8326">
                    <am3d:blip r:embed="rId9"/>
                  </am3d:raster>
                  <am3d:objViewport viewportSz="275918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 name="3D Model 3" descr="Mouth - Joy">
                <a:extLst>
                  <a:ext uri="{FF2B5EF4-FFF2-40B4-BE49-F238E27FC236}">
                    <a16:creationId xmlns:a16="http://schemas.microsoft.com/office/drawing/2014/main" id="{D149A344-03EF-4726-A58C-B98A6CCBACF5}"/>
                  </a:ext>
                </a:extLst>
              </p:cNvPr>
              <p:cNvPicPr>
                <a:picLocks noGrp="1" noRot="1" noChangeAspect="1" noMove="1" noResize="1" noEditPoints="1" noAdjustHandles="1" noChangeArrowheads="1" noChangeShapeType="1" noCrop="1"/>
              </p:cNvPicPr>
              <p:nvPr/>
            </p:nvPicPr>
            <p:blipFill>
              <a:blip r:embed="rId9"/>
              <a:stretch>
                <a:fillRect/>
              </a:stretch>
            </p:blipFill>
            <p:spPr>
              <a:xfrm>
                <a:off x="114300" y="4484652"/>
                <a:ext cx="2331639" cy="1398017"/>
              </a:xfrm>
              <a:prstGeom prst="rect">
                <a:avLst/>
              </a:prstGeom>
            </p:spPr>
          </p:pic>
        </mc:Fallback>
      </mc:AlternateContent>
      <p:pic>
        <p:nvPicPr>
          <p:cNvPr id="6" name="Graphic 5" descr="Ear outline">
            <a:extLst>
              <a:ext uri="{FF2B5EF4-FFF2-40B4-BE49-F238E27FC236}">
                <a16:creationId xmlns:a16="http://schemas.microsoft.com/office/drawing/2014/main" id="{956B0661-48C4-4FB5-AD41-C82127FB00A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945573" y="4030370"/>
            <a:ext cx="2073251" cy="2073251"/>
          </a:xfrm>
          <a:prstGeom prst="rect">
            <a:avLst/>
          </a:prstGeom>
        </p:spPr>
      </p:pic>
      <p:sp>
        <p:nvSpPr>
          <p:cNvPr id="8" name="TextBox 7">
            <a:extLst>
              <a:ext uri="{FF2B5EF4-FFF2-40B4-BE49-F238E27FC236}">
                <a16:creationId xmlns:a16="http://schemas.microsoft.com/office/drawing/2014/main" id="{3CDE40E6-C551-4850-8C24-9C223857FBAD}"/>
              </a:ext>
            </a:extLst>
          </p:cNvPr>
          <p:cNvSpPr txBox="1"/>
          <p:nvPr/>
        </p:nvSpPr>
        <p:spPr>
          <a:xfrm>
            <a:off x="1863091" y="975331"/>
            <a:ext cx="4377608" cy="2554545"/>
          </a:xfrm>
          <a:prstGeom prst="rect">
            <a:avLst/>
          </a:prstGeom>
          <a:noFill/>
        </p:spPr>
        <p:txBody>
          <a:bodyPr wrap="square" rtlCol="0">
            <a:spAutoFit/>
          </a:bodyPr>
          <a:lstStyle/>
          <a:p>
            <a:r>
              <a:rPr lang="en-GB" sz="2000" dirty="0">
                <a:latin typeface="Comic Sans MS" panose="030F0702030302020204" pitchFamily="66" charset="0"/>
              </a:rPr>
              <a:t>Our eye enable us to see things clearly. The pupil (black dot in the middle) lets light into the eye that helps you to see. The coloured part is called the iris.</a:t>
            </a:r>
          </a:p>
          <a:p>
            <a:r>
              <a:rPr lang="en-GB" sz="2000" dirty="0">
                <a:latin typeface="Comic Sans MS" panose="030F0702030302020204" pitchFamily="66" charset="0"/>
              </a:rPr>
              <a:t>Our eyes have eye lids and eye lashes, these help to protect your eyes from dust and debris.</a:t>
            </a:r>
          </a:p>
        </p:txBody>
      </p:sp>
      <p:sp>
        <p:nvSpPr>
          <p:cNvPr id="9" name="TextBox 8">
            <a:extLst>
              <a:ext uri="{FF2B5EF4-FFF2-40B4-BE49-F238E27FC236}">
                <a16:creationId xmlns:a16="http://schemas.microsoft.com/office/drawing/2014/main" id="{A8FADBB4-39EA-4B71-B771-8BF802F5D775}"/>
              </a:ext>
            </a:extLst>
          </p:cNvPr>
          <p:cNvSpPr txBox="1"/>
          <p:nvPr/>
        </p:nvSpPr>
        <p:spPr>
          <a:xfrm>
            <a:off x="8458200" y="975331"/>
            <a:ext cx="3440430" cy="1938992"/>
          </a:xfrm>
          <a:prstGeom prst="rect">
            <a:avLst/>
          </a:prstGeom>
          <a:noFill/>
        </p:spPr>
        <p:txBody>
          <a:bodyPr wrap="square" rtlCol="0">
            <a:spAutoFit/>
          </a:bodyPr>
          <a:lstStyle/>
          <a:p>
            <a:r>
              <a:rPr lang="en-GB" sz="2000" dirty="0">
                <a:latin typeface="Comic Sans MS" panose="030F0702030302020204" pitchFamily="66" charset="0"/>
              </a:rPr>
              <a:t>Your nose helps you to breath effectively. Your nose filters the air as you inhale. </a:t>
            </a:r>
          </a:p>
          <a:p>
            <a:r>
              <a:rPr lang="en-GB" sz="2000" dirty="0">
                <a:latin typeface="Comic Sans MS" panose="030F0702030302020204" pitchFamily="66" charset="0"/>
              </a:rPr>
              <a:t>You also use your nose for your sense of smell.</a:t>
            </a:r>
          </a:p>
        </p:txBody>
      </p:sp>
      <p:sp>
        <p:nvSpPr>
          <p:cNvPr id="11" name="TextBox 10">
            <a:extLst>
              <a:ext uri="{FF2B5EF4-FFF2-40B4-BE49-F238E27FC236}">
                <a16:creationId xmlns:a16="http://schemas.microsoft.com/office/drawing/2014/main" id="{765E4DD4-4852-4CA3-84AA-06AB151E8A91}"/>
              </a:ext>
            </a:extLst>
          </p:cNvPr>
          <p:cNvSpPr txBox="1"/>
          <p:nvPr/>
        </p:nvSpPr>
        <p:spPr>
          <a:xfrm>
            <a:off x="2343151" y="4391619"/>
            <a:ext cx="4503500" cy="2031325"/>
          </a:xfrm>
          <a:prstGeom prst="rect">
            <a:avLst/>
          </a:prstGeom>
          <a:noFill/>
        </p:spPr>
        <p:txBody>
          <a:bodyPr wrap="square" rtlCol="0">
            <a:spAutoFit/>
          </a:bodyPr>
          <a:lstStyle/>
          <a:p>
            <a:r>
              <a:rPr lang="en-GB" dirty="0">
                <a:latin typeface="Comic Sans MS" panose="030F0702030302020204" pitchFamily="66" charset="0"/>
              </a:rPr>
              <a:t>You mouth has multiple purposes. You use it for speaking, your lips change shape as you make different sounds.</a:t>
            </a:r>
          </a:p>
          <a:p>
            <a:r>
              <a:rPr lang="en-GB" dirty="0">
                <a:latin typeface="Comic Sans MS" panose="030F0702030302020204" pitchFamily="66" charset="0"/>
              </a:rPr>
              <a:t>You also use your mouth for eating and drinking, tiny taste buds on your tongue enable you to be able to taste your food helping you decide if you like it. </a:t>
            </a:r>
          </a:p>
        </p:txBody>
      </p:sp>
      <p:sp>
        <p:nvSpPr>
          <p:cNvPr id="12" name="TextBox 11">
            <a:extLst>
              <a:ext uri="{FF2B5EF4-FFF2-40B4-BE49-F238E27FC236}">
                <a16:creationId xmlns:a16="http://schemas.microsoft.com/office/drawing/2014/main" id="{3A504CCD-1480-47DC-B7B9-D9F725345804}"/>
              </a:ext>
            </a:extLst>
          </p:cNvPr>
          <p:cNvSpPr txBox="1"/>
          <p:nvPr/>
        </p:nvSpPr>
        <p:spPr>
          <a:xfrm>
            <a:off x="8550194" y="4240530"/>
            <a:ext cx="3440430" cy="1477328"/>
          </a:xfrm>
          <a:prstGeom prst="rect">
            <a:avLst/>
          </a:prstGeom>
          <a:noFill/>
        </p:spPr>
        <p:txBody>
          <a:bodyPr wrap="square" rtlCol="0">
            <a:spAutoFit/>
          </a:bodyPr>
          <a:lstStyle/>
          <a:p>
            <a:r>
              <a:rPr lang="en-GB" dirty="0">
                <a:latin typeface="Comic Sans MS" panose="030F0702030302020204" pitchFamily="66" charset="0"/>
              </a:rPr>
              <a:t>Your outer ear collects sounds and funnels them down into your inner ear where they are processed, this helps us to be able to hear.</a:t>
            </a:r>
          </a:p>
        </p:txBody>
      </p:sp>
      <p:pic>
        <p:nvPicPr>
          <p:cNvPr id="13" name="Audio 12">
            <a:hlinkClick r:id="" action="ppaction://media"/>
            <a:extLst>
              <a:ext uri="{FF2B5EF4-FFF2-40B4-BE49-F238E27FC236}">
                <a16:creationId xmlns:a16="http://schemas.microsoft.com/office/drawing/2014/main" id="{704F8481-CDF6-4B58-9C6D-566343B099D8}"/>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566300640"/>
      </p:ext>
    </p:extLst>
  </p:cSld>
  <p:clrMapOvr>
    <a:masterClrMapping/>
  </p:clrMapOvr>
  <mc:AlternateContent xmlns:mc="http://schemas.openxmlformats.org/markup-compatibility/2006" xmlns:p14="http://schemas.microsoft.com/office/powerpoint/2010/main">
    <mc:Choice Requires="p14">
      <p:transition spd="slow" p14:dur="2000" advTm="109245"/>
    </mc:Choice>
    <mc:Fallback xmlns="">
      <p:transition spd="slow" advTm="1092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extLst>
    <p:ext uri="{3A86A75C-4F4B-4683-9AE1-C65F6400EC91}">
      <p14:laserTraceLst xmlns:p14="http://schemas.microsoft.com/office/powerpoint/2010/main">
        <p14:tracePtLst>
          <p14:tracePt t="11880" x="3840163" y="6324600"/>
          <p14:tracePt t="12007" x="2632075" y="6121400"/>
          <p14:tracePt t="12016" x="2430463" y="5597525"/>
          <p14:tracePt t="12027" x="2249488" y="5073650"/>
          <p14:tracePt t="12035" x="2097088" y="4659313"/>
          <p14:tracePt t="12046" x="1946275" y="4286250"/>
          <p14:tracePt t="12054" x="1825625" y="3933825"/>
          <p14:tracePt t="12064" x="1735138" y="3702050"/>
          <p14:tracePt t="12073" x="1673225" y="3549650"/>
          <p14:tracePt t="12082" x="1654175" y="3489325"/>
          <p14:tracePt t="12094" x="1643063" y="3468688"/>
          <p14:tracePt t="12101" x="1633538" y="3459163"/>
          <p14:tracePt t="12277" x="1573213" y="3389313"/>
          <p14:tracePt t="12286" x="1533525" y="3338513"/>
          <p14:tracePt t="12295" x="1503363" y="3308350"/>
          <p14:tracePt t="12305" x="1492250" y="3287713"/>
          <p14:tracePt t="12314" x="1471613" y="3257550"/>
          <p14:tracePt t="12327" x="1462088" y="3236913"/>
          <p14:tracePt t="12333" x="1431925" y="3197225"/>
          <p14:tracePt t="12344" x="1392238" y="3136900"/>
          <p14:tracePt t="12352" x="1341438" y="3035300"/>
          <p14:tracePt t="12363" x="1300163" y="2965450"/>
          <p14:tracePt t="12372" x="1270000" y="2914650"/>
          <p14:tracePt t="12381" x="1250950" y="2884488"/>
          <p14:tracePt t="12390" x="1239838" y="2863850"/>
          <p14:tracePt t="12400" x="1239838" y="2854325"/>
          <p14:tracePt t="12419" x="1230313" y="2844800"/>
          <p14:tracePt t="12437" x="1230313" y="2833688"/>
          <p14:tracePt t="12466" x="1230313" y="2824163"/>
          <p14:tracePt t="12478" x="1230313" y="2813050"/>
          <p14:tracePt t="12485" x="1230313" y="2803525"/>
          <p14:tracePt t="12496" x="1230313" y="2794000"/>
          <p14:tracePt t="12514" x="1230313" y="2782888"/>
          <p14:tracePt t="12543" x="1230313" y="2773363"/>
          <p14:tracePt t="12553" x="1220788" y="2763838"/>
          <p14:tracePt t="12581" x="1220788" y="2752725"/>
          <p14:tracePt t="12600" x="1209675" y="2733675"/>
          <p14:tracePt t="12611" x="1209675" y="2722563"/>
          <p14:tracePt t="12619" x="1209675" y="2703513"/>
          <p14:tracePt t="12629" x="1209675" y="2673350"/>
          <p14:tracePt t="12638" x="1190625" y="2622550"/>
          <p14:tracePt t="12648" x="1179513" y="2571750"/>
          <p14:tracePt t="12657" x="1169988" y="2541588"/>
          <p14:tracePt t="12666" x="1160463" y="2511425"/>
          <p14:tracePt t="12677" x="1149350" y="2490788"/>
          <p14:tracePt t="12685" x="1139825" y="2470150"/>
          <p14:tracePt t="12703" x="1139825" y="2460625"/>
          <p14:tracePt t="12713" x="1128713" y="2460625"/>
          <p14:tracePt t="12722" x="1128713" y="2451100"/>
          <p14:tracePt t="12751" x="1119188" y="2451100"/>
          <p14:tracePt t="12770" x="1119188" y="2439988"/>
          <p14:tracePt t="12788" x="1109663" y="2439988"/>
          <p14:tracePt t="12807" x="1109663" y="2430463"/>
          <p14:tracePt t="12868" x="1098550" y="2430463"/>
          <p14:tracePt t="12889" x="1098550" y="2420938"/>
          <p14:tracePt t="13973" x="1128713" y="2430463"/>
          <p14:tracePt t="13982" x="1281113" y="2501900"/>
          <p14:tracePt t="13994" x="1603375" y="2682875"/>
          <p14:tracePt t="14001" x="1855788" y="2794000"/>
          <p14:tracePt t="14010" x="2117725" y="2924175"/>
          <p14:tracePt t="14020" x="2349500" y="3016250"/>
          <p14:tracePt t="14029" x="2500313" y="3086100"/>
          <p14:tracePt t="14038" x="2622550" y="3136900"/>
          <p14:tracePt t="14048" x="2722563" y="3176588"/>
          <p14:tracePt t="14060" x="2794000" y="3227388"/>
          <p14:tracePt t="14068" x="2854325" y="3267075"/>
          <p14:tracePt t="14077" x="2914650" y="3297238"/>
          <p14:tracePt t="14086" x="2954338" y="3327400"/>
          <p14:tracePt t="14095" x="2984500" y="3359150"/>
          <p14:tracePt t="14105" x="3014663" y="3378200"/>
          <p14:tracePt t="14114" x="3035300" y="3398838"/>
          <p14:tracePt t="14123" x="3055938" y="3429000"/>
          <p14:tracePt t="18217" x="3055938" y="3419475"/>
          <p14:tracePt t="18226" x="3044825" y="3408363"/>
          <p14:tracePt t="18236" x="3035300" y="3389313"/>
          <p14:tracePt t="18245" x="3014663" y="3359150"/>
          <p14:tracePt t="18255" x="2984500" y="3317875"/>
          <p14:tracePt t="18264" x="2873375" y="3187700"/>
          <p14:tracePt t="18276" x="2692400" y="2954338"/>
          <p14:tracePt t="18283" x="2500313" y="2652713"/>
          <p14:tracePt t="18293" x="2328863" y="2451100"/>
          <p14:tracePt t="18302" x="2219325" y="2309813"/>
          <p14:tracePt t="18312" x="2147888" y="2219325"/>
          <p14:tracePt t="18321" x="2066925" y="2147888"/>
          <p14:tracePt t="18331" x="2016125" y="2087563"/>
          <p14:tracePt t="18342" x="1966913" y="2027238"/>
          <p14:tracePt t="18350" x="1936750" y="1976438"/>
          <p14:tracePt t="18359" x="1916113" y="1955800"/>
          <p14:tracePt t="18369" x="1906588" y="1925638"/>
          <p14:tracePt t="18378" x="1906588" y="1916113"/>
          <p14:tracePt t="18388" x="1895475" y="1916113"/>
          <p14:tracePt t="18646" x="1835150" y="1925638"/>
          <p14:tracePt t="18655" x="1765300" y="1955800"/>
          <p14:tracePt t="18665" x="1693863" y="1976438"/>
          <p14:tracePt t="18676" x="1663700" y="1987550"/>
          <p14:tracePt t="18684" x="1643063" y="1987550"/>
          <p14:tracePt t="18694" x="1633538" y="1987550"/>
          <p14:tracePt t="18703" x="1624013" y="1987550"/>
          <p14:tracePt t="18713" x="1624013" y="1997075"/>
          <p14:tracePt t="18722" x="1612900" y="1997075"/>
          <p14:tracePt t="18731" x="1603375" y="2006600"/>
          <p14:tracePt t="18750" x="1593850" y="2006600"/>
          <p14:tracePt t="18759" x="1593850" y="2017713"/>
          <p14:tracePt t="18789" x="1582738" y="2027238"/>
          <p14:tracePt t="18826" x="1582738" y="2036763"/>
          <p14:tracePt t="18836" x="1582738" y="2047875"/>
          <p14:tracePt t="18845" x="1582738" y="2057400"/>
          <p14:tracePt t="18854" x="1582738" y="2066925"/>
          <p14:tracePt t="18863" x="1582738" y="2078038"/>
          <p14:tracePt t="18876" x="1582738" y="2108200"/>
          <p14:tracePt t="18891" x="1582738" y="2117725"/>
          <p14:tracePt t="18892" x="1582738" y="2138363"/>
          <p14:tracePt t="18901" x="1582738" y="2159000"/>
          <p14:tracePt t="18911" x="1582738" y="2168525"/>
          <p14:tracePt t="18920" x="1582738" y="2189163"/>
          <p14:tracePt t="18930" x="1582738" y="2198688"/>
          <p14:tracePt t="18939" x="1582738" y="2208213"/>
          <p14:tracePt t="18948" x="1582738" y="2219325"/>
          <p14:tracePt t="18967" x="1582738" y="2228850"/>
          <p14:tracePt t="18977" x="1573213" y="2238375"/>
          <p14:tracePt t="19006" x="1552575" y="2249488"/>
          <p14:tracePt t="19025" x="1533525" y="2259013"/>
          <p14:tracePt t="19044" x="1522413" y="2259013"/>
          <p14:tracePt t="19053" x="1512888" y="2268538"/>
          <p14:tracePt t="19063" x="1503363" y="2268538"/>
          <p14:tracePt t="19072" x="1492250" y="2268538"/>
          <p14:tracePt t="19081" x="1492250" y="2279650"/>
          <p14:tracePt t="19092" x="1482725" y="2279650"/>
          <p14:tracePt t="19110" x="1471613" y="2279650"/>
          <p14:tracePt t="19137" x="1462088" y="2279650"/>
          <p14:tracePt t="19148" x="1452563" y="2279650"/>
          <p14:tracePt t="19185" x="1441450" y="2279650"/>
          <p14:tracePt t="19205" x="1431925" y="2279650"/>
          <p14:tracePt t="19233" x="1422400" y="2279650"/>
          <p14:tracePt t="19242" x="1411288" y="2279650"/>
          <p14:tracePt t="19261" x="1401763" y="2279650"/>
          <p14:tracePt t="19291" x="1392238" y="2279650"/>
          <p14:tracePt t="19310" x="1381125" y="2279650"/>
          <p14:tracePt t="19319" x="1371600" y="2279650"/>
          <p14:tracePt t="19338" x="1362075" y="2268538"/>
          <p14:tracePt t="19358" x="1350963" y="2268538"/>
          <p14:tracePt t="19376" x="1341438" y="2268538"/>
          <p14:tracePt t="19385" x="1341438" y="2259013"/>
          <p14:tracePt t="19395" x="1331913" y="2259013"/>
          <p14:tracePt t="19425" x="1331913" y="2249488"/>
          <p14:tracePt t="19433" x="1320800" y="2249488"/>
          <p14:tracePt t="19452" x="1320800" y="2238375"/>
          <p14:tracePt t="19461" x="1311275" y="2238375"/>
          <p14:tracePt t="19471" x="1311275" y="2228850"/>
          <p14:tracePt t="19480" x="1311275" y="2219325"/>
          <p14:tracePt t="19492" x="1300163" y="2219325"/>
          <p14:tracePt t="19500" x="1290638" y="2208213"/>
          <p14:tracePt t="19510" x="1290638" y="2198688"/>
          <p14:tracePt t="19519" x="1281113" y="2189163"/>
          <p14:tracePt t="19528" x="1281113" y="2178050"/>
          <p14:tracePt t="19537" x="1270000" y="2178050"/>
          <p14:tracePt t="19547" x="1270000" y="2168525"/>
          <p14:tracePt t="19559" x="1260475" y="2159000"/>
          <p14:tracePt t="19576" x="1250950" y="2147888"/>
          <p14:tracePt t="19595" x="1239838" y="2138363"/>
          <p14:tracePt t="19614" x="1230313" y="2138363"/>
          <p14:tracePt t="19643" x="1220788" y="2138363"/>
          <p14:tracePt t="19662" x="1209675" y="2127250"/>
          <p14:tracePt t="19681" x="1200150" y="2127250"/>
          <p14:tracePt t="19701" x="1179513" y="2127250"/>
          <p14:tracePt t="19720" x="1169988" y="2127250"/>
          <p14:tracePt t="19729" x="1160463" y="2127250"/>
          <p14:tracePt t="19739" x="1149350" y="2127250"/>
          <p14:tracePt t="19748" x="1139825" y="2127250"/>
          <p14:tracePt t="19759" x="1128713" y="2127250"/>
          <p14:tracePt t="19777" x="1109663" y="2127250"/>
          <p14:tracePt t="19787" x="1098550" y="2127250"/>
          <p14:tracePt t="19808" x="1079500" y="2127250"/>
          <p14:tracePt t="19816" x="1068388" y="2127250"/>
          <p14:tracePt t="19826" x="1058863" y="2127250"/>
          <p14:tracePt t="19835" x="1038225" y="2127250"/>
          <p14:tracePt t="19855" x="1028700" y="2127250"/>
          <p14:tracePt t="19875" x="1019175" y="2127250"/>
          <p14:tracePt t="19893" x="1008063" y="2127250"/>
          <p14:tracePt t="19903" x="998538" y="2127250"/>
          <p14:tracePt t="19925" x="989013" y="2127250"/>
          <p14:tracePt t="19942" x="977900" y="2127250"/>
          <p14:tracePt t="19960" x="968375" y="2138363"/>
          <p14:tracePt t="19970" x="957263" y="2138363"/>
          <p14:tracePt t="19999" x="947738" y="2138363"/>
          <p14:tracePt t="20009" x="947738" y="2147888"/>
          <p14:tracePt t="20028" x="938213" y="2147888"/>
          <p14:tracePt t="20058" x="927100" y="2159000"/>
          <p14:tracePt t="20076" x="927100" y="2168525"/>
          <p14:tracePt t="20095" x="917575" y="2168525"/>
          <p14:tracePt t="20114" x="908050" y="2178050"/>
          <p14:tracePt t="20143" x="908050" y="2189163"/>
          <p14:tracePt t="20152" x="896938" y="2189163"/>
          <p14:tracePt t="20180" x="896938" y="2198688"/>
          <p14:tracePt t="20200" x="887413" y="2208213"/>
          <p14:tracePt t="20219" x="887413" y="2219325"/>
          <p14:tracePt t="20249" x="887413" y="2228850"/>
          <p14:tracePt t="20278" x="877888" y="2238375"/>
          <p14:tracePt t="20287" x="877888" y="2249488"/>
          <p14:tracePt t="20316" x="877888" y="2259013"/>
          <p14:tracePt t="20335" x="877888" y="2268538"/>
          <p14:tracePt t="20354" x="877888" y="2279650"/>
          <p14:tracePt t="20364" x="877888" y="2289175"/>
          <p14:tracePt t="20384" x="877888" y="2298700"/>
          <p14:tracePt t="20413" x="877888" y="2309813"/>
          <p14:tracePt t="20432" x="877888" y="2319338"/>
          <p14:tracePt t="20450" x="877888" y="2330450"/>
          <p14:tracePt t="20469" x="877888" y="2339975"/>
          <p14:tracePt t="20498" x="877888" y="2349500"/>
          <p14:tracePt t="20527" x="877888" y="2360613"/>
          <p14:tracePt t="20546" x="877888" y="2370138"/>
          <p14:tracePt t="20565" x="877888" y="2379663"/>
          <p14:tracePt t="20593" x="877888" y="2390775"/>
          <p14:tracePt t="20623" x="887413" y="2400300"/>
          <p14:tracePt t="20652" x="887413" y="2409825"/>
          <p14:tracePt t="20661" x="887413" y="2420938"/>
          <p14:tracePt t="20680" x="887413" y="2430463"/>
          <p14:tracePt t="20691" x="896938" y="2430463"/>
          <p14:tracePt t="20709" x="896938" y="2439988"/>
          <p14:tracePt t="20729" x="908050" y="2439988"/>
          <p14:tracePt t="20738" x="908050" y="2451100"/>
          <p14:tracePt t="20748" x="917575" y="2460625"/>
          <p14:tracePt t="20777" x="917575" y="2470150"/>
          <p14:tracePt t="20787" x="927100" y="2470150"/>
          <p14:tracePt t="20796" x="927100" y="2481263"/>
          <p14:tracePt t="20825" x="938213" y="2490788"/>
          <p14:tracePt t="20835" x="938213" y="2501900"/>
          <p14:tracePt t="20863" x="947738" y="2511425"/>
          <p14:tracePt t="20902" x="957263" y="2520950"/>
          <p14:tracePt t="20922" x="968375" y="2520950"/>
          <p14:tracePt t="20941" x="968375" y="2532063"/>
          <p14:tracePt t="20960" x="977900" y="2541588"/>
          <p14:tracePt t="20988" x="989013" y="2541588"/>
          <p14:tracePt t="20998" x="989013" y="2551113"/>
          <p14:tracePt t="21017" x="998538" y="2551113"/>
          <p14:tracePt t="21037" x="1008063" y="2551113"/>
          <p14:tracePt t="21058" x="1019175" y="2551113"/>
          <p14:tracePt t="21065" x="1019175" y="2562225"/>
          <p14:tracePt t="21084" x="1028700" y="2562225"/>
          <p14:tracePt t="21103" x="1049338" y="2562225"/>
          <p14:tracePt t="21124" x="1058863" y="2562225"/>
          <p14:tracePt t="21132" x="1068388" y="2562225"/>
          <p14:tracePt t="21141" x="1079500" y="2562225"/>
          <p14:tracePt t="21161" x="1089025" y="2562225"/>
          <p14:tracePt t="21170" x="1098550" y="2562225"/>
          <p14:tracePt t="21180" x="1109663" y="2562225"/>
          <p14:tracePt t="21199" x="1119188" y="2562225"/>
          <p14:tracePt t="21218" x="1128713" y="2562225"/>
          <p14:tracePt t="21237" x="1139825" y="2562225"/>
          <p14:tracePt t="21246" x="1149350" y="2562225"/>
          <p14:tracePt t="21255" x="1160463" y="2562225"/>
          <p14:tracePt t="21283" x="1179513" y="2562225"/>
          <p14:tracePt t="21303" x="1190625" y="2562225"/>
          <p14:tracePt t="21325" x="1200150" y="2562225"/>
          <p14:tracePt t="21342" x="1209675" y="2562225"/>
          <p14:tracePt t="21360" x="1220788" y="2562225"/>
          <p14:tracePt t="21370" x="1230313" y="2551113"/>
          <p14:tracePt t="21388" x="1239838" y="2551113"/>
          <p14:tracePt t="21417" x="1250950" y="2541588"/>
          <p14:tracePt t="21436" x="1260475" y="2532063"/>
          <p14:tracePt t="21455" x="1270000" y="2532063"/>
          <p14:tracePt t="21474" x="1270000" y="2520950"/>
          <p14:tracePt t="21483" x="1281113" y="2520950"/>
          <p14:tracePt t="21502" x="1281113" y="2511425"/>
          <p14:tracePt t="21524" x="1290638" y="2511425"/>
          <p14:tracePt t="21531" x="1290638" y="2501900"/>
          <p14:tracePt t="21560" x="1300163" y="2490788"/>
          <p14:tracePt t="21569" x="1300163" y="2481263"/>
          <p14:tracePt t="21579" x="1311275" y="2481263"/>
          <p14:tracePt t="21597" x="1311275" y="2470150"/>
          <p14:tracePt t="21626" x="1320800" y="2460625"/>
          <p14:tracePt t="21645" x="1320800" y="2451100"/>
          <p14:tracePt t="21654" x="1320800" y="2439988"/>
          <p14:tracePt t="21682" x="1320800" y="2430463"/>
          <p14:tracePt t="21701" x="1331913" y="2420938"/>
          <p14:tracePt t="21721" x="1331913" y="2409825"/>
          <p14:tracePt t="21741" x="1331913" y="2400300"/>
          <p14:tracePt t="21759" x="1331913" y="2379663"/>
          <p14:tracePt t="21778" x="1331913" y="2370138"/>
          <p14:tracePt t="21796" x="1331913" y="2360613"/>
          <p14:tracePt t="21816" x="1331913" y="2349500"/>
          <p14:tracePt t="21836" x="1331913" y="2339975"/>
          <p14:tracePt t="21864" x="1320800" y="2330450"/>
          <p14:tracePt t="21883" x="1320800" y="2319338"/>
          <p14:tracePt t="21892" x="1320800" y="2309813"/>
          <p14:tracePt t="21902" x="1311275" y="2309813"/>
          <p14:tracePt t="21912" x="1300163" y="2298700"/>
          <p14:tracePt t="21931" x="1290638" y="2289175"/>
          <p14:tracePt t="21949" x="1281113" y="2279650"/>
          <p14:tracePt t="21960" x="1281113" y="2268538"/>
          <p14:tracePt t="21968" x="1260475" y="2268538"/>
          <p14:tracePt t="21978" x="1260475" y="2259013"/>
          <p14:tracePt t="21988" x="1250950" y="2259013"/>
          <p14:tracePt t="21997" x="1239838" y="2259013"/>
          <p14:tracePt t="22008" x="1230313" y="2249488"/>
          <p14:tracePt t="22017" x="1230313" y="2238375"/>
          <p14:tracePt t="22026" x="1220788" y="2238375"/>
          <p14:tracePt t="22036" x="1209675" y="2238375"/>
          <p14:tracePt t="22045" x="1200150" y="2238375"/>
          <p14:tracePt t="22054" x="1200150" y="2228850"/>
          <p14:tracePt t="22064" x="1190625" y="2228850"/>
          <p14:tracePt t="22082" x="1179513" y="2228850"/>
          <p14:tracePt t="22092" x="1169988" y="2228850"/>
          <p14:tracePt t="22102" x="1160463" y="2228850"/>
          <p14:tracePt t="22124" x="1149350" y="2219325"/>
          <p14:tracePt t="22131" x="1139825" y="2219325"/>
          <p14:tracePt t="22142" x="1128713" y="2219325"/>
          <p14:tracePt t="22159" x="1119188" y="2219325"/>
          <p14:tracePt t="22178" x="1109663" y="2219325"/>
          <p14:tracePt t="22197" x="1098550" y="2219325"/>
          <p14:tracePt t="22208" x="1089025" y="2219325"/>
          <p14:tracePt t="22226" x="1079500" y="2219325"/>
          <p14:tracePt t="22246" x="1068388" y="2219325"/>
          <p14:tracePt t="22264" x="1049338" y="2219325"/>
          <p14:tracePt t="22283" x="1038225" y="2219325"/>
          <p14:tracePt t="22302" x="1019175" y="2219325"/>
          <p14:tracePt t="22311" x="1019175" y="2228850"/>
          <p14:tracePt t="22325" x="1008063" y="2228850"/>
          <p14:tracePt t="22341" x="998538" y="2228850"/>
          <p14:tracePt t="22350" x="998538" y="2238375"/>
          <p14:tracePt t="22360" x="989013" y="2238375"/>
          <p14:tracePt t="22391" x="977900" y="2249488"/>
          <p14:tracePt t="22399" x="968375" y="2249488"/>
          <p14:tracePt t="22409" x="968375" y="2259013"/>
          <p14:tracePt t="22429" x="957263" y="2259013"/>
          <p14:tracePt t="22438" x="957263" y="2268538"/>
          <p14:tracePt t="22458" x="947738" y="2268538"/>
          <p14:tracePt t="22467" x="947738" y="2279650"/>
          <p14:tracePt t="22477" x="938213" y="2279650"/>
          <p14:tracePt t="22496" x="927100" y="2289175"/>
          <p14:tracePt t="22508" x="927100" y="2298700"/>
          <p14:tracePt t="22535" x="917575" y="2309813"/>
          <p14:tracePt t="22564" x="917575" y="2319338"/>
          <p14:tracePt t="22574" x="908050" y="2319338"/>
          <p14:tracePt t="22593" x="908050" y="2330450"/>
          <p14:tracePt t="22601" x="908050" y="2339975"/>
          <p14:tracePt t="22641" x="908050" y="2349500"/>
          <p14:tracePt t="22660" x="908050" y="2360613"/>
          <p14:tracePt t="22688" x="908050" y="2370138"/>
          <p14:tracePt t="22698" x="908050" y="2379663"/>
          <p14:tracePt t="22727" x="908050" y="2390775"/>
          <p14:tracePt t="22755" x="908050" y="2400300"/>
          <p14:tracePt t="22775" x="908050" y="2409825"/>
          <p14:tracePt t="22785" x="908050" y="2420938"/>
          <p14:tracePt t="22804" x="908050" y="2430463"/>
          <p14:tracePt t="22824" x="917575" y="2439988"/>
          <p14:tracePt t="22843" x="917575" y="2451100"/>
          <p14:tracePt t="22852" x="927100" y="2451100"/>
          <p14:tracePt t="22862" x="938213" y="2460625"/>
          <p14:tracePt t="22872" x="938213" y="2470150"/>
          <p14:tracePt t="22892" x="947738" y="2481263"/>
          <p14:tracePt t="22901" x="957263" y="2481263"/>
          <p14:tracePt t="22910" x="957263" y="2490788"/>
          <p14:tracePt t="22921" x="968375" y="2501900"/>
          <p14:tracePt t="22930" x="977900" y="2501900"/>
          <p14:tracePt t="22941" x="977900" y="2511425"/>
          <p14:tracePt t="22949" x="989013" y="2511425"/>
          <p14:tracePt t="22958" x="998538" y="2520950"/>
          <p14:tracePt t="22968" x="1008063" y="2520950"/>
          <p14:tracePt t="22977" x="1028700" y="2532063"/>
          <p14:tracePt t="22988" x="1028700" y="2541588"/>
          <p14:tracePt t="22996" x="1038225" y="2541588"/>
          <p14:tracePt t="23008" x="1058863" y="2541588"/>
          <p14:tracePt t="23015" x="1068388" y="2551113"/>
          <p14:tracePt t="23026" x="1079500" y="2562225"/>
          <p14:tracePt t="23036" x="1098550" y="2562225"/>
          <p14:tracePt t="23045" x="1109663" y="2562225"/>
          <p14:tracePt t="23054" x="1119188" y="2571750"/>
          <p14:tracePt t="23064" x="1149350" y="2571750"/>
          <p14:tracePt t="23074" x="1169988" y="2581275"/>
          <p14:tracePt t="23083" x="1190625" y="2581275"/>
          <p14:tracePt t="23092" x="1209675" y="2592388"/>
          <p14:tracePt t="23101" x="1239838" y="2592388"/>
          <p14:tracePt t="23111" x="1281113" y="2592388"/>
          <p14:tracePt t="23121" x="1350963" y="2592388"/>
          <p14:tracePt t="23130" x="1452563" y="2592388"/>
          <p14:tracePt t="23142" x="1643063" y="2592388"/>
          <p14:tracePt t="23150" x="1804988" y="2592388"/>
          <p14:tracePt t="23159" x="1955800" y="2592388"/>
          <p14:tracePt t="23169" x="2036763" y="2592388"/>
          <p14:tracePt t="23178" x="2127250" y="2592388"/>
          <p14:tracePt t="23187" x="2249488" y="2562225"/>
          <p14:tracePt t="23196" x="2400300" y="2541588"/>
          <p14:tracePt t="23205" x="2581275" y="2511425"/>
          <p14:tracePt t="24217" x="2541588" y="2541588"/>
          <p14:tracePt t="24226" x="2500313" y="2581275"/>
          <p14:tracePt t="24236" x="2451100" y="2632075"/>
          <p14:tracePt t="24246" x="2390775" y="2673350"/>
          <p14:tracePt t="24258" x="2339975" y="2722563"/>
          <p14:tracePt t="24264" x="2279650" y="2763838"/>
          <p14:tracePt t="24274" x="2219325" y="2813050"/>
          <p14:tracePt t="24283" x="2147888" y="2863850"/>
          <p14:tracePt t="24293" x="2087563" y="2914650"/>
          <p14:tracePt t="24302" x="2057400" y="2944813"/>
          <p14:tracePt t="24311" x="2016125" y="2974975"/>
          <p14:tracePt t="24320" x="1997075" y="2984500"/>
          <p14:tracePt t="24330" x="1985963" y="2995613"/>
          <p14:tracePt t="24341" x="1966913" y="3005138"/>
          <p14:tracePt t="24350" x="1936750" y="3016250"/>
          <p14:tracePt t="24360" x="1925638" y="3025775"/>
          <p14:tracePt t="24369" x="1906588" y="3046413"/>
          <p14:tracePt t="24378" x="1885950" y="3055938"/>
          <p14:tracePt t="24391" x="1865313" y="3065463"/>
          <p14:tracePt t="24397" x="1844675" y="3086100"/>
          <p14:tracePt t="24407" x="1825625" y="3095625"/>
          <p14:tracePt t="24416" x="1814513" y="3106738"/>
          <p14:tracePt t="24425" x="1804988" y="3106738"/>
          <p14:tracePt t="24435" x="1795463" y="3116263"/>
          <p14:tracePt t="24457" x="1784350" y="3116263"/>
          <p14:tracePt t="24463" x="1784350" y="3125788"/>
          <p14:tracePt t="24474" x="1774825" y="3125788"/>
          <p14:tracePt t="34977" x="2138363" y="2995613"/>
          <p14:tracePt t="34988" x="2743200" y="2763838"/>
          <p14:tracePt t="34996" x="3348038" y="2592388"/>
          <p14:tracePt t="35006" x="3943350" y="2451100"/>
          <p14:tracePt t="35015" x="4608513" y="2330450"/>
          <p14:tracePt t="35024" x="5224463" y="2268538"/>
          <p14:tracePt t="35033" x="5799138" y="2249488"/>
          <p14:tracePt t="35042" x="6292850" y="2249488"/>
          <p14:tracePt t="35052" x="6696075" y="2249488"/>
          <p14:tracePt t="35060" x="6978650" y="2249488"/>
          <p14:tracePt t="35578" x="7029450" y="2249488"/>
          <p14:tracePt t="35588" x="7150100" y="2259013"/>
          <p14:tracePt t="35596" x="7321550" y="2279650"/>
          <p14:tracePt t="35605" x="7553325" y="2289175"/>
          <p14:tracePt t="35615" x="7694613" y="2309813"/>
          <p14:tracePt t="35624" x="7875588" y="2339975"/>
          <p14:tracePt t="35633" x="8037513" y="2379663"/>
          <p14:tracePt t="35642" x="8178800" y="2430463"/>
          <p14:tracePt t="35654" x="8329613" y="2501900"/>
          <p14:tracePt t="35661" x="8470900" y="2592388"/>
          <p14:tracePt t="35672" x="8572500" y="2682875"/>
          <p14:tracePt t="35678" x="8662988" y="2794000"/>
          <p14:tracePt t="37468" x="8702675" y="2722563"/>
          <p14:tracePt t="37477" x="8793163" y="2571750"/>
          <p14:tracePt t="37488" x="8894763" y="2390775"/>
          <p14:tracePt t="37496" x="8955088" y="2238375"/>
          <p14:tracePt t="37505" x="9036050" y="2057400"/>
          <p14:tracePt t="37514" x="9066213" y="1946275"/>
          <p14:tracePt t="37524" x="9085263" y="1876425"/>
          <p14:tracePt t="37533" x="9096375" y="1804988"/>
          <p14:tracePt t="37543" x="9096375" y="1744663"/>
          <p14:tracePt t="37554" x="9096375" y="1663700"/>
          <p14:tracePt t="37561" x="9085263" y="1563688"/>
          <p14:tracePt t="37571" x="9066213" y="1473200"/>
          <p14:tracePt t="37580" x="9036050" y="1392238"/>
          <p14:tracePt t="37590" x="9005888" y="1341438"/>
          <p14:tracePt t="37598" x="8975725" y="1281113"/>
          <p14:tracePt t="37609" x="8955088" y="1239838"/>
          <p14:tracePt t="37618" x="8913813" y="1209675"/>
          <p14:tracePt t="37628" x="8894763" y="1179513"/>
          <p14:tracePt t="37637" x="8864600" y="1169988"/>
          <p14:tracePt t="37646" x="8843963" y="1139825"/>
          <p14:tracePt t="37655" x="8813800" y="1119188"/>
          <p14:tracePt t="37665" x="8774113" y="1089025"/>
          <p14:tracePt t="37674" x="8742363" y="1068388"/>
          <p14:tracePt t="37684" x="8702675" y="1038225"/>
          <p14:tracePt t="37693" x="8651875" y="998538"/>
          <p14:tracePt t="37704" x="8612188" y="968375"/>
          <p14:tracePt t="37712" x="8561388" y="947738"/>
          <p14:tracePt t="37722" x="8510588" y="917575"/>
          <p14:tracePt t="37732" x="8470900" y="896938"/>
          <p14:tracePt t="37741" x="8420100" y="866775"/>
          <p14:tracePt t="37754" x="8389938" y="857250"/>
          <p14:tracePt t="37760" x="8369300" y="857250"/>
          <p14:tracePt t="37771" x="8339138" y="847725"/>
          <p14:tracePt t="37780" x="8329613" y="836613"/>
          <p14:tracePt t="37789" x="8299450" y="836613"/>
          <p14:tracePt t="37799" x="8289925" y="836613"/>
          <p14:tracePt t="37808" x="8269288" y="836613"/>
          <p14:tracePt t="37821" x="8239125" y="836613"/>
          <p14:tracePt t="37828" x="8197850" y="836613"/>
          <p14:tracePt t="37838" x="8167688" y="847725"/>
          <p14:tracePt t="37847" x="8128000" y="857250"/>
          <p14:tracePt t="37858" x="8097838" y="866775"/>
          <p14:tracePt t="37866" x="8077200" y="877888"/>
          <p14:tracePt t="37876" x="8067675" y="887413"/>
          <p14:tracePt t="37888" x="8047038" y="887413"/>
          <p14:tracePt t="37902" x="8037513" y="896938"/>
          <p14:tracePt t="37905" x="8026400" y="908050"/>
          <p14:tracePt t="37915" x="8007350" y="908050"/>
          <p14:tracePt t="37924" x="7996238" y="917575"/>
          <p14:tracePt t="37938" x="7986713" y="927100"/>
          <p14:tracePt t="37944" x="7966075" y="927100"/>
          <p14:tracePt t="37954" x="7956550" y="938213"/>
          <p14:tracePt t="37963" x="7947025" y="947738"/>
          <p14:tracePt t="37973" x="7916863" y="958850"/>
          <p14:tracePt t="37982" x="7905750" y="958850"/>
          <p14:tracePt t="37992" x="7896225" y="968375"/>
          <p14:tracePt t="38004" x="7866063" y="977900"/>
          <p14:tracePt t="38010" x="7845425" y="989013"/>
          <p14:tracePt t="38021" x="7835900" y="998538"/>
          <p14:tracePt t="38030" x="7815263" y="1008063"/>
          <p14:tracePt t="38041" x="7785100" y="1019175"/>
          <p14:tracePt t="38050" x="7764463" y="1028700"/>
          <p14:tracePt t="38060" x="7745413" y="1038225"/>
          <p14:tracePt t="38071" x="7724775" y="1049338"/>
          <p14:tracePt t="38079" x="7694613" y="1058863"/>
          <p14:tracePt t="38089" x="7683500" y="1068388"/>
          <p14:tracePt t="38098" x="7673975" y="1089025"/>
          <p14:tracePt t="38108" x="7643813" y="1098550"/>
          <p14:tracePt t="38117" x="7634288" y="1109663"/>
          <p14:tracePt t="38127" x="7613650" y="1119188"/>
          <p14:tracePt t="38137" x="7593013" y="1139825"/>
          <p14:tracePt t="38146" x="7583488" y="1149350"/>
          <p14:tracePt t="38157" x="7562850" y="1169988"/>
          <p14:tracePt t="38165" x="7543800" y="1179513"/>
          <p14:tracePt t="38176" x="7532688" y="1190625"/>
          <p14:tracePt t="38188" x="7513638" y="1209675"/>
          <p14:tracePt t="38195" x="7502525" y="1220788"/>
          <p14:tracePt t="38204" x="7493000" y="1230313"/>
          <p14:tracePt t="38214" x="7481888" y="1239838"/>
          <p14:tracePt t="38224" x="7472363" y="1250950"/>
          <p14:tracePt t="38234" x="7462838" y="1260475"/>
          <p14:tracePt t="38243" x="7451725" y="1270000"/>
          <p14:tracePt t="38254" x="7451725" y="1281113"/>
          <p14:tracePt t="38262" x="7432675" y="1301750"/>
          <p14:tracePt t="38273" x="7432675" y="1320800"/>
          <p14:tracePt t="38281" x="7412038" y="1341438"/>
          <p14:tracePt t="38291" x="7391400" y="1371600"/>
          <p14:tracePt t="38304" x="7372350" y="1422400"/>
          <p14:tracePt t="38310" x="7361238" y="1462088"/>
          <p14:tracePt t="38320" x="7331075" y="1533525"/>
          <p14:tracePt t="38331" x="7291388" y="1644650"/>
          <p14:tracePt t="38341" x="7261225" y="1754188"/>
          <p14:tracePt t="38350" x="7240588" y="1825625"/>
          <p14:tracePt t="38360" x="7231063" y="1885950"/>
          <p14:tracePt t="38371" x="7231063" y="1906588"/>
          <p14:tracePt t="38379" x="7219950" y="1925638"/>
          <p14:tracePt t="38389" x="7219950" y="1946275"/>
          <p14:tracePt t="38398" x="7210425" y="1966913"/>
          <p14:tracePt t="38420" x="7210425" y="1987550"/>
          <p14:tracePt t="38439" x="7210425" y="1997075"/>
          <p14:tracePt t="38447" x="7210425" y="2017713"/>
          <p14:tracePt t="38458" x="7210425" y="2027238"/>
          <p14:tracePt t="38470" x="7210425" y="2036763"/>
          <p14:tracePt t="38477" x="7210425" y="2057400"/>
          <p14:tracePt t="38487" x="7210425" y="2078038"/>
          <p14:tracePt t="38496" x="7210425" y="2097088"/>
          <p14:tracePt t="38506" x="7210425" y="2108200"/>
          <p14:tracePt t="38515" x="7210425" y="2117725"/>
          <p14:tracePt t="38525" x="7210425" y="2138363"/>
          <p14:tracePt t="38537" x="7210425" y="2159000"/>
          <p14:tracePt t="38544" x="7210425" y="2168525"/>
          <p14:tracePt t="38554" x="7210425" y="2189163"/>
          <p14:tracePt t="38564" x="7210425" y="2208213"/>
          <p14:tracePt t="38574" x="7210425" y="2228850"/>
          <p14:tracePt t="38584" x="7219950" y="2249488"/>
          <p14:tracePt t="38592" x="7231063" y="2259013"/>
          <p14:tracePt t="38604" x="7240588" y="2289175"/>
          <p14:tracePt t="38612" x="7240588" y="2309813"/>
          <p14:tracePt t="38622" x="7250113" y="2319338"/>
          <p14:tracePt t="38631" x="7270750" y="2339975"/>
          <p14:tracePt t="38641" x="7280275" y="2360613"/>
          <p14:tracePt t="38650" x="7291388" y="2379663"/>
          <p14:tracePt t="38659" x="7300913" y="2390775"/>
          <p14:tracePt t="38671" x="7321550" y="2409825"/>
          <p14:tracePt t="38678" x="7321550" y="2420938"/>
          <p14:tracePt t="38687" x="7342188" y="2439988"/>
          <p14:tracePt t="38696" x="7351713" y="2439988"/>
          <p14:tracePt t="38706" x="7361238" y="2451100"/>
          <p14:tracePt t="38715" x="7381875" y="2460625"/>
          <p14:tracePt t="38724" x="7391400" y="2470150"/>
          <p14:tracePt t="41456" x="7372350" y="2470150"/>
          <p14:tracePt t="41465" x="7351713" y="2470150"/>
          <p14:tracePt t="41475" x="7321550" y="2470150"/>
          <p14:tracePt t="41486" x="7300913" y="2470150"/>
          <p14:tracePt t="41493" x="7270750" y="2470150"/>
          <p14:tracePt t="41503" x="7250113" y="2470150"/>
          <p14:tracePt t="41511" x="7219950" y="2460625"/>
          <p14:tracePt t="41520" x="7200900" y="2460625"/>
          <p14:tracePt t="41530" x="7180263" y="2451100"/>
          <p14:tracePt t="41539" x="7150100" y="2439988"/>
          <p14:tracePt t="41549" x="7129463" y="2439988"/>
          <p14:tracePt t="41559" x="7108825" y="2420938"/>
          <p14:tracePt t="41570" x="7089775" y="2409825"/>
          <p14:tracePt t="41577" x="7069138" y="2400300"/>
          <p14:tracePt t="41586" x="7048500" y="2379663"/>
          <p14:tracePt t="41596" x="7038975" y="2379663"/>
          <p14:tracePt t="41606" x="7018338" y="2360613"/>
          <p14:tracePt t="41615" x="7008813" y="2349500"/>
          <p14:tracePt t="41624" x="6999288" y="2339975"/>
          <p14:tracePt t="41636" x="6988175" y="2339975"/>
          <p14:tracePt t="41643" x="6988175" y="2330450"/>
          <p14:tracePt t="41653" x="6967538" y="2319338"/>
          <p14:tracePt t="41663" x="6967538" y="2309813"/>
          <p14:tracePt t="41672" x="6948488" y="2309813"/>
          <p14:tracePt t="41681" x="6948488" y="2298700"/>
          <p14:tracePt t="41691" x="6937375" y="2289175"/>
          <p14:tracePt t="41703" x="6927850" y="2268538"/>
          <p14:tracePt t="41709" x="6918325" y="2268538"/>
          <p14:tracePt t="41720" x="6907213" y="2249488"/>
          <p14:tracePt t="41728" x="6897688" y="2249488"/>
          <p14:tracePt t="41738" x="6888163" y="2238375"/>
          <p14:tracePt t="41747" x="6877050" y="2238375"/>
          <p14:tracePt t="41757" x="6877050" y="2228850"/>
          <p14:tracePt t="41770" x="6877050" y="2219325"/>
          <p14:tracePt t="41776" x="6867525" y="2219325"/>
          <p14:tracePt t="41795" x="6867525" y="2208213"/>
          <p14:tracePt t="41804" x="6858000" y="2208213"/>
          <p14:tracePt t="41832" x="6858000" y="2198688"/>
          <p14:tracePt t="41984" x="6867525" y="2198688"/>
          <p14:tracePt t="41993" x="6888163" y="2198688"/>
          <p14:tracePt t="42003" x="6897688" y="2198688"/>
          <p14:tracePt t="42012" x="6918325" y="2208213"/>
          <p14:tracePt t="42022" x="6948488" y="2208213"/>
          <p14:tracePt t="42032" x="6978650" y="2208213"/>
          <p14:tracePt t="42041" x="6999288" y="2219325"/>
          <p14:tracePt t="42053" x="7029450" y="2228850"/>
          <p14:tracePt t="42060" x="7048500" y="2238375"/>
          <p14:tracePt t="42070" x="7069138" y="2238375"/>
          <p14:tracePt t="42079" x="7089775" y="2238375"/>
          <p14:tracePt t="42088" x="7119938" y="2249488"/>
          <p14:tracePt t="42097" x="7138988" y="2249488"/>
          <p14:tracePt t="42107" x="7159625" y="2259013"/>
          <p14:tracePt t="42116" x="7180263" y="2259013"/>
          <p14:tracePt t="42126" x="7200900" y="2259013"/>
          <p14:tracePt t="42136" x="7219950" y="2268538"/>
          <p14:tracePt t="42144" x="7240588" y="2268538"/>
          <p14:tracePt t="42154" x="7250113" y="2268538"/>
          <p14:tracePt t="42164" x="7270750" y="2279650"/>
          <p14:tracePt t="42173" x="7291388" y="2279650"/>
          <p14:tracePt t="42186" x="7310438" y="2279650"/>
          <p14:tracePt t="42193" x="7342188" y="2279650"/>
          <p14:tracePt t="42202" x="7361238" y="2289175"/>
          <p14:tracePt t="42211" x="7391400" y="2289175"/>
          <p14:tracePt t="42220" x="7412038" y="2289175"/>
          <p14:tracePt t="42230" x="7442200" y="2289175"/>
          <p14:tracePt t="42239" x="7462838" y="2289175"/>
          <p14:tracePt t="42248" x="7481888" y="2289175"/>
          <p14:tracePt t="42258" x="7513638" y="2289175"/>
          <p14:tracePt t="42269" x="7523163" y="2289175"/>
          <p14:tracePt t="42277" x="7553325" y="2289175"/>
          <p14:tracePt t="42286" x="7573963" y="2289175"/>
          <p14:tracePt t="42296" x="7583488" y="2289175"/>
          <p14:tracePt t="42306" x="7604125" y="2289175"/>
          <p14:tracePt t="42315" x="7613650" y="2289175"/>
          <p14:tracePt t="42325" x="7643813" y="2289175"/>
          <p14:tracePt t="42336" x="7653338" y="2289175"/>
          <p14:tracePt t="42343" x="7664450" y="2289175"/>
          <p14:tracePt t="42353" x="7673975" y="2289175"/>
          <p14:tracePt t="42362" x="7694613" y="2289175"/>
          <p14:tracePt t="42381" x="7704138" y="2289175"/>
          <p14:tracePt t="42390" x="7715250" y="2289175"/>
          <p14:tracePt t="42403" x="7724775" y="2289175"/>
          <p14:tracePt t="42420" x="7734300" y="2289175"/>
          <p14:tracePt t="42447" x="7745413" y="2289175"/>
          <p14:tracePt t="42470" x="7745413" y="2298700"/>
          <p14:tracePt t="42476" x="7754938" y="2298700"/>
          <p14:tracePt t="42495" x="7764463" y="2298700"/>
          <p14:tracePt t="42571" x="7775575" y="2298700"/>
          <p14:tracePt t="42826" x="7775575" y="2289175"/>
          <p14:tracePt t="42837" x="7775575" y="2279650"/>
          <p14:tracePt t="42845" x="7764463" y="2268538"/>
          <p14:tracePt t="42853" x="7764463" y="2238375"/>
          <p14:tracePt t="42864" x="7754938" y="2178050"/>
          <p14:tracePt t="42873" x="7745413" y="2108200"/>
          <p14:tracePt t="42882" x="7724775" y="2057400"/>
          <p14:tracePt t="42901" x="7715250" y="2036763"/>
          <p14:tracePt t="42903" x="7715250" y="2017713"/>
          <p14:tracePt t="42910" x="7715250" y="2006600"/>
          <p14:tracePt t="42920" x="7704138" y="1997075"/>
          <p14:tracePt t="42938" x="7704138" y="1987550"/>
          <p14:tracePt t="42957" x="7694613" y="1987550"/>
          <p14:tracePt t="42969" x="7694613" y="1976438"/>
          <p14:tracePt t="42995" x="7694613" y="1966913"/>
          <p14:tracePt t="43024" x="7694613" y="1955800"/>
          <p14:tracePt t="43042" x="7694613" y="1946275"/>
          <p14:tracePt t="43052" x="7694613" y="1936750"/>
          <p14:tracePt t="43060" x="7694613" y="1925638"/>
          <p14:tracePt t="43071" x="7694613" y="1906588"/>
          <p14:tracePt t="43080" x="7704138" y="1895475"/>
          <p14:tracePt t="43089" x="7704138" y="1885950"/>
          <p14:tracePt t="43098" x="7704138" y="1865313"/>
          <p14:tracePt t="43108" x="7704138" y="1855788"/>
          <p14:tracePt t="43119" x="7715250" y="1846263"/>
          <p14:tracePt t="43127" x="7724775" y="1825625"/>
          <p14:tracePt t="43146" x="7724775" y="1804988"/>
          <p14:tracePt t="43165" x="7724775" y="1795463"/>
          <p14:tracePt t="43185" x="7734300" y="1795463"/>
          <p14:tracePt t="43193" x="7734300" y="1784350"/>
          <p14:tracePt t="43211" x="7734300" y="1774825"/>
          <p14:tracePt t="43230" x="7745413" y="1765300"/>
          <p14:tracePt t="43248" x="7745413" y="1754188"/>
          <p14:tracePt t="43269" x="7745413" y="1744663"/>
          <p14:tracePt t="43287" x="7745413" y="1724025"/>
          <p14:tracePt t="43305" x="7754938" y="1714500"/>
          <p14:tracePt t="43324" x="7754938" y="1704975"/>
          <p14:tracePt t="43343" x="7754938" y="1693863"/>
          <p14:tracePt t="43371" x="7754938" y="1684338"/>
          <p14:tracePt t="43408" x="7754938" y="1674813"/>
          <p14:tracePt t="43428" x="7754938" y="1663700"/>
          <p14:tracePt t="43494" x="7754938" y="1654175"/>
          <p14:tracePt t="43531" x="7754938" y="1644650"/>
          <p14:tracePt t="43560" x="7754938" y="1633538"/>
          <p14:tracePt t="43570" x="7754938" y="1624013"/>
          <p14:tracePt t="43589" x="7754938" y="1612900"/>
          <p14:tracePt t="43617" x="7754938" y="1603375"/>
          <p14:tracePt t="43636" x="7745413" y="1603375"/>
          <p14:tracePt t="43655" x="7745413" y="1593850"/>
          <p14:tracePt t="43664" x="7745413" y="1582738"/>
          <p14:tracePt t="43675" x="7734300" y="1582738"/>
          <p14:tracePt t="43685" x="7724775" y="1573213"/>
          <p14:tracePt t="43694" x="7724775" y="1552575"/>
          <p14:tracePt t="43704" x="7704138" y="1543050"/>
          <p14:tracePt t="43714" x="7694613" y="1522413"/>
          <p14:tracePt t="43723" x="7683500" y="1503363"/>
          <p14:tracePt t="43736" x="7673975" y="1482725"/>
          <p14:tracePt t="43742" x="7653338" y="1473200"/>
          <p14:tracePt t="43752" x="7643813" y="1452563"/>
          <p14:tracePt t="43761" x="7634288" y="1441450"/>
          <p14:tracePt t="43771" x="7623175" y="1422400"/>
          <p14:tracePt t="43780" x="7604125" y="1411288"/>
          <p14:tracePt t="43790" x="7593013" y="1401763"/>
          <p14:tracePt t="43802" x="7573963" y="1392238"/>
          <p14:tracePt t="43810" x="7553325" y="1371600"/>
          <p14:tracePt t="43819" x="7532688" y="1350963"/>
          <p14:tracePt t="43829" x="7513638" y="1341438"/>
          <p14:tracePt t="43838" x="7493000" y="1320800"/>
          <p14:tracePt t="43848" x="7481888" y="1311275"/>
          <p14:tracePt t="43857" x="7462838" y="1290638"/>
          <p14:tracePt t="43869" x="7451725" y="1290638"/>
          <p14:tracePt t="43877" x="7442200" y="1281113"/>
          <p14:tracePt t="43886" x="7432675" y="1270000"/>
          <p14:tracePt t="43901" x="7421563" y="1270000"/>
          <p14:tracePt t="43905" x="7412038" y="1260475"/>
          <p14:tracePt t="43924" x="7391400" y="1260475"/>
          <p14:tracePt t="43943" x="7381875" y="1250950"/>
          <p14:tracePt t="43953" x="7361238" y="1250950"/>
          <p14:tracePt t="43963" x="7361238" y="1239838"/>
          <p14:tracePt t="43973" x="7351713" y="1239838"/>
          <p14:tracePt t="43986" x="7342188" y="1239838"/>
          <p14:tracePt t="43992" x="7331075" y="1239838"/>
          <p14:tracePt t="44011" x="7321550" y="1239838"/>
          <p14:tracePt t="44021" x="7310438" y="1239838"/>
          <p14:tracePt t="44030" x="7300913" y="1239838"/>
          <p14:tracePt t="44040" x="7291388" y="1239838"/>
          <p14:tracePt t="44059" x="7270750" y="1239838"/>
          <p14:tracePt t="44069" x="7261225" y="1239838"/>
          <p14:tracePt t="44078" x="7250113" y="1239838"/>
          <p14:tracePt t="44089" x="7231063" y="1250950"/>
          <p14:tracePt t="44108" x="7219950" y="1260475"/>
          <p14:tracePt t="44120" x="7210425" y="1270000"/>
          <p14:tracePt t="44127" x="7200900" y="1270000"/>
          <p14:tracePt t="44137" x="7189788" y="1281113"/>
          <p14:tracePt t="44146" x="7180263" y="1281113"/>
          <p14:tracePt t="44156" x="7170738" y="1301750"/>
          <p14:tracePt t="44165" x="7159625" y="1301750"/>
          <p14:tracePt t="44176" x="7150100" y="1311275"/>
          <p14:tracePt t="44185" x="7150100" y="1320800"/>
          <p14:tracePt t="44195" x="7138988" y="1320800"/>
          <p14:tracePt t="44204" x="7138988" y="1331913"/>
          <p14:tracePt t="44214" x="7129463" y="1341438"/>
          <p14:tracePt t="44224" x="7119938" y="1341438"/>
          <p14:tracePt t="44236" x="7119938" y="1362075"/>
          <p14:tracePt t="44243" x="7108825" y="1362075"/>
          <p14:tracePt t="44253" x="7108825" y="1381125"/>
          <p14:tracePt t="44263" x="7099300" y="1401763"/>
          <p14:tracePt t="44273" x="7089775" y="1411288"/>
          <p14:tracePt t="44285" x="7089775" y="1422400"/>
          <p14:tracePt t="44292" x="7089775" y="1441450"/>
          <p14:tracePt t="44302" x="7089775" y="1452563"/>
          <p14:tracePt t="44311" x="7078663" y="1462088"/>
          <p14:tracePt t="44321" x="7078663" y="1482725"/>
          <p14:tracePt t="44330" x="7078663" y="1492250"/>
          <p14:tracePt t="44339" x="7078663" y="1503363"/>
          <p14:tracePt t="44352" x="7069138" y="1522413"/>
          <p14:tracePt t="44358" x="7069138" y="1543050"/>
          <p14:tracePt t="44369" x="7069138" y="1552575"/>
          <p14:tracePt t="44379" x="7069138" y="1563688"/>
          <p14:tracePt t="44388" x="7069138" y="1582738"/>
          <p14:tracePt t="44407" x="7069138" y="1593850"/>
          <p14:tracePt t="44419" x="7069138" y="1612900"/>
          <p14:tracePt t="44435" x="7069138" y="1624013"/>
          <p14:tracePt t="44445" x="7069138" y="1644650"/>
          <p14:tracePt t="44454" x="7069138" y="1654175"/>
          <p14:tracePt t="44464" x="7069138" y="1663700"/>
          <p14:tracePt t="44474" x="7078663" y="1684338"/>
          <p14:tracePt t="44485" x="7089775" y="1693863"/>
          <p14:tracePt t="44492" x="7089775" y="1704975"/>
          <p14:tracePt t="44502" x="7099300" y="1714500"/>
          <p14:tracePt t="44511" x="7108825" y="1724025"/>
          <p14:tracePt t="44522" x="7108825" y="1744663"/>
          <p14:tracePt t="44541" x="7119938" y="1754188"/>
          <p14:tracePt t="44559" x="7119938" y="1765300"/>
          <p14:tracePt t="44569" x="7129463" y="1774825"/>
          <p14:tracePt t="44588" x="7138988" y="1784350"/>
          <p14:tracePt t="44607" x="7138988" y="1795463"/>
          <p14:tracePt t="44644" x="7150100" y="1804988"/>
          <p14:tracePt t="52970" x="7138988" y="1835150"/>
          <p14:tracePt t="52979" x="7108825" y="1906588"/>
          <p14:tracePt t="52989" x="7038975" y="2036763"/>
          <p14:tracePt t="53000" x="6927850" y="2198688"/>
          <p14:tracePt t="53007" x="6777038" y="2439988"/>
          <p14:tracePt t="53016" x="6615113" y="2662238"/>
          <p14:tracePt t="53026" x="6454775" y="2914650"/>
          <p14:tracePt t="53036" x="6313488" y="3086100"/>
          <p14:tracePt t="53045" x="6181725" y="3257550"/>
          <p14:tracePt t="53054" x="6030913" y="3408363"/>
          <p14:tracePt t="53066" x="5878513" y="3549650"/>
          <p14:tracePt t="53073" x="5757863" y="3640138"/>
          <p14:tracePt t="53083" x="5616575" y="3732213"/>
          <p14:tracePt t="53092" x="5546725" y="3771900"/>
          <p14:tracePt t="53101" x="5475288" y="3802063"/>
          <p14:tracePt t="53111" x="5414963" y="3832225"/>
          <p14:tracePt t="53120" x="5345113" y="3862388"/>
          <p14:tracePt t="53133" x="5254625" y="3913188"/>
          <p14:tracePt t="53139" x="5162550" y="3952875"/>
          <p14:tracePt t="53150" x="5072063" y="4003675"/>
          <p14:tracePt t="53159" x="4972050" y="4064000"/>
          <p14:tracePt t="53168" x="4911725" y="4094163"/>
          <p14:tracePt t="53177" x="4840288" y="4124325"/>
          <p14:tracePt t="53187" x="4789488" y="4154488"/>
          <p14:tracePt t="53196" x="4770438" y="4165600"/>
          <p14:tracePt t="53205" x="4740275" y="4184650"/>
          <p14:tracePt t="53474" x="4406900" y="4356100"/>
          <p14:tracePt t="53484" x="3962400" y="4568825"/>
          <p14:tracePt t="53493" x="3559175" y="4760913"/>
          <p14:tracePt t="53502" x="3297238" y="4891088"/>
          <p14:tracePt t="53512" x="3044825" y="5002213"/>
          <p14:tracePt t="53521" x="2833688" y="5092700"/>
          <p14:tracePt t="53533" x="2581275" y="5183188"/>
          <p14:tracePt t="53541" x="2379663" y="5254625"/>
          <p14:tracePt t="53550" x="2219325" y="5305425"/>
          <p14:tracePt t="53559" x="2027238" y="5345113"/>
          <p14:tracePt t="53569" x="1865313" y="5384800"/>
          <p14:tracePt t="53578" x="1704975" y="5426075"/>
          <p14:tracePt t="53587" x="1543050" y="5456238"/>
          <p14:tracePt t="53600" x="1452563" y="5495925"/>
          <p14:tracePt t="53607" x="1362075" y="5516563"/>
          <p14:tracePt t="53617" x="1300163" y="5546725"/>
          <p14:tracePt t="53626" x="1260475" y="5556250"/>
          <p14:tracePt t="53635" x="1230313" y="5567363"/>
          <p14:tracePt t="53645" x="1209675" y="5576888"/>
          <p14:tracePt t="54012" x="1190625" y="5576888"/>
          <p14:tracePt t="54022" x="1169988" y="5567363"/>
          <p14:tracePt t="54034" x="1149350" y="5567363"/>
          <p14:tracePt t="54040" x="1128713" y="5567363"/>
          <p14:tracePt t="54050" x="1109663" y="5556250"/>
          <p14:tracePt t="54060" x="1089025" y="5546725"/>
          <p14:tracePt t="54069" x="1079500" y="5546725"/>
          <p14:tracePt t="54078" x="1058863" y="5546725"/>
          <p14:tracePt t="54088" x="1049338" y="5537200"/>
          <p14:tracePt t="54100" x="1038225" y="5526088"/>
          <p14:tracePt t="54106" x="1028700" y="5526088"/>
          <p14:tracePt t="54125" x="1019175" y="5526088"/>
          <p14:tracePt t="54135" x="1019175" y="5516563"/>
          <p14:tracePt t="54146" x="1008063" y="5516563"/>
          <p14:tracePt t="54155" x="998538" y="5516563"/>
          <p14:tracePt t="54183" x="989013" y="5516563"/>
          <p14:tracePt t="54202" x="989013" y="5507038"/>
          <p14:tracePt t="54211" x="977900" y="5507038"/>
          <p14:tracePt t="54269" x="968375" y="5507038"/>
          <p14:tracePt t="54307" x="957263" y="5507038"/>
          <p14:tracePt t="55367" x="968375" y="5507038"/>
          <p14:tracePt t="55442" x="977900" y="5507038"/>
          <p14:tracePt t="55490" x="989013" y="5507038"/>
          <p14:tracePt t="55527" x="998538" y="5507038"/>
          <p14:tracePt t="55545" x="1008063" y="5507038"/>
          <p14:tracePt t="55584" x="1019175" y="5507038"/>
          <p14:tracePt t="55660" x="1028700" y="5507038"/>
          <p14:tracePt t="55993" x="1028700" y="5495925"/>
          <p14:tracePt t="56591" x="1038225" y="5495925"/>
          <p14:tracePt t="56601" x="1049338" y="5495925"/>
          <p14:tracePt t="56610" x="1068388" y="5486400"/>
          <p14:tracePt t="56620" x="1079500" y="5486400"/>
          <p14:tracePt t="56629" x="1098550" y="5476875"/>
          <p14:tracePt t="56638" x="1119188" y="5456238"/>
          <p14:tracePt t="56649" x="1139825" y="5456238"/>
          <p14:tracePt t="56657" x="1169988" y="5456238"/>
          <p14:tracePt t="56666" x="1190625" y="5446713"/>
          <p14:tracePt t="56676" x="1209675" y="5435600"/>
          <p14:tracePt t="56685" x="1230313" y="5435600"/>
          <p14:tracePt t="56694" x="1260475" y="5426075"/>
          <p14:tracePt t="56704" x="1290638" y="5426075"/>
          <p14:tracePt t="56715" x="1341438" y="5416550"/>
          <p14:tracePt t="56722" x="1411288" y="5405438"/>
          <p14:tracePt t="56732" x="1492250" y="5395913"/>
          <p14:tracePt t="56741" x="1582738" y="5384800"/>
          <p14:tracePt t="56751" x="1663700" y="5375275"/>
          <p14:tracePt t="56760" x="1714500" y="5375275"/>
          <p14:tracePt t="56770" x="1765300" y="5375275"/>
          <p14:tracePt t="56779" x="1804988" y="5365750"/>
          <p14:tracePt t="56788" x="1835150" y="5354638"/>
          <p14:tracePt t="56799" x="1876425" y="5345113"/>
          <p14:tracePt t="56807" x="1906588" y="5335588"/>
          <p14:tracePt t="56817" x="1936750" y="5335588"/>
          <p14:tracePt t="56826" x="1955800" y="5324475"/>
          <p14:tracePt t="56835" x="1985963" y="5314950"/>
          <p14:tracePt t="56845" x="2006600" y="5305425"/>
          <p14:tracePt t="56854" x="2036763" y="5305425"/>
          <p14:tracePt t="56866" x="2057400" y="5294313"/>
          <p14:tracePt t="56873" x="2087563" y="5275263"/>
          <p14:tracePt t="56883" x="2108200" y="5275263"/>
          <p14:tracePt t="56897" x="2117725" y="5264150"/>
          <p14:tracePt t="57325" x="2208213" y="5245100"/>
          <p14:tracePt t="57334" x="2339975" y="5233988"/>
          <p14:tracePt t="57344" x="2451100" y="5224463"/>
          <p14:tracePt t="57353" x="2511425" y="5224463"/>
          <p14:tracePt t="57362" x="2571750" y="5213350"/>
          <p14:tracePt t="57372" x="2611438" y="5213350"/>
          <p14:tracePt t="57382" x="2641600" y="5213350"/>
          <p14:tracePt t="57391" x="2662238" y="5213350"/>
          <p14:tracePt t="57400" x="2682875" y="5213350"/>
          <p14:tracePt t="57410" x="2701925" y="5213350"/>
          <p14:tracePt t="57420" x="2722563" y="5213350"/>
          <p14:tracePt t="57429" x="2732088" y="5213350"/>
          <p14:tracePt t="57438" x="2743200" y="5213350"/>
          <p14:tracePt t="57449" x="2763838" y="5213350"/>
          <p14:tracePt t="57457" x="2782888" y="5213350"/>
          <p14:tracePt t="57465" x="2794000" y="5213350"/>
          <p14:tracePt t="57476" x="2803525" y="5213350"/>
          <p14:tracePt t="57485" x="2813050" y="5213350"/>
          <p14:tracePt t="57936" x="2833688" y="5213350"/>
          <p14:tracePt t="57945" x="2863850" y="5203825"/>
          <p14:tracePt t="57954" x="2894013" y="5203825"/>
          <p14:tracePt t="57965" x="2924175" y="5194300"/>
          <p14:tracePt t="57973" x="2954338" y="5194300"/>
          <p14:tracePt t="57983" x="2984500" y="5194300"/>
          <p14:tracePt t="57992" x="3005138" y="5194300"/>
          <p14:tracePt t="58002" x="3035300" y="5194300"/>
          <p14:tracePt t="58011" x="3055938" y="5183188"/>
          <p14:tracePt t="58021" x="3074988" y="5183188"/>
          <p14:tracePt t="58032" x="3095625" y="5183188"/>
          <p14:tracePt t="58039" x="3125788" y="5183188"/>
          <p14:tracePt t="58049" x="3146425" y="5173663"/>
          <p14:tracePt t="58058" x="3176588" y="5173663"/>
          <p14:tracePt t="58067" x="3186113" y="5173663"/>
          <p14:tracePt t="58077" x="3206750" y="5173663"/>
          <p14:tracePt t="58086" x="3227388" y="5173663"/>
          <p14:tracePt t="58099" x="3257550" y="5164138"/>
          <p14:tracePt t="58105" x="3278188" y="5164138"/>
          <p14:tracePt t="58115" x="3317875" y="5164138"/>
          <p14:tracePt t="58124" x="3357563" y="5164138"/>
          <p14:tracePt t="58134" x="3417888" y="5164138"/>
          <p14:tracePt t="58143" x="3449638" y="5164138"/>
          <p14:tracePt t="58152" x="3479800" y="5164138"/>
          <p14:tracePt t="58161" x="3498850" y="5164138"/>
          <p14:tracePt t="58170" x="3519488" y="5164138"/>
          <p14:tracePt t="58182" x="3529013" y="5164138"/>
          <p14:tracePt t="58189" x="3549650" y="5164138"/>
          <p14:tracePt t="59400" x="3468688" y="5164138"/>
          <p14:tracePt t="59410" x="3317875" y="5173663"/>
          <p14:tracePt t="59419" x="3176588" y="5183188"/>
          <p14:tracePt t="59432" x="3025775" y="5194300"/>
          <p14:tracePt t="59438" x="2914650" y="5213350"/>
          <p14:tracePt t="59449" x="2824163" y="5245100"/>
          <p14:tracePt t="59457" x="2763838" y="5254625"/>
          <p14:tracePt t="59466" x="2692400" y="5275263"/>
          <p14:tracePt t="59475" x="2652713" y="5284788"/>
          <p14:tracePt t="59485" x="2601913" y="5305425"/>
          <p14:tracePt t="59495" x="2571750" y="5314950"/>
          <p14:tracePt t="59505" x="2551113" y="5324475"/>
          <p14:tracePt t="59515" x="2530475" y="5324475"/>
          <p14:tracePt t="59524" x="2511425" y="5324475"/>
          <p14:tracePt t="59533" x="2490788" y="5324475"/>
          <p14:tracePt t="59543" x="2470150" y="5335588"/>
          <p14:tracePt t="59552" x="2460625" y="5335588"/>
          <p14:tracePt t="59561" x="2451100" y="5335588"/>
          <p14:tracePt t="59571" x="2430463" y="5335588"/>
          <p14:tracePt t="59581" x="2409825" y="5335588"/>
          <p14:tracePt t="59590" x="2400300" y="5335588"/>
          <p14:tracePt t="59600" x="2379663" y="5345113"/>
          <p14:tracePt t="59609" x="2349500" y="5345113"/>
          <p14:tracePt t="59619" x="2319338" y="5345113"/>
          <p14:tracePt t="59632" x="2298700" y="5345113"/>
          <p14:tracePt t="59638" x="2268538" y="5354638"/>
          <p14:tracePt t="59649" x="2238375" y="5354638"/>
          <p14:tracePt t="59657" x="2208213" y="5354638"/>
          <p14:tracePt t="59667" x="2168525" y="5365750"/>
          <p14:tracePt t="59676" x="2127250" y="5375275"/>
          <p14:tracePt t="59687" x="2066925" y="5384800"/>
          <p14:tracePt t="59699" x="2036763" y="5395913"/>
          <p14:tracePt t="59706" x="2016125" y="5395913"/>
          <p14:tracePt t="59715" x="1997075" y="5405438"/>
          <p14:tracePt t="59725" x="1966913" y="5405438"/>
          <p14:tracePt t="59734" x="1955800" y="5405438"/>
          <p14:tracePt t="59745" x="1946275" y="5405438"/>
          <p14:tracePt t="59753" x="1925638" y="5405438"/>
          <p14:tracePt t="59773" x="1916113" y="5405438"/>
          <p14:tracePt t="59793" x="1906588" y="5416550"/>
          <p14:tracePt t="59811" x="1895475" y="5416550"/>
          <p14:tracePt t="59831" x="1885950" y="5416550"/>
          <p14:tracePt t="76260" x="2016125" y="5405438"/>
          <p14:tracePt t="76269" x="2298700" y="5365750"/>
          <p14:tracePt t="76279" x="2662238" y="5354638"/>
          <p14:tracePt t="76288" x="2995613" y="5354638"/>
          <p14:tracePt t="76296" x="3246438" y="5354638"/>
          <p14:tracePt t="76306" x="3468688" y="5375275"/>
          <p14:tracePt t="76316" x="3670300" y="5384800"/>
          <p14:tracePt t="76327" x="3902075" y="5395913"/>
          <p14:tracePt t="76335" x="4214813" y="5446713"/>
          <p14:tracePt t="76344" x="4497388" y="5476875"/>
          <p14:tracePt t="76354" x="4849813" y="5537200"/>
          <p14:tracePt t="76363" x="5192713" y="5597525"/>
          <p14:tracePt t="76372" x="5516563" y="5648325"/>
          <p14:tracePt t="76382" x="5808663" y="5718175"/>
          <p14:tracePt t="76393" x="6100763" y="5768975"/>
          <p14:tracePt t="76400" x="6392863" y="5829300"/>
          <p14:tracePt t="76410" x="6665913" y="5899150"/>
          <p14:tracePt t="76419" x="6877050" y="5940425"/>
          <p14:tracePt t="76429" x="7059613" y="5961063"/>
          <p14:tracePt t="76438" x="7189788" y="5991225"/>
          <p14:tracePt t="76447" x="7310438" y="6010275"/>
          <p14:tracePt t="76456" x="7402513" y="6021388"/>
          <p14:tracePt t="76466" x="7472363" y="6030913"/>
          <p14:tracePt t="76477" x="7523163" y="6030913"/>
          <p14:tracePt t="76802" x="7664450" y="5910263"/>
          <p14:tracePt t="76812" x="7886700" y="5738813"/>
          <p14:tracePt t="76821" x="8067675" y="5588000"/>
          <p14:tracePt t="76830" x="8167688" y="5526088"/>
          <p14:tracePt t="76839" x="8208963" y="5486400"/>
          <p14:tracePt t="76849" x="8229600" y="5456238"/>
          <p14:tracePt t="76861" x="8248650" y="5446713"/>
          <p14:tracePt t="76868" x="8259763" y="5435600"/>
          <p14:tracePt t="76886" x="8269288" y="5426075"/>
          <p14:tracePt t="76908" x="8269288" y="5405438"/>
          <p14:tracePt t="76915" x="8278813" y="5395913"/>
          <p14:tracePt t="76927" x="8289925" y="5384800"/>
          <p14:tracePt t="76934" x="8289925" y="5365750"/>
          <p14:tracePt t="76943" x="8299450" y="5335588"/>
          <p14:tracePt t="76952" x="8320088" y="5305425"/>
          <p14:tracePt t="76963" x="8329613" y="5264150"/>
          <p14:tracePt t="76971" x="8339138" y="5213350"/>
          <p14:tracePt t="76980" x="8350250" y="5143500"/>
          <p14:tracePt t="76990" x="8350250" y="5092700"/>
          <p14:tracePt t="77000" x="8359775" y="5032375"/>
          <p14:tracePt t="77011" x="8359775" y="4992688"/>
          <p14:tracePt t="77019" x="8359775" y="4962525"/>
          <p14:tracePt t="77028" x="8369300" y="4941888"/>
          <p14:tracePt t="77038" x="8369300" y="4921250"/>
          <p14:tracePt t="77047" x="8369300" y="4911725"/>
          <p14:tracePt t="77057" x="8369300" y="4891088"/>
          <p14:tracePt t="77066" x="8369300" y="4870450"/>
          <p14:tracePt t="77077" x="8369300" y="4860925"/>
          <p14:tracePt t="77084" x="8359775" y="4830763"/>
          <p14:tracePt t="77094" x="8350250" y="4800600"/>
          <p14:tracePt t="77102" x="8339138" y="4770438"/>
          <p14:tracePt t="77113" x="8308975" y="4719638"/>
          <p14:tracePt t="77122" x="8278813" y="4689475"/>
          <p14:tracePt t="77132" x="8259763" y="4638675"/>
          <p14:tracePt t="77144" x="8239125" y="4608513"/>
          <p14:tracePt t="77151" x="8208963" y="4589463"/>
          <p14:tracePt t="77160" x="8197850" y="4559300"/>
          <p14:tracePt t="77169" x="8178800" y="4548188"/>
          <p14:tracePt t="77178" x="8158163" y="4538663"/>
          <p14:tracePt t="77188" x="8148638" y="4518025"/>
          <p14:tracePt t="77197" x="8128000" y="4508500"/>
          <p14:tracePt t="77206" x="8107363" y="4487863"/>
          <p14:tracePt t="77217" x="8088313" y="4478338"/>
          <p14:tracePt t="77227" x="8067675" y="4467225"/>
          <p14:tracePt t="77235" x="8026400" y="4457700"/>
          <p14:tracePt t="77245" x="7977188" y="4457700"/>
          <p14:tracePt t="77254" x="7935913" y="4448175"/>
          <p14:tracePt t="77264" x="7886700" y="4448175"/>
          <p14:tracePt t="77272" x="7845425" y="4448175"/>
          <p14:tracePt t="77283" x="7785100" y="4448175"/>
          <p14:tracePt t="77294" x="7724775" y="4457700"/>
          <p14:tracePt t="77301" x="7683500" y="4467225"/>
          <p14:tracePt t="77310" x="7653338" y="4478338"/>
          <p14:tracePt t="77320" x="7623175" y="4487863"/>
          <p14:tracePt t="77330" x="7604125" y="4487863"/>
          <p14:tracePt t="77339" x="7583488" y="4487863"/>
          <p14:tracePt t="77349" x="7573963" y="4497388"/>
          <p14:tracePt t="77360" x="7562850" y="4497388"/>
          <p14:tracePt t="77368" x="7553325" y="4508500"/>
          <p14:tracePt t="77377" x="7543800" y="4527550"/>
          <p14:tracePt t="77387" x="7523163" y="4527550"/>
          <p14:tracePt t="77396" x="7523163" y="4548188"/>
          <p14:tracePt t="77407" x="7513638" y="4559300"/>
          <p14:tracePt t="77417" x="7502525" y="4568825"/>
          <p14:tracePt t="77428" x="7493000" y="4589463"/>
          <p14:tracePt t="77436" x="7481888" y="4608513"/>
          <p14:tracePt t="77445" x="7472363" y="4629150"/>
          <p14:tracePt t="77454" x="7472363" y="4659313"/>
          <p14:tracePt t="77464" x="7462838" y="4710113"/>
          <p14:tracePt t="77473" x="7451725" y="4749800"/>
          <p14:tracePt t="77482" x="7442200" y="4800600"/>
          <p14:tracePt t="77494" x="7432675" y="4860925"/>
          <p14:tracePt t="77501" x="7421563" y="4932363"/>
          <p14:tracePt t="77511" x="7412038" y="4992688"/>
          <p14:tracePt t="77521" x="7402513" y="5053013"/>
          <p14:tracePt t="77530" x="7391400" y="5113338"/>
          <p14:tracePt t="77540" x="7381875" y="5153025"/>
          <p14:tracePt t="77550" x="7381875" y="5183188"/>
          <p14:tracePt t="77560" x="7381875" y="5213350"/>
          <p14:tracePt t="77569" x="7381875" y="5245100"/>
          <p14:tracePt t="77579" x="7381875" y="5275263"/>
          <p14:tracePt t="77588" x="7381875" y="5305425"/>
          <p14:tracePt t="77597" x="7381875" y="5335588"/>
          <p14:tracePt t="77606" x="7381875" y="5354638"/>
          <p14:tracePt t="77616" x="7381875" y="5384800"/>
          <p14:tracePt t="77626" x="7381875" y="5405438"/>
          <p14:tracePt t="77635" x="7381875" y="5426075"/>
          <p14:tracePt t="77645" x="7391400" y="5456238"/>
          <p14:tracePt t="77654" x="7402513" y="5476875"/>
          <p14:tracePt t="77664" x="7412038" y="5507038"/>
          <p14:tracePt t="77674" x="7421563" y="5537200"/>
          <p14:tracePt t="77683" x="7432675" y="5556250"/>
          <p14:tracePt t="77693" x="7451725" y="5576888"/>
          <p14:tracePt t="77702" x="7462838" y="5597525"/>
          <p14:tracePt t="77712" x="7481888" y="5627688"/>
          <p14:tracePt t="77721" x="7493000" y="5648325"/>
          <p14:tracePt t="77731" x="7523163" y="5667375"/>
          <p14:tracePt t="77740" x="7543800" y="5697538"/>
          <p14:tracePt t="77750" x="7553325" y="5718175"/>
          <p14:tracePt t="77760" x="7593013" y="5738813"/>
          <p14:tracePt t="77769" x="7613650" y="5768975"/>
          <p14:tracePt t="77778" x="7634288" y="5778500"/>
          <p14:tracePt t="77787" x="7653338" y="5789613"/>
          <p14:tracePt t="77797" x="7694613" y="5799138"/>
          <p14:tracePt t="77807" x="7715250" y="5808663"/>
          <p14:tracePt t="77816" x="7754938" y="5819775"/>
          <p14:tracePt t="77827" x="7785100" y="5829300"/>
          <p14:tracePt t="77835" x="7815263" y="5829300"/>
          <p14:tracePt t="77844" x="7866063" y="5838825"/>
          <p14:tracePt t="77853" x="7896225" y="5849938"/>
          <p14:tracePt t="77863" x="7935913" y="5849938"/>
          <p14:tracePt t="77872" x="7966075" y="5849938"/>
          <p14:tracePt t="77881" x="7996238" y="5849938"/>
          <p14:tracePt t="77893" x="8026400" y="5849938"/>
          <p14:tracePt t="77909" x="8047038" y="5849938"/>
          <p14:tracePt t="77911" x="8058150" y="5849938"/>
          <p14:tracePt t="77919" x="8077200" y="5849938"/>
          <p14:tracePt t="77929" x="8097838" y="5849938"/>
          <p14:tracePt t="77938" x="8118475" y="5849938"/>
          <p14:tracePt t="77948" x="8128000" y="5849938"/>
          <p14:tracePt t="77957" x="8137525" y="5849938"/>
          <p14:tracePt t="77967" x="8158163" y="5849938"/>
          <p14:tracePt t="77976" x="8158163" y="5838825"/>
          <p14:tracePt t="77986" x="8167688" y="5838825"/>
          <p14:tracePt t="77995" x="8178800" y="5838825"/>
          <p14:tracePt t="78004" x="8188325" y="5838825"/>
          <p14:tracePt t="78014" x="8197850" y="5829300"/>
          <p14:tracePt t="78027" x="8197850" y="5819775"/>
          <p14:tracePt t="78033" x="8218488" y="5819775"/>
          <p14:tracePt t="78043" x="8218488" y="5808663"/>
          <p14:tracePt t="78052" x="8239125" y="5799138"/>
          <p14:tracePt t="78061" x="8248650" y="5789613"/>
          <p14:tracePt t="78070" x="8259763" y="5768975"/>
          <p14:tracePt t="78081" x="8269288" y="5748338"/>
          <p14:tracePt t="78090" x="8289925" y="5727700"/>
          <p14:tracePt t="78100" x="8299450" y="5688013"/>
          <p14:tracePt t="78110" x="8320088" y="5667375"/>
          <p14:tracePt t="78119" x="8329613" y="5637213"/>
          <p14:tracePt t="78128" x="8350250" y="5607050"/>
          <p14:tracePt t="78137" x="8359775" y="5576888"/>
          <p14:tracePt t="78147" x="8369300" y="5546725"/>
          <p14:tracePt t="78156" x="8389938" y="5526088"/>
          <p14:tracePt t="78166" x="8389938" y="5495925"/>
          <p14:tracePt t="78177" x="8401050" y="5476875"/>
          <p14:tracePt t="78184" x="8420100" y="5435600"/>
          <p14:tracePt t="78194" x="8431213" y="5384800"/>
          <p14:tracePt t="78203" x="8440738" y="5345113"/>
          <p14:tracePt t="78212" x="8450263" y="5284788"/>
          <p14:tracePt t="78222" x="8450263" y="5245100"/>
          <p14:tracePt t="78232" x="8461375" y="5213350"/>
          <p14:tracePt t="78243" x="8470900" y="5173663"/>
          <p14:tracePt t="78251" x="8480425" y="5143500"/>
          <p14:tracePt t="78260" x="8491538" y="5103813"/>
          <p14:tracePt t="78269" x="8491538" y="5073650"/>
          <p14:tracePt t="78278" x="8491538" y="5041900"/>
          <p14:tracePt t="78288" x="8491538" y="5011738"/>
          <p14:tracePt t="78297" x="8491538" y="4981575"/>
          <p14:tracePt t="78310" x="8491538" y="4951413"/>
          <p14:tracePt t="78316" x="8491538" y="4911725"/>
          <p14:tracePt t="78327" x="8491538" y="4870450"/>
          <p14:tracePt t="78335" x="8491538" y="4821238"/>
          <p14:tracePt t="78344" x="8480425" y="4760913"/>
          <p14:tracePt t="78354" x="8470900" y="4719638"/>
          <p14:tracePt t="78364" x="8461375" y="4659313"/>
          <p14:tracePt t="78376" x="8440738" y="4608513"/>
          <p14:tracePt t="78383" x="8431213" y="4578350"/>
          <p14:tracePt t="78393" x="8420100" y="4548188"/>
          <p14:tracePt t="78402" x="8410575" y="4527550"/>
          <p14:tracePt t="78411" x="8389938" y="4508500"/>
          <p14:tracePt t="78421" x="8380413" y="4487863"/>
          <p14:tracePt t="78431" x="8359775" y="4457700"/>
          <p14:tracePt t="78443" x="8329613" y="4437063"/>
          <p14:tracePt t="78449" x="8308975" y="4418013"/>
          <p14:tracePt t="78460" x="8289925" y="4397375"/>
          <p14:tracePt t="78468" x="8269288" y="4376738"/>
          <p14:tracePt t="78477" x="8229600" y="4356100"/>
          <p14:tracePt t="78487" x="8197850" y="4337050"/>
          <p14:tracePt t="78496" x="8148638" y="4316413"/>
          <p14:tracePt t="78506" x="8088313" y="4295775"/>
          <p14:tracePt t="78516" x="8037513" y="4276725"/>
          <p14:tracePt t="78527" x="7977188" y="4256088"/>
          <p14:tracePt t="78535" x="7935913" y="4246563"/>
          <p14:tracePt t="78545" x="7886700" y="4246563"/>
          <p14:tracePt t="78554" x="7835900" y="4246563"/>
          <p14:tracePt t="78563" x="7794625" y="4246563"/>
          <p14:tracePt t="78573" x="7745413" y="4246563"/>
          <p14:tracePt t="78582" x="7683500" y="4246563"/>
          <p14:tracePt t="78593" x="7623175" y="4265613"/>
          <p14:tracePt t="78601" x="7583488" y="4276725"/>
          <p14:tracePt t="78611" x="7532688" y="4295775"/>
          <p14:tracePt t="78620" x="7502525" y="4306888"/>
          <p14:tracePt t="78630" x="7481888" y="4316413"/>
          <p14:tracePt t="78640" x="7462838" y="4325938"/>
          <p14:tracePt t="78648" x="7451725" y="4346575"/>
          <p14:tracePt t="78661" x="7442200" y="4346575"/>
          <p14:tracePt t="78668" x="7442200" y="4367213"/>
          <p14:tracePt t="78677" x="7421563" y="4397375"/>
          <p14:tracePt t="78687" x="7412038" y="4418013"/>
          <p14:tracePt t="78696" x="7412038" y="4448175"/>
          <p14:tracePt t="78706" x="7391400" y="4487863"/>
          <p14:tracePt t="78715" x="7372350" y="4548188"/>
          <p14:tracePt t="78726" x="7361238" y="4619625"/>
          <p14:tracePt t="78735" x="7351713" y="4679950"/>
          <p14:tracePt t="78744" x="7342188" y="4760913"/>
          <p14:tracePt t="78753" x="7342188" y="4830763"/>
          <p14:tracePt t="78763" x="7342188" y="4911725"/>
          <p14:tracePt t="78772" x="7342188" y="4992688"/>
          <p14:tracePt t="78781" x="7342188" y="5053013"/>
          <p14:tracePt t="78793" x="7342188" y="5113338"/>
          <p14:tracePt t="78800" x="7351713" y="5183188"/>
          <p14:tracePt t="78810" x="7361238" y="5224463"/>
          <p14:tracePt t="78819" x="7372350" y="5284788"/>
          <p14:tracePt t="78829" x="7381875" y="5324475"/>
          <p14:tracePt t="78838" x="7402513" y="5384800"/>
          <p14:tracePt t="78848" x="7421563" y="5446713"/>
          <p14:tracePt t="78860" x="7432675" y="5495925"/>
          <p14:tracePt t="78866" x="7451725" y="5546725"/>
          <p14:tracePt t="78876" x="7462838" y="5567363"/>
          <p14:tracePt t="78891" x="7481888" y="5597525"/>
          <p14:tracePt t="78895" x="7493000" y="5637213"/>
          <p14:tracePt t="78904" x="7502525" y="5648325"/>
          <p14:tracePt t="78913" x="7513638" y="5667375"/>
          <p14:tracePt t="78923" x="7532688" y="5688013"/>
          <p14:tracePt t="78933" x="7543800" y="5708650"/>
          <p14:tracePt t="78943" x="7562850" y="5727700"/>
          <p14:tracePt t="78952" x="7583488" y="5748338"/>
          <p14:tracePt t="78962" x="7604125" y="5768975"/>
          <p14:tracePt t="78971" x="7623175" y="5789613"/>
          <p14:tracePt t="78980" x="7653338" y="5808663"/>
          <p14:tracePt t="78993" x="7673975" y="5808663"/>
          <p14:tracePt t="78999" x="7704138" y="5829300"/>
          <p14:tracePt t="79010" x="7764463" y="5838825"/>
          <p14:tracePt t="79017" x="7835900" y="5849938"/>
          <p14:tracePt t="79028" x="7926388" y="5849938"/>
          <p14:tracePt t="79037" x="8047038" y="5849938"/>
          <p14:tracePt t="79046" x="8188325" y="5808663"/>
          <p14:tracePt t="79056" x="8259763" y="5799138"/>
          <p14:tracePt t="79066" x="8308975" y="5789613"/>
          <p14:tracePt t="79076" x="8350250" y="5768975"/>
          <p14:tracePt t="79085" x="8369300" y="5759450"/>
          <p14:tracePt t="79094" x="8380413" y="5759450"/>
          <p14:tracePt t="79103" x="8401050" y="5748338"/>
          <p14:tracePt t="79113" x="8401050" y="5738813"/>
          <p14:tracePt t="79122" x="8410575" y="5738813"/>
          <p14:tracePt t="79132" x="8410575" y="5727700"/>
          <p14:tracePt t="79160" x="8410575" y="5718175"/>
          <p14:tracePt t="79169" x="8410575" y="5708650"/>
          <p14:tracePt t="79188" x="8410575" y="5688013"/>
          <p14:tracePt t="79209" x="8410575" y="5678488"/>
          <p14:tracePt t="79226" x="8410575" y="5667375"/>
          <p14:tracePt t="79244" x="8410575" y="5657850"/>
          <p14:tracePt t="79253" x="8410575" y="5648325"/>
          <p14:tracePt t="107513" x="8118475" y="5486400"/>
          <p14:tracePt t="107522" x="7442200" y="5122863"/>
          <p14:tracePt t="107532" x="6777038" y="4749800"/>
          <p14:tracePt t="107542" x="6151563" y="4387850"/>
          <p14:tracePt t="107552" x="5475288" y="3952875"/>
          <p14:tracePt t="107561" x="4870450" y="3519488"/>
          <p14:tracePt t="107570" x="4346575" y="3095625"/>
          <p14:tracePt t="107580" x="3902075" y="2733675"/>
          <p14:tracePt t="107589" x="3529013" y="2390775"/>
          <p14:tracePt t="107602" x="3267075" y="2138363"/>
          <p14:tracePt t="107608" x="3086100" y="1955800"/>
          <p14:tracePt t="107619" x="2984500" y="1855788"/>
          <p14:tracePt t="107627" x="2944813" y="1804988"/>
          <p14:tracePt t="107638" x="2935288" y="1784350"/>
          <p14:tracePt t="107645" x="2924175" y="1765300"/>
          <p14:tracePt t="107838" x="2701925" y="1714500"/>
          <p14:tracePt t="107847" x="1985963" y="1452563"/>
          <p14:tracePt t="107857" x="1250950" y="1190625"/>
          <p14:tracePt t="107868" x="493713" y="836613"/>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E5C7CC1-C6DF-432B-B13E-1976C5D962AB}"/>
              </a:ext>
            </a:extLst>
          </p:cNvPr>
          <p:cNvSpPr txBox="1"/>
          <p:nvPr/>
        </p:nvSpPr>
        <p:spPr>
          <a:xfrm>
            <a:off x="425302" y="467833"/>
            <a:ext cx="7549117" cy="369332"/>
          </a:xfrm>
          <a:prstGeom prst="rect">
            <a:avLst/>
          </a:prstGeom>
          <a:noFill/>
        </p:spPr>
        <p:txBody>
          <a:bodyPr wrap="square" rtlCol="0">
            <a:spAutoFit/>
          </a:bodyPr>
          <a:lstStyle/>
          <a:p>
            <a:r>
              <a:rPr lang="en-GB" dirty="0"/>
              <a:t>What about the rest of our body?</a:t>
            </a:r>
          </a:p>
        </p:txBody>
      </p:sp>
      <p:sp>
        <p:nvSpPr>
          <p:cNvPr id="3" name="TextBox 2">
            <a:extLst>
              <a:ext uri="{FF2B5EF4-FFF2-40B4-BE49-F238E27FC236}">
                <a16:creationId xmlns:a16="http://schemas.microsoft.com/office/drawing/2014/main" id="{583CE774-FF71-4B03-9A91-0D4C864D98FC}"/>
              </a:ext>
            </a:extLst>
          </p:cNvPr>
          <p:cNvSpPr txBox="1"/>
          <p:nvPr/>
        </p:nvSpPr>
        <p:spPr>
          <a:xfrm>
            <a:off x="563526" y="1233377"/>
            <a:ext cx="2541181" cy="5355312"/>
          </a:xfrm>
          <a:prstGeom prst="rect">
            <a:avLst/>
          </a:prstGeom>
          <a:noFill/>
        </p:spPr>
        <p:txBody>
          <a:bodyPr wrap="square" rtlCol="0">
            <a:spAutoFit/>
          </a:bodyPr>
          <a:lstStyle/>
          <a:p>
            <a:r>
              <a:rPr lang="en-GB" dirty="0"/>
              <a:t>Skeleton</a:t>
            </a:r>
          </a:p>
          <a:p>
            <a:endParaRPr lang="en-GB" dirty="0"/>
          </a:p>
          <a:p>
            <a:r>
              <a:rPr lang="en-GB" dirty="0"/>
              <a:t>Arms</a:t>
            </a:r>
          </a:p>
          <a:p>
            <a:endParaRPr lang="en-GB" dirty="0"/>
          </a:p>
          <a:p>
            <a:r>
              <a:rPr lang="en-GB" dirty="0"/>
              <a:t>Elbows</a:t>
            </a:r>
          </a:p>
          <a:p>
            <a:endParaRPr lang="en-GB" dirty="0"/>
          </a:p>
          <a:p>
            <a:r>
              <a:rPr lang="en-GB" dirty="0"/>
              <a:t>Wrists</a:t>
            </a:r>
          </a:p>
          <a:p>
            <a:endParaRPr lang="en-GB" dirty="0"/>
          </a:p>
          <a:p>
            <a:r>
              <a:rPr lang="en-GB" dirty="0"/>
              <a:t>Fingers</a:t>
            </a:r>
          </a:p>
          <a:p>
            <a:endParaRPr lang="en-GB" dirty="0"/>
          </a:p>
          <a:p>
            <a:r>
              <a:rPr lang="en-GB" dirty="0"/>
              <a:t>Legs</a:t>
            </a:r>
          </a:p>
          <a:p>
            <a:endParaRPr lang="en-GB" dirty="0"/>
          </a:p>
          <a:p>
            <a:r>
              <a:rPr lang="en-GB" dirty="0"/>
              <a:t>Feet</a:t>
            </a:r>
          </a:p>
          <a:p>
            <a:endParaRPr lang="en-GB" dirty="0"/>
          </a:p>
          <a:p>
            <a:r>
              <a:rPr lang="en-GB" dirty="0"/>
              <a:t>Toes</a:t>
            </a:r>
          </a:p>
          <a:p>
            <a:endParaRPr lang="en-GB" dirty="0"/>
          </a:p>
          <a:p>
            <a:r>
              <a:rPr lang="en-GB" dirty="0"/>
              <a:t>Knees</a:t>
            </a:r>
          </a:p>
          <a:p>
            <a:endParaRPr lang="en-GB" dirty="0"/>
          </a:p>
          <a:p>
            <a:r>
              <a:rPr lang="en-GB" dirty="0"/>
              <a:t>Hips</a:t>
            </a:r>
          </a:p>
        </p:txBody>
      </p:sp>
      <p:pic>
        <p:nvPicPr>
          <p:cNvPr id="4098" name="Picture 2" descr="See the source image">
            <a:extLst>
              <a:ext uri="{FF2B5EF4-FFF2-40B4-BE49-F238E27FC236}">
                <a16:creationId xmlns:a16="http://schemas.microsoft.com/office/drawing/2014/main" id="{BF2E9DE6-B22E-429A-B115-11167E357D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7770" y="300698"/>
            <a:ext cx="3471545" cy="6256603"/>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F2EFFDAD-4CA2-4716-A610-1C973F601DF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90412727"/>
      </p:ext>
    </p:extLst>
  </p:cSld>
  <p:clrMapOvr>
    <a:masterClrMapping/>
  </p:clrMapOvr>
  <mc:AlternateContent xmlns:mc="http://schemas.openxmlformats.org/markup-compatibility/2006" xmlns:p14="http://schemas.microsoft.com/office/powerpoint/2010/main">
    <mc:Choice Requires="p14">
      <p:transition spd="slow" p14:dur="2000" advTm="48884"/>
    </mc:Choice>
    <mc:Fallback xmlns="">
      <p:transition spd="slow" advTm="488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32627" x="222250" y="534988"/>
          <p14:tracePt t="32636" x="312738" y="615950"/>
          <p14:tracePt t="32647" x="363538" y="676275"/>
          <p14:tracePt t="32655" x="403225" y="725488"/>
          <p14:tracePt t="32665" x="433388" y="746125"/>
          <p14:tracePt t="32674" x="454025" y="776288"/>
          <p14:tracePt t="32683" x="463550" y="787400"/>
          <p14:tracePt t="32693" x="474663" y="796925"/>
          <p14:tracePt t="32702" x="493713" y="827088"/>
          <p14:tracePt t="32715" x="504825" y="836613"/>
          <p14:tracePt t="32721" x="514350" y="847725"/>
          <p14:tracePt t="32730" x="523875" y="866775"/>
          <p14:tracePt t="32740" x="544513" y="877888"/>
          <p14:tracePt t="32749" x="554038" y="896938"/>
          <p14:tracePt t="32759" x="565150" y="896938"/>
          <p14:tracePt t="32768" x="574675" y="927100"/>
          <p14:tracePt t="32781" x="584200" y="938213"/>
          <p14:tracePt t="33059" x="646113" y="977900"/>
          <p14:tracePt t="33068" x="746125" y="1089025"/>
          <p14:tracePt t="33080" x="847725" y="1179513"/>
          <p14:tracePt t="33087" x="917575" y="1250950"/>
          <p14:tracePt t="33097" x="957263" y="1290638"/>
          <p14:tracePt t="33106" x="977900" y="1311275"/>
          <p14:tracePt t="33115" x="998538" y="1320800"/>
          <p14:tracePt t="33125" x="1019175" y="1341438"/>
          <p14:tracePt t="33135" x="1028700" y="1350963"/>
          <p14:tracePt t="33147" x="1049338" y="1362075"/>
          <p14:tracePt t="33154" x="1049338" y="1371600"/>
          <p14:tracePt t="33164" x="1068388" y="1392238"/>
          <p14:tracePt t="33173" x="1079500" y="1401763"/>
          <p14:tracePt t="33182" x="1089025" y="1422400"/>
          <p14:tracePt t="33191" x="1098550" y="1431925"/>
          <p14:tracePt t="33201" x="1119188" y="1441450"/>
          <p14:tracePt t="33214" x="1119188" y="1462088"/>
          <p14:tracePt t="33220" x="1128713" y="1473200"/>
          <p14:tracePt t="33230" x="1139825" y="1482725"/>
          <p14:tracePt t="33248" x="1149350" y="1492250"/>
          <p14:tracePt t="33267" x="1160463" y="1512888"/>
          <p14:tracePt t="33280" x="1169988" y="1512888"/>
          <p14:tracePt t="33286" x="1169988" y="1533525"/>
          <p14:tracePt t="33297" x="1190625" y="1543050"/>
          <p14:tracePt t="33305" x="1200150" y="1552575"/>
          <p14:tracePt t="33315" x="1209675" y="1563688"/>
          <p14:tracePt t="33324" x="1220788" y="1573213"/>
          <p14:tracePt t="33333" x="1230313" y="1593850"/>
          <p14:tracePt t="33343" x="1239838" y="1603375"/>
          <p14:tracePt t="33353" x="1250950" y="1612900"/>
          <p14:tracePt t="33363" x="1270000" y="1624013"/>
          <p14:tracePt t="33372" x="1270000" y="1633538"/>
          <p14:tracePt t="33381" x="1290638" y="1654175"/>
          <p14:tracePt t="33390" x="1300163" y="1663700"/>
          <p14:tracePt t="33399" x="1311275" y="1674813"/>
          <p14:tracePt t="33979" x="1311275" y="1693863"/>
          <p14:tracePt t="33989" x="1311275" y="1714500"/>
          <p14:tracePt t="33998" x="1311275" y="1735138"/>
          <p14:tracePt t="34007" x="1311275" y="1754188"/>
          <p14:tracePt t="34017" x="1311275" y="1765300"/>
          <p14:tracePt t="34026" x="1311275" y="1774825"/>
          <p14:tracePt t="34036" x="1311275" y="1795463"/>
          <p14:tracePt t="34055" x="1311275" y="1804988"/>
          <p14:tracePt t="34065" x="1300163" y="1825625"/>
          <p14:tracePt t="34083" x="1300163" y="1835150"/>
          <p14:tracePt t="34093" x="1300163" y="1846263"/>
          <p14:tracePt t="34102" x="1290638" y="1855788"/>
          <p14:tracePt t="34113" x="1290638" y="1865313"/>
          <p14:tracePt t="34121" x="1290638" y="1876425"/>
          <p14:tracePt t="34131" x="1290638" y="1895475"/>
          <p14:tracePt t="34150" x="1290638" y="1906588"/>
          <p14:tracePt t="34160" x="1290638" y="1925638"/>
          <p14:tracePt t="34170" x="1290638" y="1946275"/>
          <p14:tracePt t="34180" x="1290638" y="1966913"/>
          <p14:tracePt t="34189" x="1290638" y="1987550"/>
          <p14:tracePt t="34198" x="1290638" y="1997075"/>
          <p14:tracePt t="34208" x="1290638" y="2017713"/>
          <p14:tracePt t="34217" x="1290638" y="2027238"/>
          <p14:tracePt t="34230" x="1290638" y="2036763"/>
          <p14:tracePt t="34236" x="1290638" y="2047875"/>
          <p14:tracePt t="34256" x="1290638" y="2057400"/>
          <p14:tracePt t="34266" x="1290638" y="2066925"/>
          <p14:tracePt t="34285" x="1290638" y="2078038"/>
          <p14:tracePt t="34297" x="1290638" y="2087563"/>
          <p14:tracePt t="34313" x="1290638" y="2097088"/>
          <p14:tracePt t="34323" x="1290638" y="2108200"/>
          <p14:tracePt t="34332" x="1290638" y="2117725"/>
          <p14:tracePt t="34352" x="1290638" y="2127250"/>
          <p14:tracePt t="34371" x="1290638" y="2138363"/>
          <p14:tracePt t="34390" x="1290638" y="2147888"/>
          <p14:tracePt t="34419" x="1290638" y="2159000"/>
          <p14:tracePt t="34457" x="1290638" y="2168525"/>
          <p14:tracePt t="34535" x="1290638" y="2178050"/>
          <p14:tracePt t="34785" x="1290638" y="2189163"/>
          <p14:tracePt t="34832" x="1300163" y="2189163"/>
          <p14:tracePt t="34841" x="1300163" y="2198688"/>
          <p14:tracePt t="34851" x="1311275" y="2198688"/>
          <p14:tracePt t="34871" x="1320800" y="2219325"/>
          <p14:tracePt t="34880" x="1331913" y="2219325"/>
          <p14:tracePt t="34890" x="1341438" y="2238375"/>
          <p14:tracePt t="34899" x="1341438" y="2249488"/>
          <p14:tracePt t="34908" x="1362075" y="2268538"/>
          <p14:tracePt t="34917" x="1381125" y="2298700"/>
          <p14:tracePt t="34930" x="1401763" y="2349500"/>
          <p14:tracePt t="34936" x="1431925" y="2400300"/>
          <p14:tracePt t="34947" x="1452563" y="2439988"/>
          <p14:tracePt t="34955" x="1462088" y="2470150"/>
          <p14:tracePt t="34965" x="1471613" y="2501900"/>
          <p14:tracePt t="34975" x="1482725" y="2520950"/>
          <p14:tracePt t="34985" x="1482725" y="2532063"/>
          <p14:tracePt t="34997" x="1492250" y="2541588"/>
          <p14:tracePt t="35004" x="1492250" y="2562225"/>
          <p14:tracePt t="35013" x="1492250" y="2571750"/>
          <p14:tracePt t="35022" x="1503363" y="2581275"/>
          <p14:tracePt t="35032" x="1503363" y="2592388"/>
          <p14:tracePt t="35041" x="1503363" y="2601913"/>
          <p14:tracePt t="35050" x="1503363" y="2611438"/>
          <p14:tracePt t="35063" x="1512888" y="2611438"/>
          <p14:tracePt t="35069" x="1512888" y="2622550"/>
          <p14:tracePt t="35089" x="1512888" y="2632075"/>
          <p14:tracePt t="35099" x="1522413" y="2641600"/>
          <p14:tracePt t="35117" x="1522413" y="2652713"/>
          <p14:tracePt t="35146" x="1522413" y="2662238"/>
          <p14:tracePt t="35183" x="1522413" y="2673350"/>
          <p14:tracePt t="35213" x="1522413" y="2682875"/>
          <p14:tracePt t="35829" x="1522413" y="2692400"/>
          <p14:tracePt t="35857" x="1522413" y="2703513"/>
          <p14:tracePt t="35877" x="1522413" y="2713038"/>
          <p14:tracePt t="35887" x="1522413" y="2722563"/>
          <p14:tracePt t="35906" x="1512888" y="2733675"/>
          <p14:tracePt t="35916" x="1512888" y="2752725"/>
          <p14:tracePt t="35925" x="1512888" y="2763838"/>
          <p14:tracePt t="35935" x="1512888" y="2773363"/>
          <p14:tracePt t="35947" x="1503363" y="2794000"/>
          <p14:tracePt t="35954" x="1503363" y="2803525"/>
          <p14:tracePt t="35963" x="1492250" y="2813050"/>
          <p14:tracePt t="35973" x="1492250" y="2833688"/>
          <p14:tracePt t="35983" x="1492250" y="2844800"/>
          <p14:tracePt t="35992" x="1492250" y="2854325"/>
          <p14:tracePt t="36001" x="1482725" y="2863850"/>
          <p14:tracePt t="36013" x="1482725" y="2874963"/>
          <p14:tracePt t="36020" x="1471613" y="2894013"/>
          <p14:tracePt t="36029" x="1471613" y="2914650"/>
          <p14:tracePt t="36040" x="1462088" y="2935288"/>
          <p14:tracePt t="36049" x="1452563" y="2954338"/>
          <p14:tracePt t="36058" x="1441450" y="2965450"/>
          <p14:tracePt t="36068" x="1441450" y="2995613"/>
          <p14:tracePt t="36079" x="1441450" y="3005138"/>
          <p14:tracePt t="36087" x="1431925" y="3005138"/>
          <p14:tracePt t="36097" x="1431925" y="3016250"/>
          <p14:tracePt t="36106" x="1431925" y="3025775"/>
          <p14:tracePt t="36115" x="1431925" y="3035300"/>
          <p14:tracePt t="36125" x="1422400" y="3035300"/>
          <p14:tracePt t="36134" x="1422400" y="3055938"/>
          <p14:tracePt t="36147" x="1411288" y="3055938"/>
          <p14:tracePt t="36153" x="1411288" y="3065463"/>
          <p14:tracePt t="36163" x="1411288" y="3076575"/>
          <p14:tracePt t="36172" x="1401763" y="3086100"/>
          <p14:tracePt t="36182" x="1401763" y="3095625"/>
          <p14:tracePt t="36200" x="1401763" y="3106738"/>
          <p14:tracePt t="36209" x="1392238" y="3106738"/>
          <p14:tracePt t="36219" x="1392238" y="3116263"/>
          <p14:tracePt t="36229" x="1392238" y="3125788"/>
          <p14:tracePt t="36247" x="1381125" y="3136900"/>
          <p14:tracePt t="36257" x="1381125" y="3146425"/>
          <p14:tracePt t="36266" x="1371600" y="3155950"/>
          <p14:tracePt t="36279" x="1371600" y="3167063"/>
          <p14:tracePt t="36286" x="1371600" y="3176588"/>
          <p14:tracePt t="36296" x="1362075" y="3187700"/>
          <p14:tracePt t="36306" x="1362075" y="3197225"/>
          <p14:tracePt t="36315" x="1362075" y="3206750"/>
          <p14:tracePt t="36343" x="1362075" y="3217863"/>
          <p14:tracePt t="36353" x="1350963" y="3217863"/>
          <p14:tracePt t="36372" x="1350963" y="3227388"/>
          <p14:tracePt t="36391" x="1341438" y="3227388"/>
          <p14:tracePt t="36420" x="1341438" y="3236913"/>
          <p14:tracePt t="36458" x="1341438" y="3248025"/>
          <p14:tracePt t="36632" x="1341438" y="3257550"/>
          <p14:tracePt t="36651" x="1341438" y="3267075"/>
          <p14:tracePt t="36668" x="1350963" y="3278188"/>
          <p14:tracePt t="36679" x="1350963" y="3287713"/>
          <p14:tracePt t="36688" x="1362075" y="3297238"/>
          <p14:tracePt t="36697" x="1362075" y="3308350"/>
          <p14:tracePt t="36708" x="1371600" y="3317875"/>
          <p14:tracePt t="36717" x="1381125" y="3338513"/>
          <p14:tracePt t="36726" x="1381125" y="3359150"/>
          <p14:tracePt t="36736" x="1392238" y="3378200"/>
          <p14:tracePt t="36746" x="1401763" y="3398838"/>
          <p14:tracePt t="36754" x="1411288" y="3429000"/>
          <p14:tracePt t="36763" x="1422400" y="3449638"/>
          <p14:tracePt t="36773" x="1422400" y="3468688"/>
          <p14:tracePt t="36782" x="1431925" y="3479800"/>
          <p14:tracePt t="36792" x="1431925" y="3498850"/>
          <p14:tracePt t="36801" x="1431925" y="3509963"/>
          <p14:tracePt t="36813" x="1441450" y="3519488"/>
          <p14:tracePt t="36831" x="1441450" y="3530600"/>
          <p14:tracePt t="36839" x="1441450" y="3540125"/>
          <p14:tracePt t="36849" x="1452563" y="3540125"/>
          <p14:tracePt t="36859" x="1452563" y="3549650"/>
          <p14:tracePt t="36868" x="1452563" y="3560763"/>
          <p14:tracePt t="36888" x="1452563" y="3570288"/>
          <p14:tracePt t="36907" x="1462088" y="3579813"/>
          <p14:tracePt t="36925" x="1462088" y="3590925"/>
          <p14:tracePt t="36935" x="1462088" y="3600450"/>
          <p14:tracePt t="36964" x="1462088" y="3609975"/>
          <p14:tracePt t="36983" x="1462088" y="3621088"/>
          <p14:tracePt t="37012" x="1462088" y="3630613"/>
          <p14:tracePt t="37020" x="1462088" y="3640138"/>
          <p14:tracePt t="37039" x="1462088" y="3651250"/>
          <p14:tracePt t="37058" x="1462088" y="3660775"/>
          <p14:tracePt t="37096" x="1462088" y="3670300"/>
          <p14:tracePt t="37115" x="1462088" y="3681413"/>
          <p14:tracePt t="37842" x="1462088" y="3702050"/>
          <p14:tracePt t="37851" x="1452563" y="3721100"/>
          <p14:tracePt t="37863" x="1452563" y="3751263"/>
          <p14:tracePt t="37870" x="1441450" y="3792538"/>
          <p14:tracePt t="37879" x="1431925" y="3811588"/>
          <p14:tracePt t="37888" x="1431925" y="3832225"/>
          <p14:tracePt t="37899" x="1422400" y="3852863"/>
          <p14:tracePt t="37908" x="1422400" y="3862388"/>
          <p14:tracePt t="37917" x="1411288" y="3883025"/>
          <p14:tracePt t="37929" x="1401763" y="3892550"/>
          <p14:tracePt t="37936" x="1401763" y="3913188"/>
          <p14:tracePt t="37955" x="1392238" y="3922713"/>
          <p14:tracePt t="37964" x="1381125" y="3922713"/>
          <p14:tracePt t="37974" x="1381125" y="3933825"/>
          <p14:tracePt t="37983" x="1381125" y="3943350"/>
          <p14:tracePt t="37996" x="1371600" y="3952875"/>
          <p14:tracePt t="38003" x="1371600" y="3963988"/>
          <p14:tracePt t="38012" x="1362075" y="3963988"/>
          <p14:tracePt t="38022" x="1350963" y="3983038"/>
          <p14:tracePt t="38040" x="1341438" y="4003675"/>
          <p14:tracePt t="38050" x="1341438" y="4013200"/>
          <p14:tracePt t="38062" x="1320800" y="4024313"/>
          <p14:tracePt t="38069" x="1320800" y="4033838"/>
          <p14:tracePt t="38079" x="1311275" y="4044950"/>
          <p14:tracePt t="38088" x="1300163" y="4054475"/>
          <p14:tracePt t="38098" x="1300163" y="4064000"/>
          <p14:tracePt t="38107" x="1290638" y="4075113"/>
          <p14:tracePt t="38117" x="1281113" y="4084638"/>
          <p14:tracePt t="38129" x="1281113" y="4094163"/>
          <p14:tracePt t="38135" x="1270000" y="4105275"/>
          <p14:tracePt t="38146" x="1270000" y="4114800"/>
          <p14:tracePt t="38154" x="1260475" y="4135438"/>
          <p14:tracePt t="38165" x="1250950" y="4144963"/>
          <p14:tracePt t="38173" x="1250950" y="4154488"/>
          <p14:tracePt t="38183" x="1239838" y="4175125"/>
          <p14:tracePt t="38195" x="1239838" y="4184650"/>
          <p14:tracePt t="38210" x="1230313" y="4195763"/>
          <p14:tracePt t="38213" x="1220788" y="4216400"/>
          <p14:tracePt t="38231" x="1220788" y="4225925"/>
          <p14:tracePt t="38241" x="1220788" y="4235450"/>
          <p14:tracePt t="38250" x="1209675" y="4246563"/>
          <p14:tracePt t="38269" x="1209675" y="4256088"/>
          <p14:tracePt t="38298" x="1209675" y="4265613"/>
          <p14:tracePt t="38317" x="1209675" y="4276725"/>
          <p14:tracePt t="38328" x="1200150" y="4276725"/>
          <p14:tracePt t="38336" x="1200150" y="4286250"/>
          <p14:tracePt t="38854" x="1200150" y="4306888"/>
          <p14:tracePt t="38864" x="1200150" y="4325938"/>
          <p14:tracePt t="38873" x="1200150" y="4346575"/>
          <p14:tracePt t="38882" x="1209675" y="4376738"/>
          <p14:tracePt t="38892" x="1209675" y="4397375"/>
          <p14:tracePt t="38902" x="1209675" y="4406900"/>
          <p14:tracePt t="38912" x="1220788" y="4427538"/>
          <p14:tracePt t="38920" x="1220788" y="4437063"/>
          <p14:tracePt t="38930" x="1220788" y="4467225"/>
          <p14:tracePt t="38939" x="1220788" y="4478338"/>
          <p14:tracePt t="38948" x="1220788" y="4487863"/>
          <p14:tracePt t="38958" x="1220788" y="4497388"/>
          <p14:tracePt t="38967" x="1220788" y="4518025"/>
          <p14:tracePt t="38986" x="1220788" y="4527550"/>
          <p14:tracePt t="38995" x="1220788" y="4538663"/>
          <p14:tracePt t="39006" x="1220788" y="4548188"/>
          <p14:tracePt t="39015" x="1220788" y="4559300"/>
          <p14:tracePt t="39034" x="1220788" y="4578350"/>
          <p14:tracePt t="39052" x="1220788" y="4589463"/>
          <p14:tracePt t="39071" x="1220788" y="4598988"/>
          <p14:tracePt t="39090" x="1220788" y="4608513"/>
          <p14:tracePt t="39099" x="1220788" y="4619625"/>
          <p14:tracePt t="39119" x="1220788" y="4629150"/>
          <p14:tracePt t="39138" x="1220788" y="4638675"/>
          <p14:tracePt t="39148" x="1220788" y="4649788"/>
          <p14:tracePt t="39157" x="1220788" y="4659313"/>
          <p14:tracePt t="39167" x="1220788" y="4668838"/>
          <p14:tracePt t="39185" x="1220788" y="4689475"/>
          <p14:tracePt t="39210" x="1220788" y="4699000"/>
          <p14:tracePt t="39213" x="1220788" y="4710113"/>
          <p14:tracePt t="39223" x="1220788" y="4719638"/>
          <p14:tracePt t="39245" x="1220788" y="4730750"/>
          <p14:tracePt t="39262" x="1220788" y="4740275"/>
          <p14:tracePt t="39289" x="1220788" y="4749800"/>
          <p14:tracePt t="39298" x="1220788" y="4760913"/>
          <p14:tracePt t="39336" x="1220788" y="4770438"/>
          <p14:tracePt t="39383" x="1220788" y="4779963"/>
          <p14:tracePt t="39965" x="1220788" y="4800600"/>
          <p14:tracePt t="39974" x="1220788" y="4810125"/>
          <p14:tracePt t="39984" x="1220788" y="4830763"/>
          <p14:tracePt t="39995" x="1220788" y="4851400"/>
          <p14:tracePt t="40004" x="1220788" y="4860925"/>
          <p14:tracePt t="40014" x="1220788" y="4870450"/>
          <p14:tracePt t="40022" x="1220788" y="4881563"/>
          <p14:tracePt t="40031" x="1230313" y="4902200"/>
          <p14:tracePt t="40041" x="1230313" y="4911725"/>
          <p14:tracePt t="40050" x="1230313" y="4921250"/>
          <p14:tracePt t="40062" x="1230313" y="4941888"/>
          <p14:tracePt t="40068" x="1230313" y="4951413"/>
          <p14:tracePt t="40079" x="1230313" y="4962525"/>
          <p14:tracePt t="40087" x="1230313" y="4972050"/>
          <p14:tracePt t="40097" x="1230313" y="4992688"/>
          <p14:tracePt t="40106" x="1230313" y="5002213"/>
          <p14:tracePt t="40116" x="1230313" y="5011738"/>
          <p14:tracePt t="40125" x="1230313" y="5032375"/>
          <p14:tracePt t="40135" x="1230313" y="5041900"/>
          <p14:tracePt t="40146" x="1230313" y="5053013"/>
          <p14:tracePt t="40153" x="1230313" y="5062538"/>
          <p14:tracePt t="40163" x="1230313" y="5083175"/>
          <p14:tracePt t="40172" x="1230313" y="5092700"/>
          <p14:tracePt t="40181" x="1230313" y="5113338"/>
          <p14:tracePt t="40192" x="1230313" y="5122863"/>
          <p14:tracePt t="40209" x="1230313" y="5143500"/>
          <p14:tracePt t="40212" x="1230313" y="5153025"/>
          <p14:tracePt t="40221" x="1230313" y="5164138"/>
          <p14:tracePt t="40239" x="1230313" y="5173663"/>
          <p14:tracePt t="40258" x="1230313" y="5183188"/>
          <p14:tracePt t="40278" x="1230313" y="5194300"/>
          <p14:tracePt t="40286" x="1230313" y="5203825"/>
          <p14:tracePt t="40315" x="1230313" y="5213350"/>
          <p14:tracePt t="40344" x="1230313" y="5224463"/>
          <p14:tracePt t="40373" x="1230313" y="5233988"/>
          <p14:tracePt t="40382" x="1230313" y="5245100"/>
          <p14:tracePt t="40411" x="1230313" y="5254625"/>
          <p14:tracePt t="40430" x="1230313" y="5264150"/>
          <p14:tracePt t="40458" x="1230313" y="5275263"/>
          <p14:tracePt t="40488" x="1230313" y="5284788"/>
          <p14:tracePt t="40507" x="1230313" y="5294313"/>
          <p14:tracePt t="40977" x="1239838" y="5305425"/>
          <p14:tracePt t="40986" x="1239838" y="5324475"/>
          <p14:tracePt t="40997" x="1250950" y="5324475"/>
          <p14:tracePt t="41006" x="1250950" y="5345113"/>
          <p14:tracePt t="41017" x="1270000" y="5354638"/>
          <p14:tracePt t="41028" x="1281113" y="5365750"/>
          <p14:tracePt t="41035" x="1281113" y="5384800"/>
          <p14:tracePt t="41045" x="1281113" y="5395913"/>
          <p14:tracePt t="41054" x="1290638" y="5405438"/>
          <p14:tracePt t="41064" x="1300163" y="5426075"/>
          <p14:tracePt t="41073" x="1300163" y="5446713"/>
          <p14:tracePt t="41083" x="1320800" y="5456238"/>
          <p14:tracePt t="41095" x="1331913" y="5486400"/>
          <p14:tracePt t="41101" x="1331913" y="5507038"/>
          <p14:tracePt t="41111" x="1341438" y="5526088"/>
          <p14:tracePt t="41121" x="1341438" y="5537200"/>
          <p14:tracePt t="41131" x="1350963" y="5567363"/>
          <p14:tracePt t="41139" x="1350963" y="5576888"/>
          <p14:tracePt t="41149" x="1362075" y="5588000"/>
          <p14:tracePt t="41162" x="1362075" y="5607050"/>
          <p14:tracePt t="41168" x="1371600" y="5618163"/>
          <p14:tracePt t="41187" x="1371600" y="5637213"/>
          <p14:tracePt t="41209" x="1381125" y="5657850"/>
          <p14:tracePt t="41215" x="1381125" y="5678488"/>
          <p14:tracePt t="41229" x="1381125" y="5688013"/>
          <p14:tracePt t="41235" x="1381125" y="5697538"/>
          <p14:tracePt t="41245" x="1392238" y="5708650"/>
          <p14:tracePt t="41254" x="1392238" y="5718175"/>
          <p14:tracePt t="41263" x="1392238" y="5727700"/>
          <p14:tracePt t="41272" x="1392238" y="5738813"/>
          <p14:tracePt t="41283" x="1392238" y="5748338"/>
          <p14:tracePt t="41295" x="1392238" y="5759450"/>
          <p14:tracePt t="41302" x="1392238" y="5778500"/>
          <p14:tracePt t="41311" x="1392238" y="5789613"/>
          <p14:tracePt t="41321" x="1392238" y="5808663"/>
          <p14:tracePt t="41331" x="1401763" y="5829300"/>
          <p14:tracePt t="41340" x="1401763" y="5859463"/>
          <p14:tracePt t="41350" x="1401763" y="5880100"/>
          <p14:tracePt t="41362" x="1401763" y="5899150"/>
          <p14:tracePt t="41368" x="1411288" y="5930900"/>
          <p14:tracePt t="41378" x="1411288" y="5940425"/>
          <p14:tracePt t="41387" x="1411288" y="5949950"/>
          <p14:tracePt t="41397" x="1411288" y="5970588"/>
          <p14:tracePt t="41416" x="1411288" y="5980113"/>
          <p14:tracePt t="41428" x="1411288" y="5991225"/>
          <p14:tracePt t="41445" x="1411288" y="6000750"/>
          <p14:tracePt t="41454" x="1411288" y="6010275"/>
          <p14:tracePt t="41483" x="1411288" y="6021388"/>
          <p14:tracePt t="41512" x="1411288" y="6030913"/>
          <p14:tracePt t="41551" x="1411288" y="6040438"/>
          <p14:tracePt t="41579" x="1411288" y="6051550"/>
          <p14:tracePt t="42145" x="1411288" y="6061075"/>
          <p14:tracePt t="42172" x="1411288" y="6070600"/>
          <p14:tracePt t="42191" x="1411288" y="6081713"/>
          <p14:tracePt t="42200" x="1411288" y="6091238"/>
          <p14:tracePt t="42219" x="1411288" y="6102350"/>
          <p14:tracePt t="42230" x="1411288" y="6121400"/>
          <p14:tracePt t="42239" x="1411288" y="6132513"/>
          <p14:tracePt t="42258" x="1411288" y="6151563"/>
          <p14:tracePt t="42267" x="1411288" y="6162675"/>
          <p14:tracePt t="42285" x="1411288" y="6181725"/>
          <p14:tracePt t="42295" x="1411288" y="6192838"/>
          <p14:tracePt t="42304" x="1411288" y="6202363"/>
          <p14:tracePt t="42313" x="1411288" y="6223000"/>
          <p14:tracePt t="42323" x="1411288" y="6232525"/>
          <p14:tracePt t="42332" x="1401763" y="6242050"/>
          <p14:tracePt t="42345" x="1401763" y="6253163"/>
          <p14:tracePt t="42351" x="1401763" y="6273800"/>
          <p14:tracePt t="42371" x="1392238" y="6283325"/>
          <p14:tracePt t="42380" x="1392238" y="6292850"/>
          <p14:tracePt t="42390" x="1392238" y="6303963"/>
          <p14:tracePt t="42399" x="1392238" y="6313488"/>
          <p14:tracePt t="42411" x="1392238" y="6323013"/>
          <p14:tracePt t="42418" x="1381125" y="6334125"/>
          <p14:tracePt t="42428" x="1381125" y="6343650"/>
          <p14:tracePt t="42446" x="1381125" y="6364288"/>
          <p14:tracePt t="42455" x="1371600" y="6373813"/>
          <p14:tracePt t="42465" x="1371600" y="6383338"/>
          <p14:tracePt t="42475" x="1362075" y="6383338"/>
          <p14:tracePt t="42483" x="1362075" y="6394450"/>
          <p14:tracePt t="42503" x="1362075" y="6403975"/>
          <p14:tracePt t="42512" x="1350963" y="6403975"/>
          <p14:tracePt t="42522" x="1350963" y="6413500"/>
          <p14:tracePt t="42532" x="1350963" y="6424613"/>
          <p14:tracePt t="42550" x="1341438" y="6434138"/>
          <p14:tracePt t="42578" x="1341438" y="6445250"/>
          <p14:tracePt t="42588" x="1331913" y="6445250"/>
          <p14:tracePt t="42607" x="1320800" y="6454775"/>
          <p14:tracePt t="42628" x="1320800" y="6464300"/>
          <p14:tracePt t="42647" x="1311275" y="6464300"/>
          <p14:tracePt t="42664" x="1311275" y="6475413"/>
          <p14:tracePt t="42694" x="1300163" y="6475413"/>
          <p14:tracePt t="42730" x="1290638" y="6475413"/>
          <p14:tracePt t="42740" x="1290638" y="6484938"/>
          <p14:tracePt t="42761" x="1281113" y="6484938"/>
          <p14:tracePt t="42797" x="1270000" y="6484938"/>
          <p14:tracePt t="42835" x="1260475" y="6484938"/>
          <p14:tracePt t="46910" x="1239838" y="6464300"/>
          <p14:tracePt t="46919" x="1209675" y="6413500"/>
          <p14:tracePt t="46928" x="1098550" y="6242050"/>
          <p14:tracePt t="46937" x="836613" y="5789613"/>
          <p14:tracePt t="46947" x="574675" y="5335588"/>
          <p14:tracePt t="46957" x="342900" y="4851400"/>
          <p14:tracePt t="46966" x="211138" y="4518025"/>
          <p14:tracePt t="46977" x="60325" y="4044950"/>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85AE9B1B-4CBA-4F0F-8554-224E893DB90A}"/>
              </a:ext>
            </a:extLst>
          </p:cNvPr>
          <p:cNvPicPr>
            <a:picLocks noChangeAspect="1"/>
          </p:cNvPicPr>
          <p:nvPr/>
        </p:nvPicPr>
        <p:blipFill rotWithShape="1">
          <a:blip r:embed="rId2">
            <a:extLst>
              <a:ext uri="{28A0092B-C50C-407E-A947-70E740481C1C}">
                <a14:useLocalDpi xmlns:a14="http://schemas.microsoft.com/office/drawing/2010/main" val="0"/>
              </a:ext>
            </a:extLst>
          </a:blip>
          <a:srcRect r="16074" b="2"/>
          <a:stretch/>
        </p:blipFill>
        <p:spPr>
          <a:xfrm rot="5400000">
            <a:off x="88183" y="877397"/>
            <a:ext cx="5710645" cy="5103206"/>
          </a:xfrm>
          <a:prstGeom prst="rect">
            <a:avLst/>
          </a:prstGeom>
        </p:spPr>
      </p:pic>
      <p:cxnSp>
        <p:nvCxnSpPr>
          <p:cNvPr id="11" name="Straight Connector 10">
            <a:extLst>
              <a:ext uri="{FF2B5EF4-FFF2-40B4-BE49-F238E27FC236}">
                <a16:creationId xmlns:a16="http://schemas.microsoft.com/office/drawing/2014/main" id="{CF8F36E2-BBE5-43FE-822F-AD8CAE08C07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335E88E7-CDD7-49E9-A552-A9C58D61B65B}"/>
              </a:ext>
            </a:extLst>
          </p:cNvPr>
          <p:cNvSpPr txBox="1"/>
          <p:nvPr/>
        </p:nvSpPr>
        <p:spPr>
          <a:xfrm>
            <a:off x="6688182" y="2894529"/>
            <a:ext cx="4887685" cy="3210179"/>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2000"/>
              <a:t>My girls created their own labelled body picture using chalk outside.</a:t>
            </a:r>
          </a:p>
          <a:p>
            <a:pPr indent="-228600">
              <a:lnSpc>
                <a:spcPct val="90000"/>
              </a:lnSpc>
              <a:spcAft>
                <a:spcPts val="600"/>
              </a:spcAft>
              <a:buFont typeface="Arial" panose="020B0604020202020204" pitchFamily="34" charset="0"/>
              <a:buChar char="•"/>
            </a:pPr>
            <a:r>
              <a:rPr lang="en-US" sz="2000"/>
              <a:t>I look forward to seeing your labelled pictures.</a:t>
            </a:r>
          </a:p>
        </p:txBody>
      </p:sp>
    </p:spTree>
    <p:extLst>
      <p:ext uri="{BB962C8B-B14F-4D97-AF65-F5344CB8AC3E}">
        <p14:creationId xmlns:p14="http://schemas.microsoft.com/office/powerpoint/2010/main" val="4180980073"/>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See the source image">
            <a:extLst>
              <a:ext uri="{FF2B5EF4-FFF2-40B4-BE49-F238E27FC236}">
                <a16:creationId xmlns:a16="http://schemas.microsoft.com/office/drawing/2014/main" id="{70F469D1-E808-451F-8B9C-276538C453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 y="1196340"/>
            <a:ext cx="5044440" cy="504444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C4CD1F1-5650-4181-8AE5-9FCA89219CCB}"/>
              </a:ext>
            </a:extLst>
          </p:cNvPr>
          <p:cNvSpPr txBox="1"/>
          <p:nvPr/>
        </p:nvSpPr>
        <p:spPr>
          <a:xfrm>
            <a:off x="3851910" y="285750"/>
            <a:ext cx="6652260" cy="369332"/>
          </a:xfrm>
          <a:prstGeom prst="rect">
            <a:avLst/>
          </a:prstGeom>
          <a:noFill/>
        </p:spPr>
        <p:txBody>
          <a:bodyPr wrap="square" rtlCol="0">
            <a:spAutoFit/>
          </a:bodyPr>
          <a:lstStyle/>
          <a:p>
            <a:r>
              <a:rPr lang="en-GB" dirty="0">
                <a:latin typeface="Comic Sans MS" panose="030F0702030302020204" pitchFamily="66" charset="0"/>
              </a:rPr>
              <a:t>What is a skeleton?</a:t>
            </a:r>
          </a:p>
        </p:txBody>
      </p:sp>
      <p:sp>
        <p:nvSpPr>
          <p:cNvPr id="3" name="TextBox 2">
            <a:extLst>
              <a:ext uri="{FF2B5EF4-FFF2-40B4-BE49-F238E27FC236}">
                <a16:creationId xmlns:a16="http://schemas.microsoft.com/office/drawing/2014/main" id="{5D38EF75-1EAD-4CD9-9193-1819367976BD}"/>
              </a:ext>
            </a:extLst>
          </p:cNvPr>
          <p:cNvSpPr txBox="1"/>
          <p:nvPr/>
        </p:nvSpPr>
        <p:spPr>
          <a:xfrm>
            <a:off x="5955030" y="1062990"/>
            <a:ext cx="4011930" cy="1477328"/>
          </a:xfrm>
          <a:prstGeom prst="rect">
            <a:avLst/>
          </a:prstGeom>
          <a:noFill/>
        </p:spPr>
        <p:txBody>
          <a:bodyPr wrap="square" rtlCol="0">
            <a:spAutoFit/>
          </a:bodyPr>
          <a:lstStyle/>
          <a:p>
            <a:r>
              <a:rPr lang="en-GB" dirty="0"/>
              <a:t>An adult skeleton has 206 bones. It is used to support the organs in your body such as your heart and lungs.</a:t>
            </a:r>
          </a:p>
          <a:p>
            <a:r>
              <a:rPr lang="en-GB" dirty="0"/>
              <a:t>Our skeleton supports our body and holds it up.</a:t>
            </a:r>
          </a:p>
        </p:txBody>
      </p:sp>
      <p:pic>
        <p:nvPicPr>
          <p:cNvPr id="5" name="Audio 4">
            <a:hlinkClick r:id="" action="ppaction://media"/>
            <a:extLst>
              <a:ext uri="{FF2B5EF4-FFF2-40B4-BE49-F238E27FC236}">
                <a16:creationId xmlns:a16="http://schemas.microsoft.com/office/drawing/2014/main" id="{E30498CE-8F63-4981-943C-C2A3B41DDAB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628283395"/>
      </p:ext>
    </p:extLst>
  </p:cSld>
  <p:clrMapOvr>
    <a:masterClrMapping/>
  </p:clrMapOvr>
  <mc:AlternateContent xmlns:mc="http://schemas.openxmlformats.org/markup-compatibility/2006" xmlns:p14="http://schemas.microsoft.com/office/powerpoint/2010/main">
    <mc:Choice Requires="p14">
      <p:transition spd="slow" p14:dur="2000" advTm="66151"/>
    </mc:Choice>
    <mc:Fallback xmlns="">
      <p:transition spd="slow" advTm="661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34337" x="3787775" y="6316663"/>
          <p14:tracePt t="34488" x="3378200" y="5940425"/>
          <p14:tracePt t="34497" x="3529013" y="5314950"/>
          <p14:tracePt t="34507" x="3670300" y="4689475"/>
          <p14:tracePt t="34516" x="3771900" y="4154488"/>
          <p14:tracePt t="34529" x="3871913" y="3621088"/>
          <p14:tracePt t="34536" x="3962400" y="3217863"/>
          <p14:tracePt t="34547" x="4054475" y="2894013"/>
          <p14:tracePt t="34554" x="4144963" y="2611438"/>
          <p14:tracePt t="34565" x="4214813" y="2409825"/>
          <p14:tracePt t="34573" x="4265613" y="2298700"/>
          <p14:tracePt t="34583" x="4295775" y="2238375"/>
          <p14:tracePt t="34596" x="4316413" y="2208213"/>
          <p14:tracePt t="34790" x="4376738" y="2127250"/>
          <p14:tracePt t="34798" x="4427538" y="2066925"/>
          <p14:tracePt t="34808" x="4446588" y="2036763"/>
          <p14:tracePt t="34817" x="4467225" y="2017713"/>
          <p14:tracePt t="34829" x="4476750" y="2006600"/>
          <p14:tracePt t="34836" x="4487863" y="1997075"/>
          <p14:tracePt t="34855" x="4497388" y="1997075"/>
          <p14:tracePt t="34864" x="4497388" y="1987550"/>
          <p14:tracePt t="34873" x="4508500" y="1987550"/>
          <p14:tracePt t="34893" x="4518025" y="1987550"/>
          <p14:tracePt t="34901" x="4527550" y="1987550"/>
          <p14:tracePt t="34920" x="4538663" y="1987550"/>
          <p14:tracePt t="34930" x="4548188" y="1987550"/>
          <p14:tracePt t="34939" x="4568825" y="1987550"/>
          <p14:tracePt t="34957" x="4587875" y="1987550"/>
          <p14:tracePt t="34967" x="4598988" y="1987550"/>
          <p14:tracePt t="34979" x="4618038" y="1976438"/>
          <p14:tracePt t="34986" x="4629150" y="1976438"/>
          <p14:tracePt t="34996" x="4638675" y="1976438"/>
          <p14:tracePt t="35004" x="4648200" y="1976438"/>
          <p14:tracePt t="35014" x="4659313" y="1966913"/>
          <p14:tracePt t="35023" x="4668838" y="1966913"/>
          <p14:tracePt t="35042" x="4678363" y="1966913"/>
          <p14:tracePt t="35062" x="4689475" y="1966913"/>
          <p14:tracePt t="35080" x="4699000" y="1966913"/>
          <p14:tracePt t="35089" x="4710113" y="1966913"/>
          <p14:tracePt t="35098" x="4710113" y="1955800"/>
          <p14:tracePt t="35107" x="4719638" y="1955800"/>
          <p14:tracePt t="35117" x="4729163" y="1955800"/>
          <p14:tracePt t="35136" x="4740275" y="1955800"/>
          <p14:tracePt t="35145" x="4749800" y="1955800"/>
          <p14:tracePt t="35164" x="4759325" y="1955800"/>
          <p14:tracePt t="35182" x="4770438" y="1955800"/>
          <p14:tracePt t="35201" x="4779963" y="1955800"/>
          <p14:tracePt t="35213" x="4789488" y="1955800"/>
          <p14:tracePt t="35229" x="4800600" y="1955800"/>
          <p14:tracePt t="35257" x="4810125" y="1955800"/>
          <p14:tracePt t="35295" x="4819650" y="1955800"/>
          <p14:tracePt t="35334" x="4830763" y="1955800"/>
          <p14:tracePt t="35420" x="4840288" y="1955800"/>
          <p14:tracePt t="35526" x="4840288" y="1966913"/>
          <p14:tracePt t="35558" x="4849813" y="1966913"/>
          <p14:tracePt t="35590" x="4870450" y="1966913"/>
          <p14:tracePt t="35612" x="4881563" y="1966913"/>
          <p14:tracePt t="35623" x="4891088" y="1976438"/>
          <p14:tracePt t="35633" x="4900613" y="1976438"/>
          <p14:tracePt t="35645" x="4921250" y="1976438"/>
          <p14:tracePt t="35655" x="4930775" y="1976438"/>
          <p14:tracePt t="35678" x="4951413" y="1976438"/>
          <p14:tracePt t="35697" x="4960938" y="1976438"/>
          <p14:tracePt t="35718" x="4972050" y="1976438"/>
          <p14:tracePt t="35762" x="4981575" y="1976438"/>
          <p14:tracePt t="35783" x="4991100" y="1976438"/>
          <p14:tracePt t="35804" x="4991100" y="1966913"/>
          <p14:tracePt t="35848" x="4991100" y="1955800"/>
          <p14:tracePt t="35869" x="4991100" y="1946275"/>
          <p14:tracePt t="35880" x="4991100" y="1936750"/>
          <p14:tracePt t="35901" x="4991100" y="1925638"/>
          <p14:tracePt t="35923" x="4981575" y="1916113"/>
          <p14:tracePt t="35944" x="4972050" y="1906588"/>
          <p14:tracePt t="35955" x="4972050" y="1895475"/>
          <p14:tracePt t="35965" x="4960938" y="1895475"/>
          <p14:tracePt t="35978" x="4951413" y="1885950"/>
          <p14:tracePt t="35987" x="4941888" y="1885950"/>
          <p14:tracePt t="35998" x="4930775" y="1885950"/>
          <p14:tracePt t="36020" x="4911725" y="1876425"/>
          <p14:tracePt t="36031" x="4900613" y="1876425"/>
          <p14:tracePt t="36052" x="4881563" y="1876425"/>
          <p14:tracePt t="36063" x="4870450" y="1876425"/>
          <p14:tracePt t="36074" x="4860925" y="1876425"/>
          <p14:tracePt t="36085" x="4840288" y="1876425"/>
          <p14:tracePt t="36096" x="4830763" y="1876425"/>
          <p14:tracePt t="36117" x="4819650" y="1876425"/>
          <p14:tracePt t="36129" x="4810125" y="1876425"/>
          <p14:tracePt t="36139" x="4800600" y="1876425"/>
          <p14:tracePt t="36150" x="4789488" y="1876425"/>
          <p14:tracePt t="36162" x="4779963" y="1876425"/>
          <p14:tracePt t="36182" x="4770438" y="1876425"/>
          <p14:tracePt t="36204" x="4759325" y="1876425"/>
          <p14:tracePt t="36225" x="4749800" y="1876425"/>
          <p14:tracePt t="36247" x="4740275" y="1876425"/>
          <p14:tracePt t="36269" x="4729163" y="1876425"/>
          <p14:tracePt t="36280" x="4729163" y="1885950"/>
          <p14:tracePt t="36312" x="4719638" y="1895475"/>
          <p14:tracePt t="36334" x="4719638" y="1906588"/>
          <p14:tracePt t="36355" x="4719638" y="1916113"/>
          <p14:tracePt t="36376" x="4719638" y="1925638"/>
          <p14:tracePt t="36398" x="4719638" y="1946275"/>
          <p14:tracePt t="36421" x="4719638" y="1955800"/>
          <p14:tracePt t="36442" x="4719638" y="1966913"/>
          <p14:tracePt t="36453" x="4719638" y="1976438"/>
          <p14:tracePt t="36464" x="4719638" y="1987550"/>
          <p14:tracePt t="36485" x="4719638" y="1997075"/>
          <p14:tracePt t="36517" x="4719638" y="2006600"/>
          <p14:tracePt t="36539" x="4719638" y="2017713"/>
          <p14:tracePt t="36550" x="4719638" y="2027238"/>
          <p14:tracePt t="36561" x="4729163" y="2027238"/>
          <p14:tracePt t="36582" x="4740275" y="2027238"/>
          <p14:tracePt t="36595" x="4740275" y="2036763"/>
          <p14:tracePt t="36601" x="4749800" y="2036763"/>
          <p14:tracePt t="36621" x="4759325" y="2036763"/>
          <p14:tracePt t="36631" x="4770438" y="2036763"/>
          <p14:tracePt t="36641" x="4779963" y="2047875"/>
          <p14:tracePt t="36650" x="4800600" y="2047875"/>
          <p14:tracePt t="36662" x="4810125" y="2047875"/>
          <p14:tracePt t="36670" x="4819650" y="2047875"/>
          <p14:tracePt t="36680" x="4830763" y="2047875"/>
          <p14:tracePt t="36689" x="4840288" y="2047875"/>
          <p14:tracePt t="36698" x="4849813" y="2047875"/>
          <p14:tracePt t="36707" x="4860925" y="2047875"/>
          <p14:tracePt t="36728" x="4870450" y="2047875"/>
          <p14:tracePt t="36735" x="4881563" y="2047875"/>
          <p14:tracePt t="36755" x="4891088" y="2047875"/>
          <p14:tracePt t="36764" x="4900613" y="2047875"/>
          <p14:tracePt t="36783" x="4911725" y="2047875"/>
          <p14:tracePt t="36795" x="4921250" y="2047875"/>
          <p14:tracePt t="36821" x="4930775" y="2047875"/>
          <p14:tracePt t="36840" x="4941888" y="2047875"/>
          <p14:tracePt t="36849" x="4951413" y="2047875"/>
          <p14:tracePt t="36868" x="4960938" y="2047875"/>
          <p14:tracePt t="36893" x="4972050" y="2047875"/>
          <p14:tracePt t="36897" x="4981575" y="2047875"/>
          <p14:tracePt t="36905" x="4991100" y="2047875"/>
          <p14:tracePt t="36915" x="5011738" y="2047875"/>
          <p14:tracePt t="36924" x="5021263" y="2047875"/>
          <p14:tracePt t="36934" x="5032375" y="2057400"/>
          <p14:tracePt t="36945" x="5053013" y="2057400"/>
          <p14:tracePt t="36954" x="5072063" y="2057400"/>
          <p14:tracePt t="36963" x="5092700" y="2057400"/>
          <p14:tracePt t="36972" x="5102225" y="2066925"/>
          <p14:tracePt t="36981" x="5132388" y="2078038"/>
          <p14:tracePt t="36991" x="5143500" y="2078038"/>
          <p14:tracePt t="37000" x="5162550" y="2087563"/>
          <p14:tracePt t="37012" x="5173663" y="2087563"/>
          <p14:tracePt t="37018" x="5203825" y="2087563"/>
          <p14:tracePt t="37028" x="5213350" y="2097088"/>
          <p14:tracePt t="38119" x="5213350" y="2087563"/>
          <p14:tracePt t="38137" x="5213350" y="2078038"/>
          <p14:tracePt t="38147" x="5213350" y="2066925"/>
          <p14:tracePt t="38157" x="5203825" y="2057400"/>
          <p14:tracePt t="38175" x="5192713" y="2036763"/>
          <p14:tracePt t="38184" x="5192713" y="2027238"/>
          <p14:tracePt t="38195" x="5192713" y="2006600"/>
          <p14:tracePt t="38202" x="5183188" y="1987550"/>
          <p14:tracePt t="38212" x="5173663" y="1955800"/>
          <p14:tracePt t="38221" x="5173663" y="1946275"/>
          <p14:tracePt t="38231" x="5162550" y="1925638"/>
          <p14:tracePt t="38240" x="5162550" y="1906588"/>
          <p14:tracePt t="38250" x="5153025" y="1885950"/>
          <p14:tracePt t="38261" x="5153025" y="1876425"/>
          <p14:tracePt t="38268" x="5143500" y="1855788"/>
          <p14:tracePt t="38278" x="5143500" y="1846263"/>
          <p14:tracePt t="38288" x="5132388" y="1816100"/>
          <p14:tracePt t="38297" x="5122863" y="1804988"/>
          <p14:tracePt t="38306" x="5122863" y="1795463"/>
          <p14:tracePt t="38316" x="5122863" y="1774825"/>
          <p14:tracePt t="38328" x="5122863" y="1765300"/>
          <p14:tracePt t="38334" x="5113338" y="1765300"/>
          <p14:tracePt t="38345" x="5113338" y="1744663"/>
          <p14:tracePt t="38364" x="5113338" y="1724025"/>
          <p14:tracePt t="38381" x="5113338" y="1714500"/>
          <p14:tracePt t="38400" x="5102225" y="1704975"/>
          <p14:tracePt t="38412" x="5102225" y="1693863"/>
          <p14:tracePt t="38419" x="5102225" y="1684338"/>
          <p14:tracePt t="38429" x="5092700" y="1663700"/>
          <p14:tracePt t="38438" x="5092700" y="1654175"/>
          <p14:tracePt t="38458" x="5092700" y="1633538"/>
          <p14:tracePt t="38478" x="5083175" y="1612900"/>
          <p14:tracePt t="38485" x="5083175" y="1603375"/>
          <p14:tracePt t="38495" x="5072063" y="1603375"/>
          <p14:tracePt t="38504" x="5072063" y="1582738"/>
          <p14:tracePt t="38514" x="5062538" y="1582738"/>
          <p14:tracePt t="38523" x="5062538" y="1573213"/>
          <p14:tracePt t="38532" x="5062538" y="1563688"/>
          <p14:tracePt t="38544" x="5053013" y="1552575"/>
          <p14:tracePt t="38552" x="5041900" y="1543050"/>
          <p14:tracePt t="38571" x="5041900" y="1533525"/>
          <p14:tracePt t="38580" x="5032375" y="1522413"/>
          <p14:tracePt t="38589" x="5032375" y="1512888"/>
          <p14:tracePt t="38611" x="5021263" y="1503363"/>
          <p14:tracePt t="38617" x="5021263" y="1492250"/>
          <p14:tracePt t="38628" x="5011738" y="1492250"/>
          <p14:tracePt t="38646" x="5002213" y="1482725"/>
          <p14:tracePt t="38674" x="4991100" y="1473200"/>
          <p14:tracePt t="38703" x="4972050" y="1462088"/>
          <p14:tracePt t="38712" x="4972050" y="1452563"/>
          <p14:tracePt t="38721" x="4960938" y="1452563"/>
          <p14:tracePt t="38731" x="4951413" y="1452563"/>
          <p14:tracePt t="38740" x="4941888" y="1441450"/>
          <p14:tracePt t="38761" x="4930775" y="1441450"/>
          <p14:tracePt t="38769" x="4921250" y="1431925"/>
          <p14:tracePt t="38787" x="4911725" y="1431925"/>
          <p14:tracePt t="38797" x="4900613" y="1431925"/>
          <p14:tracePt t="38817" x="4891088" y="1431925"/>
          <p14:tracePt t="38835" x="4881563" y="1422400"/>
          <p14:tracePt t="38855" x="4870450" y="1422400"/>
          <p14:tracePt t="38864" x="4860925" y="1422400"/>
          <p14:tracePt t="38883" x="4849813" y="1422400"/>
          <p14:tracePt t="38902" x="4840288" y="1422400"/>
          <p14:tracePt t="38921" x="4830763" y="1422400"/>
          <p14:tracePt t="38930" x="4819650" y="1422400"/>
          <p14:tracePt t="38949" x="4810125" y="1422400"/>
          <p14:tracePt t="38969" x="4800600" y="1422400"/>
          <p14:tracePt t="38997" x="4789488" y="1422400"/>
          <p14:tracePt t="39007" x="4779963" y="1422400"/>
          <p14:tracePt t="39028" x="4770438" y="1422400"/>
          <p14:tracePt t="39044" x="4759325" y="1422400"/>
          <p14:tracePt t="39054" x="4749800" y="1431925"/>
          <p14:tracePt t="39065" x="4740275" y="1431925"/>
          <p14:tracePt t="39073" x="4740275" y="1441450"/>
          <p14:tracePt t="39083" x="4729163" y="1441450"/>
          <p14:tracePt t="39102" x="4719638" y="1452563"/>
          <p14:tracePt t="39112" x="4710113" y="1462088"/>
          <p14:tracePt t="39130" x="4699000" y="1462088"/>
          <p14:tracePt t="39139" x="4699000" y="1473200"/>
          <p14:tracePt t="39148" x="4689475" y="1473200"/>
          <p14:tracePt t="39167" x="4689475" y="1482725"/>
          <p14:tracePt t="39187" x="4678363" y="1482725"/>
          <p14:tracePt t="39205" x="4678363" y="1492250"/>
          <p14:tracePt t="39227" x="4678363" y="1503363"/>
          <p14:tracePt t="39244" x="4678363" y="1512888"/>
          <p14:tracePt t="39253" x="4668838" y="1512888"/>
          <p14:tracePt t="39262" x="4668838" y="1522413"/>
          <p14:tracePt t="39281" x="4668838" y="1533525"/>
          <p14:tracePt t="39290" x="4659313" y="1543050"/>
          <p14:tracePt t="39318" x="4659313" y="1552575"/>
          <p14:tracePt t="39356" x="4659313" y="1563688"/>
          <p14:tracePt t="39394" x="4659313" y="1573213"/>
          <p14:tracePt t="39421" x="4659313" y="1582738"/>
          <p14:tracePt t="39469" x="4659313" y="1593850"/>
          <p14:tracePt t="39498" x="4659313" y="1603375"/>
          <p14:tracePt t="39517" x="4668838" y="1603375"/>
          <p14:tracePt t="39528" x="4668838" y="1612900"/>
          <p14:tracePt t="39535" x="4668838" y="1624013"/>
          <p14:tracePt t="39554" x="4678363" y="1624013"/>
          <p14:tracePt t="39573" x="4678363" y="1633538"/>
          <p14:tracePt t="39594" x="4689475" y="1633538"/>
          <p14:tracePt t="39601" x="4689475" y="1644650"/>
          <p14:tracePt t="39611" x="4699000" y="1644650"/>
          <p14:tracePt t="39639" x="4710113" y="1654175"/>
          <p14:tracePt t="39648" x="4719638" y="1654175"/>
          <p14:tracePt t="39677" x="4729163" y="1663700"/>
          <p14:tracePt t="39695" x="4740275" y="1663700"/>
          <p14:tracePt t="39713" x="4749800" y="1663700"/>
          <p14:tracePt t="39722" x="4759325" y="1663700"/>
          <p14:tracePt t="39741" x="4770438" y="1663700"/>
          <p14:tracePt t="39761" x="4779963" y="1663700"/>
          <p14:tracePt t="39779" x="4789488" y="1663700"/>
          <p14:tracePt t="39788" x="4800600" y="1663700"/>
          <p14:tracePt t="39807" x="4810125" y="1663700"/>
          <p14:tracePt t="39827" x="4819650" y="1663700"/>
          <p14:tracePt t="39844" x="4830763" y="1663700"/>
          <p14:tracePt t="39853" x="4840288" y="1663700"/>
          <p14:tracePt t="39863" x="4849813" y="1663700"/>
          <p14:tracePt t="39882" x="4860925" y="1663700"/>
          <p14:tracePt t="39891" x="4870450" y="1663700"/>
          <p14:tracePt t="39901" x="4881563" y="1663700"/>
          <p14:tracePt t="39919" x="4891088" y="1663700"/>
          <p14:tracePt t="39938" x="4900613" y="1663700"/>
          <p14:tracePt t="39947" x="4911725" y="1663700"/>
          <p14:tracePt t="39966" x="4921250" y="1663700"/>
          <p14:tracePt t="39985" x="4930775" y="1663700"/>
          <p14:tracePt t="40005" x="4941888" y="1663700"/>
          <p14:tracePt t="40013" x="4951413" y="1663700"/>
          <p14:tracePt t="40023" x="4960938" y="1663700"/>
          <p14:tracePt t="40044" x="4972050" y="1663700"/>
          <p14:tracePt t="40060" x="4991100" y="1663700"/>
          <p14:tracePt t="40079" x="5002213" y="1663700"/>
          <p14:tracePt t="40098" x="5021263" y="1663700"/>
          <p14:tracePt t="40117" x="5032375" y="1663700"/>
          <p14:tracePt t="40127" x="5041900" y="1663700"/>
          <p14:tracePt t="40136" x="5041900" y="1654175"/>
          <p14:tracePt t="40145" x="5053013" y="1654175"/>
          <p14:tracePt t="40154" x="5062538" y="1654175"/>
          <p14:tracePt t="40164" x="5072063" y="1654175"/>
          <p14:tracePt t="40183" x="5083175" y="1644650"/>
          <p14:tracePt t="40201" x="5092700" y="1644650"/>
          <p14:tracePt t="40230" x="5102225" y="1633538"/>
          <p14:tracePt t="40248" x="5102225" y="1624013"/>
          <p14:tracePt t="40277" x="5113338" y="1624013"/>
          <p14:tracePt t="40295" x="5113338" y="1612900"/>
          <p14:tracePt t="40324" x="5113338" y="1603375"/>
          <p14:tracePt t="40345" x="5113338" y="1593850"/>
          <p14:tracePt t="40352" x="5113338" y="1582738"/>
          <p14:tracePt t="40361" x="5113338" y="1573213"/>
          <p14:tracePt t="40381" x="5113338" y="1563688"/>
          <p14:tracePt t="40400" x="5113338" y="1552575"/>
          <p14:tracePt t="40410" x="5113338" y="1543050"/>
          <p14:tracePt t="40429" x="5113338" y="1533525"/>
          <p14:tracePt t="40438" x="5102225" y="1533525"/>
          <p14:tracePt t="40447" x="5102225" y="1522413"/>
          <p14:tracePt t="40467" x="5092700" y="1522413"/>
          <p14:tracePt t="40477" x="5092700" y="1512888"/>
          <p14:tracePt t="40486" x="5083175" y="1503363"/>
          <p14:tracePt t="40514" x="5083175" y="1492250"/>
          <p14:tracePt t="40523" x="5072063" y="1492250"/>
          <p14:tracePt t="40551" x="5062538" y="1482725"/>
          <p14:tracePt t="40571" x="5053013" y="1482725"/>
          <p14:tracePt t="40589" x="5041900" y="1473200"/>
          <p14:tracePt t="40607" x="5032375" y="1462088"/>
          <p14:tracePt t="40635" x="5021263" y="1462088"/>
          <p14:tracePt t="40653" x="5011738" y="1462088"/>
          <p14:tracePt t="40663" x="5002213" y="1462088"/>
          <p14:tracePt t="40673" x="5002213" y="1452563"/>
          <p14:tracePt t="40694" x="4991100" y="1452563"/>
          <p14:tracePt t="40710" x="4981575" y="1452563"/>
          <p14:tracePt t="40747" x="4972050" y="1441450"/>
          <p14:tracePt t="40757" x="4960938" y="1441450"/>
          <p14:tracePt t="40785" x="4951413" y="1441450"/>
          <p14:tracePt t="40804" x="4941888" y="1441450"/>
          <p14:tracePt t="40833" x="4930775" y="1441450"/>
          <p14:tracePt t="40860" x="4921250" y="1441450"/>
          <p14:tracePt t="40871" x="4911725" y="1441450"/>
          <p14:tracePt t="40909" x="4900613" y="1441450"/>
          <p14:tracePt t="40936" x="4891088" y="1441450"/>
          <p14:tracePt t="40964" x="4881563" y="1441450"/>
          <p14:tracePt t="40984" x="4870450" y="1441450"/>
          <p14:tracePt t="41021" x="4860925" y="1441450"/>
          <p14:tracePt t="41058" x="4849813" y="1441450"/>
          <p14:tracePt t="41097" x="4840288" y="1452563"/>
          <p14:tracePt t="41116" x="4830763" y="1452563"/>
          <p14:tracePt t="41153" x="4819650" y="1452563"/>
          <p14:tracePt t="41174" x="4819650" y="1462088"/>
          <p14:tracePt t="41194" x="4810125" y="1462088"/>
          <p14:tracePt t="41211" x="4810125" y="1473200"/>
          <p14:tracePt t="41220" x="4800600" y="1473200"/>
          <p14:tracePt t="41239" x="4789488" y="1473200"/>
          <p14:tracePt t="41267" x="4789488" y="1482725"/>
          <p14:tracePt t="41277" x="4779963" y="1482725"/>
          <p14:tracePt t="41305" x="4779963" y="1492250"/>
          <p14:tracePt t="41315" x="4770438" y="1492250"/>
          <p14:tracePt t="41343" x="4770438" y="1503363"/>
          <p14:tracePt t="41353" x="4759325" y="1503363"/>
          <p14:tracePt t="41363" x="4759325" y="1512888"/>
          <p14:tracePt t="41373" x="4749800" y="1512888"/>
          <p14:tracePt t="41400" x="4749800" y="1522413"/>
          <p14:tracePt t="41410" x="4740275" y="1522413"/>
          <p14:tracePt t="41447" x="4740275" y="1533525"/>
          <p14:tracePt t="41465" x="4729163" y="1533525"/>
          <p14:tracePt t="41485" x="4729163" y="1543050"/>
          <p14:tracePt t="41503" x="4729163" y="1552575"/>
          <p14:tracePt t="41540" x="4719638" y="1563688"/>
          <p14:tracePt t="41578" x="4710113" y="1573213"/>
          <p14:tracePt t="41616" x="4710113" y="1582738"/>
          <p14:tracePt t="41635" x="4710113" y="1593850"/>
          <p14:tracePt t="41662" x="4710113" y="1603375"/>
          <p14:tracePt t="41691" x="4710113" y="1612900"/>
          <p14:tracePt t="41719" x="4710113" y="1624013"/>
          <p14:tracePt t="41729" x="4710113" y="1633538"/>
          <p14:tracePt t="41757" x="4710113" y="1644650"/>
          <p14:tracePt t="41786" x="4710113" y="1654175"/>
          <p14:tracePt t="41795" x="4719638" y="1654175"/>
          <p14:tracePt t="41805" x="4719638" y="1663700"/>
          <p14:tracePt t="41814" x="4719638" y="1674813"/>
          <p14:tracePt t="41832" x="4719638" y="1684338"/>
          <p14:tracePt t="41843" x="4729163" y="1684338"/>
          <p14:tracePt t="41861" x="4729163" y="1693863"/>
          <p14:tracePt t="41881" x="4740275" y="1693863"/>
          <p14:tracePt t="41890" x="4740275" y="1704975"/>
          <p14:tracePt t="41910" x="4740275" y="1714500"/>
          <p14:tracePt t="41917" x="4749800" y="1714500"/>
          <p14:tracePt t="41928" x="4759325" y="1724025"/>
          <p14:tracePt t="41954" x="4770438" y="1735138"/>
          <p14:tracePt t="41983" x="4779963" y="1735138"/>
          <p14:tracePt t="41993" x="4779963" y="1744663"/>
          <p14:tracePt t="42011" x="4789488" y="1744663"/>
          <p14:tracePt t="42020" x="4800600" y="1744663"/>
          <p14:tracePt t="42039" x="4800600" y="1754188"/>
          <p14:tracePt t="42048" x="4810125" y="1754188"/>
          <p14:tracePt t="42067" x="4819650" y="1754188"/>
          <p14:tracePt t="42077" x="4819650" y="1765300"/>
          <p14:tracePt t="42095" x="4830763" y="1765300"/>
          <p14:tracePt t="42104" x="4840288" y="1765300"/>
          <p14:tracePt t="42123" x="4849813" y="1765300"/>
          <p14:tracePt t="42143" x="4860925" y="1765300"/>
          <p14:tracePt t="42160" x="4870450" y="1774825"/>
          <p14:tracePt t="42169" x="4881563" y="1774825"/>
          <p14:tracePt t="42179" x="4891088" y="1774825"/>
          <p14:tracePt t="42198" x="4900613" y="1774825"/>
          <p14:tracePt t="42216" x="4921250" y="1774825"/>
          <p14:tracePt t="42235" x="4930775" y="1774825"/>
          <p14:tracePt t="42253" x="4951413" y="1774825"/>
          <p14:tracePt t="42272" x="4960938" y="1774825"/>
          <p14:tracePt t="42293" x="4972050" y="1774825"/>
          <p14:tracePt t="42301" x="4981575" y="1774825"/>
          <p14:tracePt t="42310" x="4991100" y="1774825"/>
          <p14:tracePt t="42329" x="5002213" y="1774825"/>
          <p14:tracePt t="42338" x="5011738" y="1774825"/>
          <p14:tracePt t="42347" x="5021263" y="1774825"/>
          <p14:tracePt t="42366" x="5032375" y="1774825"/>
          <p14:tracePt t="42386" x="5041900" y="1774825"/>
          <p14:tracePt t="42395" x="5053013" y="1774825"/>
          <p14:tracePt t="42404" x="5062538" y="1774825"/>
          <p14:tracePt t="42422" x="5072063" y="1765300"/>
          <p14:tracePt t="42440" x="5083175" y="1754188"/>
          <p14:tracePt t="42461" x="5092700" y="1754188"/>
          <p14:tracePt t="42468" x="5102225" y="1754188"/>
          <p14:tracePt t="42487" x="5102225" y="1744663"/>
          <p14:tracePt t="42497" x="5113338" y="1744663"/>
          <p14:tracePt t="42515" x="5113338" y="1735138"/>
          <p14:tracePt t="42527" x="5122863" y="1735138"/>
          <p14:tracePt t="42544" x="5122863" y="1724025"/>
          <p14:tracePt t="42552" x="5122863" y="1714500"/>
          <p14:tracePt t="42570" x="5132388" y="1704975"/>
          <p14:tracePt t="42599" x="5132388" y="1693863"/>
          <p14:tracePt t="42618" x="5132388" y="1684338"/>
          <p14:tracePt t="42646" x="5132388" y="1674813"/>
          <p14:tracePt t="42656" x="5132388" y="1663700"/>
          <p14:tracePt t="42665" x="5132388" y="1654175"/>
          <p14:tracePt t="42677" x="5132388" y="1644650"/>
          <p14:tracePt t="42685" x="5132388" y="1633538"/>
          <p14:tracePt t="42694" x="5132388" y="1624013"/>
          <p14:tracePt t="42704" x="5132388" y="1612900"/>
          <p14:tracePt t="42713" x="5132388" y="1603375"/>
          <p14:tracePt t="42722" x="5122863" y="1593850"/>
          <p14:tracePt t="42732" x="5113338" y="1582738"/>
          <p14:tracePt t="42744" x="5113338" y="1573213"/>
          <p14:tracePt t="42750" x="5102225" y="1573213"/>
          <p14:tracePt t="42760" x="5102225" y="1552575"/>
          <p14:tracePt t="42769" x="5092700" y="1552575"/>
          <p14:tracePt t="42779" x="5083175" y="1533525"/>
          <p14:tracePt t="42799" x="5072063" y="1522413"/>
          <p14:tracePt t="42817" x="5062538" y="1512888"/>
          <p14:tracePt t="42836" x="5053013" y="1503363"/>
          <p14:tracePt t="42845" x="5053013" y="1492250"/>
          <p14:tracePt t="42854" x="5041900" y="1492250"/>
          <p14:tracePt t="42873" x="5032375" y="1492250"/>
          <p14:tracePt t="42891" x="5032375" y="1482725"/>
          <p14:tracePt t="42901" x="5021263" y="1482725"/>
          <p14:tracePt t="42919" x="5021263" y="1473200"/>
          <p14:tracePt t="42929" x="5011738" y="1473200"/>
          <p14:tracePt t="42938" x="5002213" y="1473200"/>
          <p14:tracePt t="42957" x="4991100" y="1473200"/>
          <p14:tracePt t="42977" x="4981575" y="1462088"/>
          <p14:tracePt t="42995" x="4972050" y="1462088"/>
          <p14:tracePt t="43004" x="4960938" y="1462088"/>
          <p14:tracePt t="43014" x="4951413" y="1452563"/>
          <p14:tracePt t="43032" x="4941888" y="1452563"/>
          <p14:tracePt t="43051" x="4930775" y="1452563"/>
          <p14:tracePt t="43060" x="4921250" y="1452563"/>
          <p14:tracePt t="43079" x="4911725" y="1452563"/>
          <p14:tracePt t="43099" x="4900613" y="1452563"/>
          <p14:tracePt t="43117" x="4891088" y="1452563"/>
          <p14:tracePt t="43126" x="4881563" y="1452563"/>
          <p14:tracePt t="43145" x="4870450" y="1452563"/>
          <p14:tracePt t="43164" x="4860925" y="1452563"/>
          <p14:tracePt t="43184" x="4849813" y="1462088"/>
          <p14:tracePt t="43193" x="4840288" y="1462088"/>
          <p14:tracePt t="43222" x="4830763" y="1473200"/>
          <p14:tracePt t="43240" x="4819650" y="1473200"/>
          <p14:tracePt t="43260" x="4819650" y="1482725"/>
          <p14:tracePt t="43269" x="4810125" y="1482725"/>
          <p14:tracePt t="43278" x="4800600" y="1482725"/>
          <p14:tracePt t="43288" x="4800600" y="1492250"/>
          <p14:tracePt t="43307" x="4789488" y="1503363"/>
          <p14:tracePt t="43327" x="4789488" y="1512888"/>
          <p14:tracePt t="43336" x="4779963" y="1512888"/>
          <p14:tracePt t="43354" x="4779963" y="1522413"/>
          <p14:tracePt t="43373" x="4770438" y="1522413"/>
          <p14:tracePt t="43382" x="4770438" y="1533525"/>
          <p14:tracePt t="43393" x="4759325" y="1543050"/>
          <p14:tracePt t="43420" x="4759325" y="1552575"/>
          <p14:tracePt t="43438" x="4759325" y="1563688"/>
          <p14:tracePt t="43460" x="4759325" y="1582738"/>
          <p14:tracePt t="43476" x="4759325" y="1593850"/>
          <p14:tracePt t="43486" x="4759325" y="1603375"/>
          <p14:tracePt t="43496" x="4759325" y="1612900"/>
          <p14:tracePt t="43505" x="4759325" y="1624013"/>
          <p14:tracePt t="43515" x="4759325" y="1633538"/>
          <p14:tracePt t="43533" x="4759325" y="1654175"/>
          <p14:tracePt t="43552" x="4759325" y="1663700"/>
          <p14:tracePt t="43561" x="4759325" y="1674813"/>
          <p14:tracePt t="43572" x="4759325" y="1684338"/>
          <p14:tracePt t="43580" x="4770438" y="1693863"/>
          <p14:tracePt t="43600" x="4770438" y="1714500"/>
          <p14:tracePt t="43610" x="4779963" y="1714500"/>
          <p14:tracePt t="43619" x="4779963" y="1724025"/>
          <p14:tracePt t="43646" x="4789488" y="1735138"/>
          <p14:tracePt t="43665" x="4800600" y="1735138"/>
          <p14:tracePt t="43676" x="4800600" y="1744663"/>
          <p14:tracePt t="43694" x="4800600" y="1754188"/>
          <p14:tracePt t="43732" x="4810125" y="1765300"/>
          <p14:tracePt t="43769" x="4810125" y="1774825"/>
          <p14:tracePt t="43807" x="4819650" y="1774825"/>
          <p14:tracePt t="43827" x="4819650" y="1784350"/>
          <p14:tracePt t="43846" x="4819650" y="1795463"/>
          <p14:tracePt t="43883" x="4830763" y="1795463"/>
          <p14:tracePt t="43894" x="4830763" y="1804988"/>
          <p14:tracePt t="43931" x="4840288" y="1816100"/>
          <p14:tracePt t="43943" x="4849813" y="1816100"/>
          <p14:tracePt t="43950" x="4849813" y="1825625"/>
          <p14:tracePt t="43959" x="4860925" y="1835150"/>
          <p14:tracePt t="43969" x="4870450" y="1835150"/>
          <p14:tracePt t="43978" x="4881563" y="1846263"/>
          <p14:tracePt t="43997" x="4891088" y="1855788"/>
          <p14:tracePt t="44016" x="4900613" y="1865313"/>
          <p14:tracePt t="44035" x="4900613" y="1876425"/>
          <p14:tracePt t="44044" x="4911725" y="1876425"/>
          <p14:tracePt t="46602" x="5032375" y="1976438"/>
          <p14:tracePt t="46611" x="5213350" y="2159000"/>
          <p14:tracePt t="46620" x="5345113" y="2268538"/>
          <p14:tracePt t="46630" x="5405438" y="2349500"/>
          <p14:tracePt t="46639" x="5445125" y="2390775"/>
          <p14:tracePt t="46648" x="5456238" y="2409825"/>
          <p14:tracePt t="46659" x="5475288" y="2430463"/>
          <p14:tracePt t="46668" x="5486400" y="2451100"/>
          <p14:tracePt t="46677" x="5495925" y="2470150"/>
          <p14:tracePt t="46686" x="5505450" y="2481263"/>
          <p14:tracePt t="46695" x="5516563" y="2490788"/>
          <p14:tracePt t="46705" x="5526088" y="2511425"/>
          <p14:tracePt t="46714" x="5526088" y="2520950"/>
          <p14:tracePt t="46726" x="5535613" y="2532063"/>
          <p14:tracePt t="46733" x="5535613" y="2541588"/>
          <p14:tracePt t="46743" x="5546725" y="2551113"/>
          <p14:tracePt t="47108" x="5778500" y="2662238"/>
          <p14:tracePt t="47118" x="6383338" y="2863850"/>
          <p14:tracePt t="47127" x="6927850" y="2984500"/>
          <p14:tracePt t="47136" x="7291388" y="3035300"/>
          <p14:tracePt t="47146" x="7634288" y="3095625"/>
          <p14:tracePt t="47156" x="7866063" y="3106738"/>
          <p14:tracePt t="47164" x="8016875" y="3116263"/>
          <p14:tracePt t="47175" x="8128000" y="3116263"/>
          <p14:tracePt t="47183" x="8248650" y="3116263"/>
          <p14:tracePt t="47192" x="8329613" y="3116263"/>
          <p14:tracePt t="47202" x="8410575" y="3116263"/>
          <p14:tracePt t="47211" x="8480425" y="3136900"/>
          <p14:tracePt t="47219" x="8531225" y="3167063"/>
          <p14:tracePt t="52872" x="8521700" y="3167063"/>
          <p14:tracePt t="52881" x="8501063" y="3155950"/>
          <p14:tracePt t="52892" x="8440738" y="3125788"/>
          <p14:tracePt t="52899" x="8118475" y="3055938"/>
          <p14:tracePt t="52909" x="7664450" y="2954338"/>
          <p14:tracePt t="52918" x="7261225" y="2884488"/>
          <p14:tracePt t="52927" x="6999288" y="2833688"/>
          <p14:tracePt t="52937" x="6846888" y="2813050"/>
          <p14:tracePt t="52946" x="6686550" y="2773363"/>
          <p14:tracePt t="52958" x="6545263" y="2743200"/>
          <p14:tracePt t="52965" x="6403975" y="2692400"/>
          <p14:tracePt t="52974" x="6292850" y="2652713"/>
          <p14:tracePt t="52985" x="6211888" y="2622550"/>
          <p14:tracePt t="52994" x="6142038" y="2592388"/>
          <p14:tracePt t="53003" x="6070600" y="2562225"/>
          <p14:tracePt t="53013" x="6010275" y="2532063"/>
          <p14:tracePt t="53024" x="5959475" y="2501900"/>
          <p14:tracePt t="53031" x="5908675" y="2470150"/>
          <p14:tracePt t="53041" x="5868988" y="2439988"/>
          <p14:tracePt t="53050" x="5829300" y="2420938"/>
          <p14:tracePt t="53059" x="5808663" y="2390775"/>
          <p14:tracePt t="53069" x="5788025" y="2379663"/>
          <p14:tracePt t="53078" x="5768975" y="2360613"/>
          <p14:tracePt t="53087" x="5748338" y="2339975"/>
          <p14:tracePt t="53097" x="5727700" y="2319338"/>
          <p14:tracePt t="53107" x="5697538" y="2298700"/>
          <p14:tracePt t="53116" x="5676900" y="2279650"/>
          <p14:tracePt t="53126" x="5667375" y="2259013"/>
          <p14:tracePt t="53134" x="5637213" y="2249488"/>
          <p14:tracePt t="53145" x="5637213" y="2238375"/>
          <p14:tracePt t="53154" x="5616575" y="2228850"/>
          <p14:tracePt t="53164" x="5616575" y="2219325"/>
          <p14:tracePt t="53174" x="5607050" y="2219325"/>
          <p14:tracePt t="53182" x="5607050" y="2208213"/>
          <p14:tracePt t="53988" x="5597525" y="2208213"/>
          <p14:tracePt t="53997" x="5597525" y="2198688"/>
          <p14:tracePt t="54009" x="5586413" y="2168525"/>
          <p14:tracePt t="54015" x="5586413" y="2147888"/>
          <p14:tracePt t="54025" x="5586413" y="2138363"/>
          <p14:tracePt t="54034" x="5576888" y="2127250"/>
          <p14:tracePt t="54043" x="5567363" y="2108200"/>
          <p14:tracePt t="54053" x="5567363" y="2087563"/>
          <p14:tracePt t="54062" x="5556250" y="2078038"/>
          <p14:tracePt t="54074" x="5556250" y="2066925"/>
          <p14:tracePt t="54082" x="5556250" y="2057400"/>
          <p14:tracePt t="54091" x="5556250" y="2047875"/>
          <p14:tracePt t="54100" x="5546725" y="2027238"/>
          <p14:tracePt t="54109" x="5546725" y="2017713"/>
          <p14:tracePt t="54118" x="5535613" y="1997075"/>
          <p14:tracePt t="54127" x="5535613" y="1976438"/>
          <p14:tracePt t="54137" x="5526088" y="1966913"/>
          <p14:tracePt t="54146" x="5516563" y="1946275"/>
          <p14:tracePt t="54158" x="5516563" y="1925638"/>
          <p14:tracePt t="54165" x="5505450" y="1906588"/>
          <p14:tracePt t="54175" x="5495925" y="1895475"/>
          <p14:tracePt t="54184" x="5495925" y="1876425"/>
          <p14:tracePt t="54194" x="5486400" y="1865313"/>
          <p14:tracePt t="54204" x="5486400" y="1855788"/>
          <p14:tracePt t="54213" x="5475288" y="1835150"/>
          <p14:tracePt t="54224" x="5465763" y="1816100"/>
          <p14:tracePt t="54232" x="5456238" y="1804988"/>
          <p14:tracePt t="54241" x="5445125" y="1784350"/>
          <p14:tracePt t="54250" x="5435600" y="1765300"/>
          <p14:tracePt t="54259" x="5426075" y="1754188"/>
          <p14:tracePt t="54270" x="5426075" y="1735138"/>
          <p14:tracePt t="54279" x="5414963" y="1735138"/>
          <p14:tracePt t="54290" x="5414963" y="1724025"/>
          <p14:tracePt t="54297" x="5405438" y="1704975"/>
          <p14:tracePt t="54316" x="5405438" y="1693863"/>
          <p14:tracePt t="54326" x="5395913" y="1684338"/>
          <p14:tracePt t="54335" x="5395913" y="1674813"/>
          <p14:tracePt t="54344" x="5384800" y="1663700"/>
          <p14:tracePt t="54354" x="5375275" y="1654175"/>
          <p14:tracePt t="54363" x="5375275" y="1644650"/>
          <p14:tracePt t="54374" x="5364163" y="1624013"/>
          <p14:tracePt t="54383" x="5354638" y="1612900"/>
          <p14:tracePt t="54392" x="5354638" y="1593850"/>
          <p14:tracePt t="54402" x="5345113" y="1593850"/>
          <p14:tracePt t="54411" x="5334000" y="1582738"/>
          <p14:tracePt t="54424" x="5334000" y="1563688"/>
          <p14:tracePt t="54430" x="5314950" y="1563688"/>
          <p14:tracePt t="54441" x="5314950" y="1543050"/>
          <p14:tracePt t="54449" x="5303838" y="1543050"/>
          <p14:tracePt t="54459" x="5294313" y="1522413"/>
          <p14:tracePt t="54468" x="5273675" y="1512888"/>
          <p14:tracePt t="54478" x="5273675" y="1503363"/>
          <p14:tracePt t="54487" x="5254625" y="1492250"/>
          <p14:tracePt t="54497" x="5233988" y="1482725"/>
          <p14:tracePt t="54508" x="5213350" y="1462088"/>
          <p14:tracePt t="54515" x="5203825" y="1452563"/>
          <p14:tracePt t="54524" x="5183188" y="1441450"/>
          <p14:tracePt t="54534" x="5183188" y="1431925"/>
          <p14:tracePt t="54543" x="5173663" y="1431925"/>
          <p14:tracePt t="54554" x="5153025" y="1422400"/>
          <p14:tracePt t="54574" x="5132388" y="1411288"/>
          <p14:tracePt t="54582" x="5122863" y="1401763"/>
          <p14:tracePt t="54592" x="5113338" y="1401763"/>
          <p14:tracePt t="54602" x="5102225" y="1392238"/>
          <p14:tracePt t="54611" x="5092700" y="1392238"/>
          <p14:tracePt t="54620" x="5083175" y="1381125"/>
          <p14:tracePt t="54629" x="5062538" y="1381125"/>
          <p14:tracePt t="54640" x="5053013" y="1371600"/>
          <p14:tracePt t="54648" x="5032375" y="1362075"/>
          <p14:tracePt t="54658" x="5021263" y="1362075"/>
          <p14:tracePt t="54677" x="5002213" y="1362075"/>
          <p14:tracePt t="54690" x="4991100" y="1350963"/>
          <p14:tracePt t="54696" x="4981575" y="1350963"/>
          <p14:tracePt t="54707" x="4972050" y="1350963"/>
          <p14:tracePt t="54726" x="4951413" y="1341438"/>
          <p14:tracePt t="54735" x="4941888" y="1341438"/>
          <p14:tracePt t="54757" x="4921250" y="1341438"/>
          <p14:tracePt t="54773" x="4911725" y="1341438"/>
          <p14:tracePt t="54783" x="4900613" y="1341438"/>
          <p14:tracePt t="54792" x="4891088" y="1341438"/>
          <p14:tracePt t="54811" x="4881563" y="1341438"/>
          <p14:tracePt t="54830" x="4870450" y="1341438"/>
          <p14:tracePt t="54840" x="4860925" y="1341438"/>
          <p14:tracePt t="54849" x="4849813" y="1341438"/>
          <p14:tracePt t="54868" x="4840288" y="1341438"/>
          <p14:tracePt t="54878" x="4830763" y="1341438"/>
          <p14:tracePt t="54890" x="4819650" y="1350963"/>
          <p14:tracePt t="54897" x="4810125" y="1350963"/>
          <p14:tracePt t="54916" x="4800600" y="1350963"/>
          <p14:tracePt t="54925" x="4789488" y="1362075"/>
          <p14:tracePt t="54935" x="4779963" y="1362075"/>
          <p14:tracePt t="54944" x="4770438" y="1371600"/>
          <p14:tracePt t="54957" x="4759325" y="1381125"/>
          <p14:tracePt t="54963" x="4749800" y="1381125"/>
          <p14:tracePt t="54974" x="4740275" y="1392238"/>
          <p14:tracePt t="54983" x="4719638" y="1401763"/>
          <p14:tracePt t="54993" x="4710113" y="1401763"/>
          <p14:tracePt t="55003" x="4699000" y="1422400"/>
          <p14:tracePt t="55012" x="4678363" y="1422400"/>
          <p14:tracePt t="55023" x="4668838" y="1441450"/>
          <p14:tracePt t="55031" x="4659313" y="1452563"/>
          <p14:tracePt t="55041" x="4648200" y="1473200"/>
          <p14:tracePt t="55050" x="4629150" y="1482725"/>
          <p14:tracePt t="55060" x="4629150" y="1492250"/>
          <p14:tracePt t="55069" x="4618038" y="1503363"/>
          <p14:tracePt t="55079" x="4608513" y="1512888"/>
          <p14:tracePt t="55090" x="4598988" y="1522413"/>
          <p14:tracePt t="55098" x="4598988" y="1533525"/>
          <p14:tracePt t="55107" x="4587875" y="1543050"/>
          <p14:tracePt t="55117" x="4578350" y="1563688"/>
          <p14:tracePt t="55127" x="4568825" y="1563688"/>
          <p14:tracePt t="55137" x="4568825" y="1582738"/>
          <p14:tracePt t="55146" x="4557713" y="1603375"/>
          <p14:tracePt t="55157" x="4557713" y="1612900"/>
          <p14:tracePt t="55165" x="4548188" y="1624013"/>
          <p14:tracePt t="55174" x="4538663" y="1654175"/>
          <p14:tracePt t="55185" x="4527550" y="1674813"/>
          <p14:tracePt t="55194" x="4527550" y="1693863"/>
          <p14:tracePt t="55208" x="4518025" y="1714500"/>
          <p14:tracePt t="55213" x="4518025" y="1735138"/>
          <p14:tracePt t="55224" x="4508500" y="1754188"/>
          <p14:tracePt t="55232" x="4497388" y="1774825"/>
          <p14:tracePt t="55242" x="4497388" y="1795463"/>
          <p14:tracePt t="55252" x="4497388" y="1816100"/>
          <p14:tracePt t="55261" x="4487863" y="1835150"/>
          <p14:tracePt t="55273" x="4487863" y="1865313"/>
          <p14:tracePt t="55281" x="4476750" y="1876425"/>
          <p14:tracePt t="55290" x="4476750" y="1895475"/>
          <p14:tracePt t="55300" x="4476750" y="1916113"/>
          <p14:tracePt t="55309" x="4476750" y="1936750"/>
          <p14:tracePt t="55319" x="4467225" y="1966913"/>
          <p14:tracePt t="55328" x="4467225" y="1987550"/>
          <p14:tracePt t="55341" x="4457700" y="2006600"/>
          <p14:tracePt t="55347" x="4457700" y="2027238"/>
          <p14:tracePt t="55357" x="4446588" y="2036763"/>
          <p14:tracePt t="55365" x="4446588" y="2066925"/>
          <p14:tracePt t="55376" x="4446588" y="2087563"/>
          <p14:tracePt t="55385" x="4446588" y="2117725"/>
          <p14:tracePt t="55395" x="4446588" y="2127250"/>
          <p14:tracePt t="55407" x="4446588" y="2147888"/>
          <p14:tracePt t="55414" x="4446588" y="2168525"/>
          <p14:tracePt t="55423" x="4446588" y="2198688"/>
          <p14:tracePt t="55433" x="4437063" y="2208213"/>
          <p14:tracePt t="55442" x="4437063" y="2228850"/>
          <p14:tracePt t="55452" x="4437063" y="2238375"/>
          <p14:tracePt t="55461" x="4437063" y="2259013"/>
          <p14:tracePt t="55473" x="4437063" y="2268538"/>
          <p14:tracePt t="55481" x="4437063" y="2279650"/>
          <p14:tracePt t="55490" x="4437063" y="2289175"/>
          <p14:tracePt t="55499" x="4437063" y="2309813"/>
          <p14:tracePt t="55510" x="4437063" y="2319338"/>
          <p14:tracePt t="55518" x="4437063" y="2330450"/>
          <p14:tracePt t="55529" x="4437063" y="2339975"/>
          <p14:tracePt t="55540" x="4437063" y="2349500"/>
          <p14:tracePt t="55547" x="4437063" y="2360613"/>
          <p14:tracePt t="55557" x="4437063" y="2379663"/>
          <p14:tracePt t="55566" x="4437063" y="2390775"/>
          <p14:tracePt t="55586" x="4437063" y="2409825"/>
          <p14:tracePt t="55595" x="4437063" y="2420938"/>
          <p14:tracePt t="55607" x="4437063" y="2430463"/>
          <p14:tracePt t="55614" x="4437063" y="2439988"/>
          <p14:tracePt t="55623" x="4437063" y="2451100"/>
          <p14:tracePt t="55633" x="4437063" y="2460625"/>
          <p14:tracePt t="55643" x="4437063" y="2470150"/>
          <p14:tracePt t="55652" x="4437063" y="2481263"/>
          <p14:tracePt t="55662" x="4437063" y="2490788"/>
          <p14:tracePt t="55673" x="4446588" y="2501900"/>
          <p14:tracePt t="55681" x="4446588" y="2511425"/>
          <p14:tracePt t="55691" x="4446588" y="2520950"/>
          <p14:tracePt t="55700" x="4446588" y="2532063"/>
          <p14:tracePt t="55710" x="4457700" y="2541588"/>
          <p14:tracePt t="55719" x="4457700" y="2551113"/>
          <p14:tracePt t="55729" x="4467225" y="2551113"/>
          <p14:tracePt t="55740" x="4467225" y="2562225"/>
          <p14:tracePt t="55748" x="4467225" y="2571750"/>
          <p14:tracePt t="55758" x="4467225" y="2581275"/>
          <p14:tracePt t="55777" x="4467225" y="2592388"/>
          <p14:tracePt t="55787" x="4476750" y="2601913"/>
          <p14:tracePt t="55796" x="4476750" y="2611438"/>
          <p14:tracePt t="55815" x="4476750" y="2622550"/>
          <p14:tracePt t="55824" x="4487863" y="2622550"/>
          <p14:tracePt t="55833" x="4487863" y="2632075"/>
          <p14:tracePt t="55852" x="4487863" y="2652713"/>
          <p14:tracePt t="55861" x="4497388" y="2652713"/>
          <p14:tracePt t="55873" x="4497388" y="2662238"/>
          <p14:tracePt t="55880" x="4508500" y="2662238"/>
          <p14:tracePt t="55904" x="4518025" y="2682875"/>
          <p14:tracePt t="55909" x="4518025" y="2692400"/>
          <p14:tracePt t="55918" x="4518025" y="2713038"/>
          <p14:tracePt t="55927" x="4527550" y="2713038"/>
          <p14:tracePt t="55937" x="4538663" y="2733675"/>
          <p14:tracePt t="55946" x="4538663" y="2743200"/>
          <p14:tracePt t="55957" x="4557713" y="2763838"/>
          <p14:tracePt t="55964" x="4568825" y="2782888"/>
          <p14:tracePt t="55984" x="4578350" y="2794000"/>
          <p14:tracePt t="55993" x="4587875" y="2813050"/>
          <p14:tracePt t="56002" x="4598988" y="2813050"/>
          <p14:tracePt t="56012" x="4598988" y="2833688"/>
          <p14:tracePt t="56024" x="4608513" y="2833688"/>
          <p14:tracePt t="56030" x="4618038" y="2844800"/>
          <p14:tracePt t="56041" x="4629150" y="2863850"/>
          <p14:tracePt t="56058" x="4648200" y="2884488"/>
          <p14:tracePt t="56068" x="4648200" y="2894013"/>
          <p14:tracePt t="56077" x="4668838" y="2905125"/>
          <p14:tracePt t="56090" x="4678363" y="2914650"/>
          <p14:tracePt t="56096" x="4689475" y="2924175"/>
          <p14:tracePt t="56115" x="4699000" y="2935288"/>
          <p14:tracePt t="56133" x="4710113" y="2944813"/>
          <p14:tracePt t="56143" x="4719638" y="2954338"/>
          <p14:tracePt t="56152" x="4729163" y="2954338"/>
          <p14:tracePt t="56173" x="4749800" y="2965450"/>
          <p14:tracePt t="56191" x="4759325" y="2965450"/>
          <p14:tracePt t="56200" x="4779963" y="2974975"/>
          <p14:tracePt t="56209" x="4789488" y="2974975"/>
          <p14:tracePt t="56218" x="4800600" y="2984500"/>
          <p14:tracePt t="56227" x="4819650" y="2984500"/>
          <p14:tracePt t="56236" x="4830763" y="2984500"/>
          <p14:tracePt t="56245" x="4840288" y="2984500"/>
          <p14:tracePt t="56257" x="4860925" y="2984500"/>
          <p14:tracePt t="56264" x="4870450" y="2984500"/>
          <p14:tracePt t="56273" x="4891088" y="2984500"/>
          <p14:tracePt t="56283" x="4911725" y="2984500"/>
          <p14:tracePt t="56292" x="4930775" y="2984500"/>
          <p14:tracePt t="56301" x="4951413" y="2984500"/>
          <p14:tracePt t="56310" x="4972050" y="2974975"/>
          <p14:tracePt t="56320" x="4991100" y="2974975"/>
          <p14:tracePt t="56329" x="5011738" y="2974975"/>
          <p14:tracePt t="56340" x="5032375" y="2974975"/>
          <p14:tracePt t="56348" x="5053013" y="2965450"/>
          <p14:tracePt t="56357" x="5072063" y="2954338"/>
          <p14:tracePt t="56366" x="5083175" y="2954338"/>
          <p14:tracePt t="56376" x="5102225" y="2944813"/>
          <p14:tracePt t="56385" x="5122863" y="2944813"/>
          <p14:tracePt t="56394" x="5143500" y="2924175"/>
          <p14:tracePt t="56407" x="5162550" y="2914650"/>
          <p14:tracePt t="56413" x="5173663" y="2914650"/>
          <p14:tracePt t="56423" x="5203825" y="2894013"/>
          <p14:tracePt t="56432" x="5224463" y="2894013"/>
          <p14:tracePt t="56441" x="5233988" y="2874963"/>
          <p14:tracePt t="56450" x="5254625" y="2863850"/>
          <p14:tracePt t="56460" x="5273675" y="2854325"/>
          <p14:tracePt t="56469" x="5294313" y="2844800"/>
          <p14:tracePt t="56478" x="5314950" y="2824163"/>
          <p14:tracePt t="56490" x="5334000" y="2813050"/>
          <p14:tracePt t="56497" x="5345113" y="2803525"/>
          <p14:tracePt t="56507" x="5364163" y="2782888"/>
          <p14:tracePt t="56515" x="5375275" y="2773363"/>
          <p14:tracePt t="56525" x="5384800" y="2763838"/>
          <p14:tracePt t="56543" x="5395913" y="2752725"/>
          <p14:tracePt t="56573" x="5405438" y="2743200"/>
          <p14:tracePt t="56618" x="5414963" y="2743200"/>
          <p14:tracePt t="56627" x="5426075" y="2743200"/>
          <p14:tracePt t="56655" x="5435600" y="2743200"/>
          <p14:tracePt t="56673" x="5435600" y="2752725"/>
          <p14:tracePt t="56682" x="5435600" y="2763838"/>
          <p14:tracePt t="56692" x="5445125" y="2773363"/>
          <p14:tracePt t="56702" x="5445125" y="2782888"/>
          <p14:tracePt t="56711" x="5445125" y="2794000"/>
          <p14:tracePt t="56723" x="5445125" y="2803525"/>
          <p14:tracePt t="56730" x="5445125" y="2833688"/>
          <p14:tracePt t="56739" x="5445125" y="2863850"/>
          <p14:tracePt t="56748" x="5445125" y="2905125"/>
          <p14:tracePt t="56757" x="5445125" y="2935288"/>
          <p14:tracePt t="56767" x="5445125" y="2974975"/>
          <p14:tracePt t="56776" x="5445125" y="2995613"/>
          <p14:tracePt t="56785" x="5435600" y="3005138"/>
          <p14:tracePt t="56795" x="5435600" y="3025775"/>
          <p14:tracePt t="56807" x="5435600" y="3046413"/>
          <p14:tracePt t="56823" x="5435600" y="3055938"/>
          <p14:tracePt t="56832" x="5426075" y="3065463"/>
          <p14:tracePt t="56842" x="5426075" y="3076575"/>
          <p14:tracePt t="56851" x="5426075" y="3086100"/>
          <p14:tracePt t="56870" x="5426075" y="3095625"/>
          <p14:tracePt t="56879" x="5414963" y="3106738"/>
          <p14:tracePt t="56904" x="5405438" y="3125788"/>
          <p14:tracePt t="56916" x="5405438" y="3146425"/>
          <p14:tracePt t="57245" x="5405438" y="3167063"/>
          <p14:tracePt t="57256" x="5405438" y="3206750"/>
          <p14:tracePt t="57265" x="5405438" y="3257550"/>
          <p14:tracePt t="57274" x="5414963" y="3297238"/>
          <p14:tracePt t="57284" x="5414963" y="3338513"/>
          <p14:tracePt t="57294" x="5414963" y="3368675"/>
          <p14:tracePt t="57303" x="5426075" y="3408363"/>
          <p14:tracePt t="57312" x="5435600" y="3438525"/>
          <p14:tracePt t="57323" x="5445125" y="3498850"/>
          <p14:tracePt t="57331" x="5456238" y="3540125"/>
          <p14:tracePt t="57340" x="5475288" y="3600450"/>
          <p14:tracePt t="57350" x="5486400" y="3640138"/>
          <p14:tracePt t="57359" x="5486400" y="3681413"/>
          <p14:tracePt t="57368" x="5486400" y="3721100"/>
          <p14:tracePt t="57377" x="5495925" y="3741738"/>
          <p14:tracePt t="57389" x="5495925" y="3762375"/>
          <p14:tracePt t="57397" x="5505450" y="3781425"/>
          <p14:tracePt t="57406" x="5505450" y="3792538"/>
          <p14:tracePt t="57416" x="5505450" y="3811588"/>
          <p14:tracePt t="57425" x="5505450" y="3822700"/>
          <p14:tracePt t="57435" x="5505450" y="3841750"/>
          <p14:tracePt t="57444" x="5505450" y="3852863"/>
          <p14:tracePt t="57456" x="5505450" y="3883025"/>
          <p14:tracePt t="57462" x="5505450" y="3913188"/>
          <p14:tracePt t="57473" x="5516563" y="3952875"/>
          <p14:tracePt t="57481" x="5516563" y="3983038"/>
          <p14:tracePt t="57490" x="5516563" y="4013200"/>
          <p14:tracePt t="57500" x="5516563" y="4044950"/>
          <p14:tracePt t="57510" x="5516563" y="4064000"/>
          <p14:tracePt t="57519" x="5516563" y="4084638"/>
          <p14:tracePt t="57528" x="5516563" y="4094163"/>
          <p14:tracePt t="57540" x="5516563" y="4114800"/>
          <p14:tracePt t="57547" x="5516563" y="4135438"/>
          <p14:tracePt t="57566" x="5516563" y="4144963"/>
          <p14:tracePt t="57575" x="5516563" y="4165600"/>
          <p14:tracePt t="57584" x="5516563" y="4175125"/>
          <p14:tracePt t="57594" x="5516563" y="4195763"/>
          <p14:tracePt t="57606" x="5516563" y="4216400"/>
          <p14:tracePt t="57613" x="5505450" y="4225925"/>
          <p14:tracePt t="57623" x="5505450" y="4235450"/>
          <p14:tracePt t="57633" x="5505450" y="4256088"/>
          <p14:tracePt t="57641" x="5495925" y="4256088"/>
          <p14:tracePt t="57651" x="5495925" y="4265613"/>
          <p14:tracePt t="57660" x="5486400" y="4286250"/>
          <p14:tracePt t="57669" x="5486400" y="4295775"/>
          <p14:tracePt t="57679" x="5475288" y="4316413"/>
          <p14:tracePt t="57689" x="5465763" y="4337050"/>
          <p14:tracePt t="57698" x="5456238" y="4356100"/>
          <p14:tracePt t="57707" x="5445125" y="4376738"/>
          <p14:tracePt t="57716" x="5435600" y="4397375"/>
          <p14:tracePt t="57725" x="5426075" y="4406900"/>
          <p14:tracePt t="57735" x="5414963" y="4418013"/>
          <p14:tracePt t="57744" x="5414963" y="4427538"/>
          <p14:tracePt t="57756" x="5405438" y="4437063"/>
          <p14:tracePt t="57763" x="5395913" y="4448175"/>
          <p14:tracePt t="57773" x="5384800" y="4457700"/>
          <p14:tracePt t="57782" x="5375275" y="4467225"/>
          <p14:tracePt t="57791" x="5354638" y="4478338"/>
          <p14:tracePt t="57801" x="5334000" y="4478338"/>
          <p14:tracePt t="57810" x="5314950" y="4497388"/>
          <p14:tracePt t="57819" x="5294313" y="4508500"/>
          <p14:tracePt t="57829" x="5264150" y="4508500"/>
          <p14:tracePt t="57839" x="5233988" y="4518025"/>
          <p14:tracePt t="57847" x="5192713" y="4527550"/>
          <p14:tracePt t="57856" x="5162550" y="4538663"/>
          <p14:tracePt t="57866" x="5143500" y="4538663"/>
          <p14:tracePt t="57875" x="5122863" y="4538663"/>
          <p14:tracePt t="57884" x="5113338" y="4538663"/>
          <p14:tracePt t="57904" x="5092700" y="4538663"/>
          <p14:tracePt t="57906" x="5072063" y="4538663"/>
          <p14:tracePt t="57913" x="5062538" y="4538663"/>
          <p14:tracePt t="57923" x="5053013" y="4538663"/>
          <p14:tracePt t="57932" x="5032375" y="4538663"/>
          <p14:tracePt t="57942" x="5021263" y="4538663"/>
          <p14:tracePt t="57951" x="5011738" y="4538663"/>
          <p14:tracePt t="57960" x="5002213" y="4538663"/>
          <p14:tracePt t="57969" x="4981575" y="4538663"/>
          <p14:tracePt t="57978" x="4972050" y="4538663"/>
          <p14:tracePt t="57989" x="4960938" y="4538663"/>
          <p14:tracePt t="57998" x="4951413" y="4538663"/>
          <p14:tracePt t="58007" x="4930775" y="4538663"/>
          <p14:tracePt t="58017" x="4921250" y="4538663"/>
          <p14:tracePt t="58026" x="4911725" y="4538663"/>
          <p14:tracePt t="58036" x="4900613" y="4548188"/>
          <p14:tracePt t="58045" x="4891088" y="4548188"/>
          <p14:tracePt t="58056" x="4881563" y="4548188"/>
          <p14:tracePt t="58063" x="4860925" y="4559300"/>
          <p14:tracePt t="58073" x="4849813" y="4559300"/>
          <p14:tracePt t="58082" x="4840288" y="4559300"/>
          <p14:tracePt t="58091" x="4810125" y="4568825"/>
          <p14:tracePt t="58101" x="4800600" y="4578350"/>
          <p14:tracePt t="58110" x="4779963" y="4589463"/>
          <p14:tracePt t="58119" x="4759325" y="4608513"/>
          <p14:tracePt t="58128" x="4729163" y="4619625"/>
          <p14:tracePt t="58139" x="4699000" y="4649788"/>
          <p14:tracePt t="58146" x="4668838" y="4668838"/>
          <p14:tracePt t="58156" x="4629150" y="4719638"/>
          <p14:tracePt t="58164" x="4587875" y="4779963"/>
          <p14:tracePt t="58173" x="4548188" y="4830763"/>
          <p14:tracePt t="58182" x="4527550" y="4870450"/>
          <p14:tracePt t="58191" x="4518025" y="4902200"/>
          <p14:tracePt t="58201" x="4497388" y="4911725"/>
          <p14:tracePt t="58209" x="4487863" y="4921250"/>
          <p14:tracePt t="58555" x="4467225" y="5053013"/>
          <p14:tracePt t="58565" x="4437063" y="5345113"/>
          <p14:tracePt t="58574" x="4416425" y="5546725"/>
          <p14:tracePt t="58583" x="4397375" y="5657850"/>
          <p14:tracePt t="58593" x="4397375" y="5708650"/>
          <p14:tracePt t="58607" x="4397375" y="5738813"/>
          <p14:tracePt t="58612" x="4397375" y="5768975"/>
          <p14:tracePt t="58623" x="4397375" y="5799138"/>
          <p14:tracePt t="58631" x="4397375" y="5829300"/>
          <p14:tracePt t="58640" x="4397375" y="5868988"/>
          <p14:tracePt t="58650" x="4397375" y="5899150"/>
          <p14:tracePt t="58659" x="4397375" y="5940425"/>
          <p14:tracePt t="58668" x="4397375" y="5991225"/>
          <p14:tracePt t="58677" x="4397375" y="6021388"/>
          <p14:tracePt t="58689" x="4397375" y="6051550"/>
          <p14:tracePt t="58697" x="4397375" y="6070600"/>
          <p14:tracePt t="58707" x="4397375" y="6081713"/>
          <p14:tracePt t="58716" x="4397375" y="6091238"/>
          <p14:tracePt t="58725" x="4397375" y="6111875"/>
          <p14:tracePt t="58744" x="4397375" y="6121400"/>
          <p14:tracePt t="58756" x="4397375" y="6132513"/>
          <p14:tracePt t="58763" x="4397375" y="6142038"/>
          <p14:tracePt t="58773" x="4406900" y="6142038"/>
          <p14:tracePt t="58781" x="4406900" y="6151563"/>
          <p14:tracePt t="58790" x="4406900" y="6172200"/>
          <p14:tracePt t="58809" x="4416425" y="6192838"/>
          <p14:tracePt t="58819" x="4416425" y="6202363"/>
          <p14:tracePt t="58828" x="4427538" y="6211888"/>
          <p14:tracePt t="58839" x="4427538" y="6223000"/>
          <p14:tracePt t="58856" x="4427538" y="6232525"/>
          <p14:tracePt t="58875" x="4437063" y="6232525"/>
          <p14:tracePt t="58884" x="4437063" y="6242050"/>
          <p14:tracePt t="58906" x="4446588" y="6253163"/>
          <p14:tracePt t="58913" x="4457700" y="6253163"/>
          <p14:tracePt t="58923" x="4467225" y="6253163"/>
          <p14:tracePt t="58932" x="4497388" y="6253163"/>
          <p14:tracePt t="58941" x="4538663" y="6253163"/>
          <p14:tracePt t="58950" x="4578350" y="6253163"/>
          <p14:tracePt t="58959" x="4629150" y="6253163"/>
          <p14:tracePt t="58969" x="4689475" y="6242050"/>
          <p14:tracePt t="58978" x="4729163" y="6242050"/>
          <p14:tracePt t="58989" x="4770438" y="6232525"/>
          <p14:tracePt t="58996" x="4800600" y="6223000"/>
          <p14:tracePt t="59006" x="4830763" y="6223000"/>
          <p14:tracePt t="59015" x="4860925" y="6211888"/>
          <p14:tracePt t="59025" x="4881563" y="6211888"/>
          <p14:tracePt t="59034" x="4900613" y="6211888"/>
          <p14:tracePt t="59043" x="4930775" y="6211888"/>
          <p14:tracePt t="59053" x="4951413" y="6211888"/>
          <p14:tracePt t="59062" x="4960938" y="6202363"/>
          <p14:tracePt t="59074" x="4991100" y="6202363"/>
          <p14:tracePt t="59081" x="5002213" y="6202363"/>
          <p14:tracePt t="59090" x="5011738" y="6192838"/>
          <p14:tracePt t="59099" x="5032375" y="6192838"/>
          <p14:tracePt t="59109" x="5041900" y="6192838"/>
          <p14:tracePt t="59118" x="5053013" y="6192838"/>
          <p14:tracePt t="59127" x="5072063" y="6181725"/>
          <p14:tracePt t="59146" x="5083175" y="6172200"/>
          <p14:tracePt t="59156" x="5092700" y="6172200"/>
          <p14:tracePt t="59173" x="5102225" y="6172200"/>
          <p14:tracePt t="59183" x="5102225" y="6162675"/>
          <p14:tracePt t="59192" x="5113338" y="6162675"/>
          <p14:tracePt t="59201" x="5113338" y="6151563"/>
          <p14:tracePt t="59211" x="5122863" y="6142038"/>
          <p14:tracePt t="59222" x="5122863" y="6132513"/>
          <p14:tracePt t="59230" x="5132388" y="6111875"/>
          <p14:tracePt t="59239" x="5143500" y="6070600"/>
          <p14:tracePt t="59248" x="5153025" y="5970588"/>
          <p14:tracePt t="59258" x="5173663" y="5819775"/>
          <p14:tracePt t="59267" x="5173663" y="5678488"/>
          <p14:tracePt t="59276" x="5173663" y="5588000"/>
          <p14:tracePt t="59289" x="5173663" y="5516563"/>
          <p14:tracePt t="59295" x="5162550" y="5465763"/>
          <p14:tracePt t="59306" x="5162550" y="5426075"/>
          <p14:tracePt t="59314" x="5153025" y="5395913"/>
          <p14:tracePt t="59324" x="5143500" y="5365750"/>
          <p14:tracePt t="59333" x="5132388" y="5345113"/>
          <p14:tracePt t="59343" x="5113338" y="5324475"/>
          <p14:tracePt t="59352" x="5102225" y="5305425"/>
          <p14:tracePt t="59362" x="5092700" y="5294313"/>
          <p14:tracePt t="59373" x="5083175" y="5294313"/>
          <p14:tracePt t="59380" x="5083175" y="5284788"/>
          <p14:tracePt t="59399" x="5072063" y="5284788"/>
          <p14:tracePt t="64657" x="4930775" y="5264150"/>
          <p14:tracePt t="64666" x="4557713" y="5194300"/>
          <p14:tracePt t="64675" x="4144963" y="5092700"/>
          <p14:tracePt t="64684" x="3711575" y="4981575"/>
          <p14:tracePt t="64694" x="3357563" y="4881563"/>
          <p14:tracePt t="64704" x="2914650" y="4699000"/>
          <p14:tracePt t="64713" x="2460625" y="4508500"/>
          <p14:tracePt t="64722" x="1955800" y="4265613"/>
          <p14:tracePt t="64731" x="1452563" y="4003675"/>
          <p14:tracePt t="64740" x="938213" y="3690938"/>
          <p14:tracePt t="64751" x="393700" y="3378200"/>
        </p14:tracePtLst>
      </p14:laserTraceLst>
    </p:ext>
  </p:extLs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1353</TotalTime>
  <Words>551</Words>
  <Application>Microsoft Office PowerPoint</Application>
  <PresentationFormat>Widescreen</PresentationFormat>
  <Paragraphs>150</Paragraphs>
  <Slides>12</Slides>
  <Notes>0</Notes>
  <HiddenSlides>0</HiddenSlides>
  <MMClips>10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Calibri Light</vt:lpstr>
      <vt:lpstr>Comic Sans MS</vt:lpstr>
      <vt:lpstr>Office Theme</vt:lpstr>
      <vt:lpstr>What are the different parts of the human body?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are the different parts of the human body?</dc:title>
  <dc:creator>kelly Byrne</dc:creator>
  <cp:lastModifiedBy>Nina Crowe</cp:lastModifiedBy>
  <cp:revision>11</cp:revision>
  <dcterms:created xsi:type="dcterms:W3CDTF">2021-02-12T11:28:11Z</dcterms:created>
  <dcterms:modified xsi:type="dcterms:W3CDTF">2021-02-21T10:23:18Z</dcterms:modified>
</cp:coreProperties>
</file>