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1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62" autoAdjust="0"/>
    <p:restoredTop sz="94660"/>
  </p:normalViewPr>
  <p:slideViewPr>
    <p:cSldViewPr>
      <p:cViewPr varScale="1">
        <p:scale>
          <a:sx n="83" d="100"/>
          <a:sy n="83" d="100"/>
        </p:scale>
        <p:origin x="-18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ldnet.com/resources/video-lessons/the-t-rul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" y="836712"/>
          <a:ext cx="9144001" cy="1871853"/>
        </p:xfrm>
        <a:graphic>
          <a:graphicData uri="http://schemas.openxmlformats.org/drawingml/2006/table">
            <a:tbl>
              <a:tblPr/>
              <a:tblGrid>
                <a:gridCol w="9144001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Computing – </a:t>
                      </a:r>
                      <a:r>
                        <a:rPr lang="en-GB" sz="2400" b="1" u="sng" dirty="0" err="1" smtClean="0">
                          <a:latin typeface="Comic Sans MS"/>
                          <a:ea typeface="Calibri"/>
                          <a:cs typeface="Times New Roman"/>
                        </a:rPr>
                        <a:t>Childnet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: Thursday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GB" sz="2400" baseline="30000" dirty="0" smtClean="0"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February 2021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 use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acronym ‘SMART’ to understand how to keep safe on the internet.</a:t>
                      </a:r>
                      <a:endParaRPr lang="en-GB" sz="22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2" descr="Childnet - Child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57826"/>
            <a:ext cx="7380312" cy="41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8024" y="2924944"/>
            <a:ext cx="4355976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hlinkClick r:id="rId2"/>
              </a:rPr>
              <a:t>https://www.childnet.com/resources/video-lessons/the-t-rule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 </a:t>
            </a:r>
            <a:r>
              <a:rPr lang="en-GB" sz="1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  A </a:t>
            </a:r>
            <a:r>
              <a:rPr lang="en-GB" sz="1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GB" sz="1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r>
              <a:rPr lang="en-GB" sz="1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T</a:t>
            </a:r>
            <a:endParaRPr lang="en-US" sz="1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172400" y="170080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520" y="2708920"/>
            <a:ext cx="41764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/>
              <a:t>SAFE</a:t>
            </a:r>
          </a:p>
          <a:p>
            <a:endParaRPr lang="en-GB" sz="3400" dirty="0" smtClean="0"/>
          </a:p>
          <a:p>
            <a:r>
              <a:rPr lang="en-GB" sz="3400" dirty="0" smtClean="0"/>
              <a:t>MEET</a:t>
            </a:r>
          </a:p>
          <a:p>
            <a:endParaRPr lang="en-GB" sz="3400" dirty="0" smtClean="0"/>
          </a:p>
          <a:p>
            <a:r>
              <a:rPr lang="en-GB" sz="3400" dirty="0" smtClean="0"/>
              <a:t>ACCEPTING</a:t>
            </a:r>
          </a:p>
          <a:p>
            <a:endParaRPr lang="en-GB" sz="3400" dirty="0" smtClean="0"/>
          </a:p>
          <a:p>
            <a:r>
              <a:rPr lang="en-GB" sz="3400" dirty="0" smtClean="0"/>
              <a:t>RELIABLE</a:t>
            </a:r>
            <a:endParaRPr lang="en-US" sz="3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9592" y="177281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403648" y="1844824"/>
            <a:ext cx="144016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95736" y="1916832"/>
            <a:ext cx="2448272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267744" y="1844824"/>
            <a:ext cx="4176464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49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32</cp:revision>
  <cp:lastPrinted>2019-01-14T12:07:47Z</cp:lastPrinted>
  <dcterms:created xsi:type="dcterms:W3CDTF">2018-12-30T17:55:15Z</dcterms:created>
  <dcterms:modified xsi:type="dcterms:W3CDTF">2021-02-10T19:49:54Z</dcterms:modified>
</cp:coreProperties>
</file>