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94660"/>
  </p:normalViewPr>
  <p:slideViewPr>
    <p:cSldViewPr>
      <p:cViewPr varScale="1">
        <p:scale>
          <a:sx n="83" d="100"/>
          <a:sy n="83" d="100"/>
        </p:scale>
        <p:origin x="-182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7CB9-85BB-4E71-A08C-C3FE180EFFB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0"/>
            <a:ext cx="3923928" cy="3462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GUIDED READING </a:t>
            </a:r>
          </a:p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Y5</a:t>
            </a:r>
            <a:endParaRPr lang="en-US" sz="73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Arctic North - Book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872194" y="837744"/>
            <a:ext cx="6892449" cy="5148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3717032"/>
            <a:ext cx="3456384" cy="280076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Chapters </a:t>
            </a:r>
          </a:p>
          <a:p>
            <a:pPr algn="ctr"/>
            <a:r>
              <a:rPr lang="en-GB" sz="4400" dirty="0" smtClean="0"/>
              <a:t>1 and 2</a:t>
            </a:r>
          </a:p>
          <a:p>
            <a:pPr algn="ctr"/>
            <a:endParaRPr lang="en-GB" sz="4400" dirty="0" smtClean="0"/>
          </a:p>
          <a:p>
            <a:pPr algn="ctr"/>
            <a:r>
              <a:rPr lang="en-GB" sz="4400" dirty="0" smtClean="0"/>
              <a:t>Pages 1-7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1 Pag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1 Pages 2 and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2 Pages 4 and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2 Pages 6 and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u="sng" dirty="0" smtClean="0"/>
              <a:t>*Please note – the word </a:t>
            </a:r>
            <a:r>
              <a:rPr lang="en-GB" sz="2600" b="1" u="sng" dirty="0" smtClean="0"/>
              <a:t>‘coloured’ </a:t>
            </a:r>
            <a:r>
              <a:rPr lang="en-GB" sz="2600" u="sng" dirty="0" smtClean="0"/>
              <a:t>has been used to describe characters in the story. This word is offensive and shouldn’t be used in </a:t>
            </a:r>
            <a:r>
              <a:rPr lang="en-GB" sz="2600" i="1" u="sng" dirty="0" smtClean="0"/>
              <a:t>modern society.</a:t>
            </a:r>
          </a:p>
          <a:p>
            <a:pPr algn="ctr"/>
            <a:endParaRPr lang="en-GB" sz="2600" i="1" u="sng" dirty="0" smtClean="0"/>
          </a:p>
          <a:p>
            <a:pPr marL="514350" indent="-514350">
              <a:buAutoNum type="arabicParenR"/>
            </a:pPr>
            <a:r>
              <a:rPr lang="en-GB" sz="2600" dirty="0" smtClean="0"/>
              <a:t>When Matthew Henson was growing up, why was it difficult for black people in the USA during this time?</a:t>
            </a:r>
          </a:p>
          <a:p>
            <a:pPr marL="514350" indent="-514350">
              <a:buAutoNum type="arabicParenR"/>
            </a:pPr>
            <a:endParaRPr lang="en-GB" sz="2600" i="1" u="sng" dirty="0" smtClean="0"/>
          </a:p>
          <a:p>
            <a:pPr marL="514350" indent="-514350">
              <a:buAutoNum type="arabicParenR"/>
            </a:pPr>
            <a:r>
              <a:rPr lang="en-GB" sz="2600" dirty="0" smtClean="0"/>
              <a:t>How was Matthew treated by his stepmother? What did this force him to do at the age of 11? </a:t>
            </a:r>
          </a:p>
          <a:p>
            <a:pPr marL="514350" indent="-514350">
              <a:buAutoNum type="arabicParenR"/>
            </a:pPr>
            <a:endParaRPr lang="en-GB" sz="2600" dirty="0" smtClean="0"/>
          </a:p>
          <a:p>
            <a:pPr marL="514350" indent="-514350">
              <a:buAutoNum type="arabicParenR"/>
            </a:pPr>
            <a:r>
              <a:rPr lang="en-GB" sz="2600" dirty="0" smtClean="0"/>
              <a:t>Who was </a:t>
            </a:r>
            <a:r>
              <a:rPr lang="en-GB" sz="2600" dirty="0" err="1" smtClean="0"/>
              <a:t>Janey</a:t>
            </a:r>
            <a:r>
              <a:rPr lang="en-GB" sz="2600" dirty="0" smtClean="0"/>
              <a:t> and how did she help Matthew?</a:t>
            </a:r>
          </a:p>
          <a:p>
            <a:pPr marL="514350" indent="-514350">
              <a:buAutoNum type="arabicParenR"/>
            </a:pPr>
            <a:endParaRPr lang="en-GB" sz="2600" dirty="0" smtClean="0"/>
          </a:p>
          <a:p>
            <a:pPr marL="514350" indent="-514350">
              <a:buAutoNum type="arabicParenR"/>
            </a:pPr>
            <a:r>
              <a:rPr lang="en-GB" sz="2600" dirty="0" smtClean="0"/>
              <a:t>How did Baltimore Jack help to inspire Matthew?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101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Gareth Hughes</dc:creator>
  <cp:lastModifiedBy>Gareth Hughes</cp:lastModifiedBy>
  <cp:revision>5</cp:revision>
  <dcterms:created xsi:type="dcterms:W3CDTF">2021-02-16T09:37:19Z</dcterms:created>
  <dcterms:modified xsi:type="dcterms:W3CDTF">2021-02-20T09:38:17Z</dcterms:modified>
</cp:coreProperties>
</file>