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660"/>
  </p:normalViewPr>
  <p:slideViewPr>
    <p:cSldViewPr>
      <p:cViewPr varScale="1">
        <p:scale>
          <a:sx n="83" d="100"/>
          <a:sy n="83" d="100"/>
        </p:scale>
        <p:origin x="-182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7CB9-85BB-4E71-A08C-C3FE180EFFBA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0"/>
            <a:ext cx="3923928" cy="3462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GUIDED READING </a:t>
            </a:r>
          </a:p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Y5</a:t>
            </a:r>
            <a:endParaRPr lang="en-US" sz="73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Arctic North - Book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872194" y="837744"/>
            <a:ext cx="6892449" cy="5148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3717032"/>
            <a:ext cx="3456384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Chapter 3</a:t>
            </a:r>
          </a:p>
          <a:p>
            <a:pPr algn="ctr"/>
            <a:endParaRPr lang="en-GB" sz="4400" dirty="0" smtClean="0"/>
          </a:p>
          <a:p>
            <a:pPr algn="ctr"/>
            <a:r>
              <a:rPr lang="en-GB" sz="4400" dirty="0" smtClean="0"/>
              <a:t>Pages 8-11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3 Pages 8 and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3 Pages 10 and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GB" sz="2600" dirty="0" smtClean="0"/>
              <a:t>6)	What was the name of the first shape that Matthew went on board?</a:t>
            </a:r>
          </a:p>
          <a:p>
            <a:pPr marL="514350" indent="-514350">
              <a:buAutoNum type="arabicParenR"/>
            </a:pPr>
            <a:endParaRPr lang="en-GB" sz="2600" dirty="0" smtClean="0"/>
          </a:p>
          <a:p>
            <a:pPr marL="514350" indent="-514350"/>
            <a:r>
              <a:rPr lang="en-GB" sz="2600" dirty="0" smtClean="0"/>
              <a:t>7)	Read page 9. What is the purpose of the part in brackets?</a:t>
            </a:r>
          </a:p>
          <a:p>
            <a:pPr marL="514350" indent="-514350">
              <a:buAutoNum type="arabicParenR"/>
            </a:pPr>
            <a:endParaRPr lang="en-GB" sz="2600" dirty="0" smtClean="0"/>
          </a:p>
          <a:p>
            <a:pPr marL="514350" indent="-514350"/>
            <a:r>
              <a:rPr lang="en-GB" sz="2600" dirty="0" smtClean="0"/>
              <a:t>8)	Who trained Matthew to develop his skills on board a ship and to learn navigation?</a:t>
            </a:r>
          </a:p>
          <a:p>
            <a:pPr marL="514350" indent="-514350">
              <a:buAutoNum type="arabicParenR"/>
            </a:pPr>
            <a:endParaRPr lang="en-GB" sz="2600" dirty="0" smtClean="0"/>
          </a:p>
          <a:p>
            <a:pPr marL="514350" indent="-514350"/>
            <a:r>
              <a:rPr lang="en-GB" sz="2600" dirty="0" smtClean="0"/>
              <a:t>9)	What was difficult about life on board a ship during those days?</a:t>
            </a:r>
          </a:p>
          <a:p>
            <a:pPr marL="514350" indent="-514350"/>
            <a:endParaRPr lang="en-GB" sz="2600" dirty="0" smtClean="0"/>
          </a:p>
          <a:p>
            <a:pPr marL="514350" indent="-514350"/>
            <a:r>
              <a:rPr lang="en-GB" sz="2600" dirty="0" smtClean="0"/>
              <a:t>10)	What did Matthew love about travelling?</a:t>
            </a:r>
          </a:p>
          <a:p>
            <a:pPr marL="514350" indent="-514350">
              <a:buAutoNum type="arabicParenR"/>
            </a:pPr>
            <a:endParaRPr lang="en-GB" sz="2600" dirty="0" smtClean="0"/>
          </a:p>
          <a:p>
            <a:pPr marL="514350" indent="-514350"/>
            <a:r>
              <a:rPr lang="en-GB" sz="2600" dirty="0" smtClean="0"/>
              <a:t>11)	When Matthew arrived back on shore, name two other jobs that he had.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Gareth Hughes</dc:creator>
  <cp:lastModifiedBy>Gareth Hughes</cp:lastModifiedBy>
  <cp:revision>7</cp:revision>
  <dcterms:created xsi:type="dcterms:W3CDTF">2021-02-16T09:37:19Z</dcterms:created>
  <dcterms:modified xsi:type="dcterms:W3CDTF">2021-02-22T19:08:37Z</dcterms:modified>
</cp:coreProperties>
</file>