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Y5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rctic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72194" y="837744"/>
            <a:ext cx="6892449" cy="514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717032"/>
            <a:ext cx="345638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Chapter 5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Pages 17-20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4 Page 16 and Chapter 5 Page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5 Pages 18 and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5 Page 20 and Chapter 6 Page 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2600" dirty="0" smtClean="0"/>
              <a:t>18) Read page 17. What is a thin crust of ice over a huge drop called?</a:t>
            </a:r>
          </a:p>
          <a:p>
            <a:pPr marL="514350" indent="-514350"/>
            <a:endParaRPr lang="en-GB" sz="2600" dirty="0" smtClean="0"/>
          </a:p>
          <a:p>
            <a:pPr marL="514350" indent="-514350">
              <a:buAutoNum type="arabicParenR" startAt="19"/>
            </a:pPr>
            <a:r>
              <a:rPr lang="en-GB" sz="2600" dirty="0" smtClean="0"/>
              <a:t>What achievement did Robert want to gain?</a:t>
            </a:r>
          </a:p>
          <a:p>
            <a:pPr marL="514350" indent="-514350">
              <a:buAutoNum type="arabicParenR" startAt="19"/>
            </a:pPr>
            <a:endParaRPr lang="en-GB" sz="2600" dirty="0" smtClean="0"/>
          </a:p>
          <a:p>
            <a:pPr marL="514350" indent="-514350">
              <a:buAutoNum type="arabicParenR" startAt="19"/>
            </a:pPr>
            <a:r>
              <a:rPr lang="en-GB" sz="2600" dirty="0" smtClean="0"/>
              <a:t>What was the name of the ship that Matthew travelled on with Robert and his crew?</a:t>
            </a:r>
          </a:p>
          <a:p>
            <a:pPr marL="514350" indent="-514350">
              <a:buAutoNum type="arabicParenR" startAt="19"/>
            </a:pPr>
            <a:endParaRPr lang="en-GB" sz="2600" dirty="0" smtClean="0"/>
          </a:p>
          <a:p>
            <a:pPr marL="514350" indent="-514350">
              <a:buAutoNum type="arabicParenR" startAt="19"/>
            </a:pPr>
            <a:r>
              <a:rPr lang="en-GB" sz="2600" dirty="0" smtClean="0"/>
              <a:t>Why did they not need to take dogs with them from the USA?</a:t>
            </a:r>
          </a:p>
          <a:p>
            <a:pPr marL="514350" indent="-514350">
              <a:buAutoNum type="arabicParenR" startAt="19"/>
            </a:pPr>
            <a:endParaRPr lang="en-GB" sz="2600" dirty="0" smtClean="0"/>
          </a:p>
          <a:p>
            <a:pPr marL="514350" indent="-514350">
              <a:buAutoNum type="arabicParenR" startAt="19"/>
            </a:pPr>
            <a:r>
              <a:rPr lang="en-GB" sz="2600" dirty="0" smtClean="0"/>
              <a:t>How long were they planning to be on foot for before the ship returned for them?</a:t>
            </a:r>
          </a:p>
          <a:p>
            <a:pPr marL="514350" indent="-514350">
              <a:buAutoNum type="arabicParenR" startAt="19"/>
            </a:pPr>
            <a:endParaRPr lang="en-GB" sz="2600" dirty="0" smtClean="0"/>
          </a:p>
          <a:p>
            <a:pPr marL="514350" indent="-514350">
              <a:buAutoNum type="arabicParenR" startAt="19"/>
            </a:pPr>
            <a:r>
              <a:rPr lang="en-GB" sz="2600" dirty="0" smtClean="0"/>
              <a:t>Name three items that they took with them to help support them on their expedition.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98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10</cp:revision>
  <dcterms:created xsi:type="dcterms:W3CDTF">2021-02-16T09:37:19Z</dcterms:created>
  <dcterms:modified xsi:type="dcterms:W3CDTF">2021-02-24T18:57:32Z</dcterms:modified>
</cp:coreProperties>
</file>