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184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Y5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rctic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72194" y="837744"/>
            <a:ext cx="6892449" cy="514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717032"/>
            <a:ext cx="345638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Chapter 4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Pages 12-16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 startAt="13"/>
            </a:pPr>
            <a:r>
              <a:rPr lang="en-GB" sz="2600" dirty="0" smtClean="0"/>
              <a:t>Why was Matthew so impressed with Robert Peary and why was Robert so impressed with Matthew?</a:t>
            </a:r>
          </a:p>
          <a:p>
            <a:pPr marL="514350" indent="-514350">
              <a:buAutoNum type="arabicParenR" startAt="13"/>
            </a:pPr>
            <a:endParaRPr lang="en-GB" sz="2600" dirty="0" smtClean="0"/>
          </a:p>
          <a:p>
            <a:pPr marL="514350" indent="-514350">
              <a:buAutoNum type="arabicParenR" startAt="13"/>
            </a:pPr>
            <a:r>
              <a:rPr lang="en-GB" sz="2600" dirty="0" smtClean="0"/>
              <a:t>Which part of the world did they travel to first?</a:t>
            </a:r>
          </a:p>
          <a:p>
            <a:pPr marL="514350" indent="-514350">
              <a:buAutoNum type="arabicParenR" startAt="13"/>
            </a:pPr>
            <a:endParaRPr lang="en-GB" sz="2600" dirty="0" smtClean="0"/>
          </a:p>
          <a:p>
            <a:pPr marL="514350" indent="-514350">
              <a:buAutoNum type="arabicParenR" startAt="13"/>
            </a:pPr>
            <a:r>
              <a:rPr lang="en-GB" sz="2600" dirty="0" smtClean="0"/>
              <a:t>What particular skills did Matthew have that Robert was particularly impressed with?</a:t>
            </a:r>
          </a:p>
          <a:p>
            <a:pPr marL="514350" indent="-514350">
              <a:buAutoNum type="arabicParenR" startAt="13"/>
            </a:pPr>
            <a:endParaRPr lang="en-GB" sz="2600" dirty="0" smtClean="0"/>
          </a:p>
          <a:p>
            <a:pPr marL="514350" indent="-514350">
              <a:buAutoNum type="arabicParenR" startAt="13"/>
            </a:pPr>
            <a:r>
              <a:rPr lang="en-GB" sz="2600" dirty="0" smtClean="0"/>
              <a:t>Read the final paragraph on page 14. Which two adjectives have been used to describe Matthew?</a:t>
            </a:r>
          </a:p>
          <a:p>
            <a:pPr marL="514350" indent="-514350">
              <a:buAutoNum type="arabicParenR" startAt="13"/>
            </a:pPr>
            <a:endParaRPr lang="en-GB" sz="2600" dirty="0" smtClean="0"/>
          </a:p>
          <a:p>
            <a:pPr marL="514350" indent="-514350">
              <a:buAutoNum type="arabicParenR" startAt="13"/>
            </a:pPr>
            <a:r>
              <a:rPr lang="en-GB" sz="2600" dirty="0" smtClean="0"/>
              <a:t>When Robert was planning a journey to the North Pole, why do you think he wanted Matthew to accompany him?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9</cp:revision>
  <dcterms:created xsi:type="dcterms:W3CDTF">2021-02-16T09:37:19Z</dcterms:created>
  <dcterms:modified xsi:type="dcterms:W3CDTF">2021-02-23T15:46:17Z</dcterms:modified>
</cp:coreProperties>
</file>