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69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104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47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803048" y="3423368"/>
            <a:ext cx="2798346" cy="3718304"/>
            <a:chOff x="299915" y="2638554"/>
            <a:chExt cx="2800354" cy="37209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5" y="2638554"/>
              <a:ext cx="2800354" cy="3720972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2122742" y="3948097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1598502" y="2851657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756980" y="4247019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721995" y="4841038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1412446" y="4705412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993826" y="5265471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2102493" y="4566489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1812193" y="5248567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43162" y="3608286"/>
            <a:ext cx="2787441" cy="3586075"/>
            <a:chOff x="5442184" y="99626"/>
            <a:chExt cx="3429533" cy="441213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2" r="43510" b="77945"/>
            <a:stretch/>
          </p:blipFill>
          <p:spPr>
            <a:xfrm rot="20933433">
              <a:off x="6313195" y="529768"/>
              <a:ext cx="568905" cy="97309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2" r="43510" b="77945"/>
            <a:stretch/>
          </p:blipFill>
          <p:spPr>
            <a:xfrm rot="642731">
              <a:off x="7428595" y="401878"/>
              <a:ext cx="568905" cy="97309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2" r="43510" b="77945"/>
            <a:stretch/>
          </p:blipFill>
          <p:spPr>
            <a:xfrm rot="19985539">
              <a:off x="5455168" y="906221"/>
              <a:ext cx="568905" cy="97309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2" r="43510" b="77945"/>
            <a:stretch/>
          </p:blipFill>
          <p:spPr>
            <a:xfrm rot="1823432">
              <a:off x="8272165" y="957362"/>
              <a:ext cx="568905" cy="97309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84" y="99626"/>
              <a:ext cx="3429533" cy="4412134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134450" y="335783"/>
            <a:ext cx="6433649" cy="965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help the aliens to make a collection of things that are all based on their favourite number? You will need to count them very carefully.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4078020" y="1503552"/>
            <a:ext cx="1582270" cy="1719939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My favourite number is the number </a:t>
            </a:r>
            <a:r>
              <a:rPr lang="en-GB" sz="2800" b="1" dirty="0">
                <a:solidFill>
                  <a:schemeClr val="tx1"/>
                </a:solidFill>
                <a:latin typeface="Twinkl" pitchFamily="50" charset="0"/>
              </a:rPr>
              <a:t>7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.</a:t>
            </a:r>
            <a:endParaRPr lang="en-GB" dirty="0"/>
          </a:p>
        </p:txBody>
      </p:sp>
      <p:sp>
        <p:nvSpPr>
          <p:cNvPr id="42" name="Rounded Rectangular Callout 41"/>
          <p:cNvSpPr/>
          <p:nvPr/>
        </p:nvSpPr>
        <p:spPr>
          <a:xfrm>
            <a:off x="5861627" y="1503552"/>
            <a:ext cx="1582270" cy="1719939"/>
          </a:xfrm>
          <a:prstGeom prst="wedgeRoundRectCallout">
            <a:avLst>
              <a:gd name="adj1" fmla="val 20029"/>
              <a:gd name="adj2" fmla="val 6035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My favourite number is the number </a:t>
            </a:r>
            <a:r>
              <a:rPr lang="en-GB" sz="2800" b="1" dirty="0">
                <a:solidFill>
                  <a:schemeClr val="tx1"/>
                </a:solidFill>
                <a:latin typeface="Twinkl" pitchFamily="50" charset="0"/>
              </a:rPr>
              <a:t>8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9" y="2168370"/>
            <a:ext cx="2363426" cy="526124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94413" y="1503550"/>
            <a:ext cx="1582270" cy="1719939"/>
          </a:xfrm>
          <a:prstGeom prst="wedgeRoundRectCallout">
            <a:avLst>
              <a:gd name="adj1" fmla="val -61695"/>
              <a:gd name="adj2" fmla="val 308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My favourite number is the number </a:t>
            </a:r>
            <a:r>
              <a:rPr lang="en-GB" sz="2800" b="1" dirty="0">
                <a:solidFill>
                  <a:schemeClr val="tx1"/>
                </a:solidFill>
                <a:latin typeface="Twinkl" pitchFamily="50" charset="0"/>
              </a:rPr>
              <a:t>6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Planet"/>
          <p:cNvGrpSpPr/>
          <p:nvPr/>
        </p:nvGrpSpPr>
        <p:grpSpPr>
          <a:xfrm>
            <a:off x="4689694" y="1167829"/>
            <a:ext cx="3861269" cy="3588462"/>
            <a:chOff x="4689694" y="1235039"/>
            <a:chExt cx="3861269" cy="358846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94" y="1235039"/>
              <a:ext cx="3861269" cy="358846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7894">
              <a:off x="7580355" y="1318770"/>
              <a:ext cx="814631" cy="1303262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 rot="900000">
              <a:off x="7820821" y="1432547"/>
              <a:ext cx="558800" cy="44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-159890" y="312702"/>
            <a:ext cx="5624272" cy="11154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Look carefully at the pictures below. 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Which pictures would this alien like? Why?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the pictures to place them on Planet </a:t>
            </a: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6.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" name="dic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8" y="5481781"/>
            <a:ext cx="617848" cy="618151"/>
          </a:xfrm>
          <a:prstGeom prst="rect">
            <a:avLst/>
          </a:prstGeom>
        </p:spPr>
      </p:pic>
      <p:grpSp>
        <p:nvGrpSpPr>
          <p:cNvPr id="16" name="lego 8"/>
          <p:cNvGrpSpPr/>
          <p:nvPr/>
        </p:nvGrpSpPr>
        <p:grpSpPr>
          <a:xfrm>
            <a:off x="5464382" y="4877132"/>
            <a:ext cx="623866" cy="1436573"/>
            <a:chOff x="2649618" y="2264166"/>
            <a:chExt cx="1703556" cy="39227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4937760"/>
              <a:ext cx="1700364" cy="12491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4550125"/>
              <a:ext cx="1700364" cy="12491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919" y="4165251"/>
              <a:ext cx="1700364" cy="12491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655" y="3787996"/>
              <a:ext cx="1695994" cy="12459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3413928"/>
              <a:ext cx="1700364" cy="12491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3026293"/>
              <a:ext cx="1703556" cy="12515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919" y="2641419"/>
              <a:ext cx="1693776" cy="124433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988" y="2264166"/>
              <a:ext cx="1689424" cy="1241138"/>
            </a:xfrm>
            <a:prstGeom prst="rect">
              <a:avLst/>
            </a:prstGeom>
          </p:spPr>
        </p:pic>
      </p:grpSp>
      <p:grpSp>
        <p:nvGrpSpPr>
          <p:cNvPr id="32" name="Domino 6"/>
          <p:cNvGrpSpPr/>
          <p:nvPr/>
        </p:nvGrpSpPr>
        <p:grpSpPr>
          <a:xfrm>
            <a:off x="3344112" y="5554738"/>
            <a:ext cx="958370" cy="472236"/>
            <a:chOff x="3547069" y="4967235"/>
            <a:chExt cx="1914685" cy="943459"/>
          </a:xfrm>
        </p:grpSpPr>
        <p:sp>
          <p:nvSpPr>
            <p:cNvPr id="22" name="Rounded Rectangle 21"/>
            <p:cNvSpPr/>
            <p:nvPr/>
          </p:nvSpPr>
          <p:spPr>
            <a:xfrm>
              <a:off x="3547069" y="4967235"/>
              <a:ext cx="1914685" cy="943459"/>
            </a:xfrm>
            <a:prstGeom prst="roundRect">
              <a:avLst>
                <a:gd name="adj" fmla="val 791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4" name="Straight Connector 23"/>
            <p:cNvCxnSpPr>
              <a:stCxn id="22" idx="0"/>
            </p:cNvCxnSpPr>
            <p:nvPr/>
          </p:nvCxnSpPr>
          <p:spPr>
            <a:xfrm>
              <a:off x="4504412" y="4967235"/>
              <a:ext cx="4088" cy="9434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663950" y="5082647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3937255" y="5361929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205081" y="5601466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4621293" y="5082647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4894598" y="5361929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5162424" y="5601466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5" name="tenfram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36" y="5534597"/>
            <a:ext cx="1240972" cy="417941"/>
          </a:xfrm>
          <a:prstGeom prst="rect">
            <a:avLst/>
          </a:prstGeom>
        </p:spPr>
      </p:pic>
      <p:pic>
        <p:nvPicPr>
          <p:cNvPr id="36" name="numicon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05" y="5188126"/>
            <a:ext cx="598274" cy="973863"/>
          </a:xfrm>
          <a:prstGeom prst="rect">
            <a:avLst/>
          </a:prstGeom>
        </p:spPr>
      </p:pic>
      <p:pic>
        <p:nvPicPr>
          <p:cNvPr id="37" name="numicon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98" y="5185338"/>
            <a:ext cx="596668" cy="9794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6" y="2419782"/>
            <a:ext cx="1943926" cy="4327389"/>
          </a:xfrm>
          <a:prstGeom prst="rect">
            <a:avLst/>
          </a:prstGeom>
        </p:spPr>
      </p:pic>
      <p:sp>
        <p:nvSpPr>
          <p:cNvPr id="40" name="Rounded Rectangular Callout 39"/>
          <p:cNvSpPr/>
          <p:nvPr/>
        </p:nvSpPr>
        <p:spPr>
          <a:xfrm>
            <a:off x="1766655" y="1962133"/>
            <a:ext cx="2621022" cy="915298"/>
          </a:xfrm>
          <a:prstGeom prst="wedgeRoundRectCallout">
            <a:avLst>
              <a:gd name="adj1" fmla="val -51373"/>
              <a:gd name="adj2" fmla="val 7233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Count the things in each picture. Which pictures show the number 6?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972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8645 -0.2300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24878 -0.386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18975 -0.405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42743 -0.536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Planet"/>
          <p:cNvGrpSpPr/>
          <p:nvPr/>
        </p:nvGrpSpPr>
        <p:grpSpPr>
          <a:xfrm>
            <a:off x="3259299" y="1435116"/>
            <a:ext cx="4697186" cy="4365320"/>
            <a:chOff x="4689694" y="1235039"/>
            <a:chExt cx="3861269" cy="358846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94" y="1235039"/>
              <a:ext cx="3861269" cy="358846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7894">
              <a:off x="7580355" y="1318770"/>
              <a:ext cx="814631" cy="1303262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 rot="900000">
              <a:off x="7820821" y="1432547"/>
              <a:ext cx="558800" cy="44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pic>
        <p:nvPicPr>
          <p:cNvPr id="4" name="dic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71" y="2097447"/>
            <a:ext cx="999779" cy="1000269"/>
          </a:xfrm>
          <a:prstGeom prst="rect">
            <a:avLst/>
          </a:prstGeom>
        </p:spPr>
      </p:pic>
      <p:grpSp>
        <p:nvGrpSpPr>
          <p:cNvPr id="32" name="Domino 6"/>
          <p:cNvGrpSpPr/>
          <p:nvPr/>
        </p:nvGrpSpPr>
        <p:grpSpPr>
          <a:xfrm>
            <a:off x="4744797" y="4559181"/>
            <a:ext cx="1550799" cy="764155"/>
            <a:chOff x="3547069" y="4967235"/>
            <a:chExt cx="1914685" cy="943459"/>
          </a:xfrm>
        </p:grpSpPr>
        <p:sp>
          <p:nvSpPr>
            <p:cNvPr id="22" name="Rounded Rectangle 21"/>
            <p:cNvSpPr/>
            <p:nvPr/>
          </p:nvSpPr>
          <p:spPr>
            <a:xfrm>
              <a:off x="3547069" y="4967235"/>
              <a:ext cx="1914685" cy="943459"/>
            </a:xfrm>
            <a:prstGeom prst="roundRect">
              <a:avLst>
                <a:gd name="adj" fmla="val 791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4" name="Straight Connector 23"/>
            <p:cNvCxnSpPr>
              <a:stCxn id="22" idx="0"/>
            </p:cNvCxnSpPr>
            <p:nvPr/>
          </p:nvCxnSpPr>
          <p:spPr>
            <a:xfrm>
              <a:off x="4504412" y="4967235"/>
              <a:ext cx="4088" cy="9434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663950" y="5082647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3937255" y="5361929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205081" y="5601466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4621293" y="5082647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4894598" y="5361929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5162424" y="5601466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5" name="tenfram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56" y="3452534"/>
            <a:ext cx="2008096" cy="676297"/>
          </a:xfrm>
          <a:prstGeom prst="rect">
            <a:avLst/>
          </a:prstGeom>
        </p:spPr>
      </p:pic>
      <p:pic>
        <p:nvPicPr>
          <p:cNvPr id="37" name="numico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17" y="2597581"/>
            <a:ext cx="965506" cy="15848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3" y="2096510"/>
            <a:ext cx="2402263" cy="5347697"/>
          </a:xfrm>
          <a:prstGeom prst="rect">
            <a:avLst/>
          </a:prstGeom>
        </p:spPr>
      </p:pic>
      <p:sp>
        <p:nvSpPr>
          <p:cNvPr id="40" name="Rounded Rectangular Callout 39"/>
          <p:cNvSpPr/>
          <p:nvPr/>
        </p:nvSpPr>
        <p:spPr>
          <a:xfrm>
            <a:off x="574717" y="530520"/>
            <a:ext cx="3248580" cy="1224390"/>
          </a:xfrm>
          <a:prstGeom prst="wedgeRoundRectCallout">
            <a:avLst>
              <a:gd name="adj1" fmla="val -12706"/>
              <a:gd name="adj2" fmla="val 7157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All of these things show the number 6 – perfect for my collection! Why do you think 6 is my favourite number?</a:t>
            </a:r>
          </a:p>
        </p:txBody>
      </p:sp>
    </p:spTree>
    <p:extLst>
      <p:ext uri="{BB962C8B-B14F-4D97-AF65-F5344CB8AC3E}">
        <p14:creationId xmlns:p14="http://schemas.microsoft.com/office/powerpoint/2010/main" val="223550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lanet"/>
          <p:cNvGrpSpPr/>
          <p:nvPr/>
        </p:nvGrpSpPr>
        <p:grpSpPr>
          <a:xfrm>
            <a:off x="4728957" y="1407319"/>
            <a:ext cx="3839627" cy="3628776"/>
            <a:chOff x="4728957" y="1167827"/>
            <a:chExt cx="3839627" cy="36287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957" y="1167827"/>
              <a:ext cx="3839627" cy="362877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7894">
              <a:off x="7580355" y="1251560"/>
              <a:ext cx="814631" cy="1303262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 rot="900000">
              <a:off x="7820821" y="1365337"/>
              <a:ext cx="558800" cy="44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-159891" y="312702"/>
            <a:ext cx="5624273" cy="11154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Look carefully at the pictures below. 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Which pictures would this alien like? Why?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the pictures to place them on Planet 7. </a:t>
            </a:r>
          </a:p>
        </p:txBody>
      </p:sp>
      <p:grpSp>
        <p:nvGrpSpPr>
          <p:cNvPr id="16" name="lego 7"/>
          <p:cNvGrpSpPr/>
          <p:nvPr/>
        </p:nvGrpSpPr>
        <p:grpSpPr>
          <a:xfrm>
            <a:off x="4937910" y="5015288"/>
            <a:ext cx="623866" cy="1298418"/>
            <a:chOff x="2649618" y="2641419"/>
            <a:chExt cx="1703556" cy="35455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4937760"/>
              <a:ext cx="1700364" cy="12491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4550125"/>
              <a:ext cx="1700364" cy="12491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919" y="4165251"/>
              <a:ext cx="1700364" cy="12491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655" y="3787996"/>
              <a:ext cx="1695994" cy="12459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3413928"/>
              <a:ext cx="1700364" cy="12491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3026293"/>
              <a:ext cx="1703556" cy="12515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919" y="2641419"/>
              <a:ext cx="1693776" cy="1244335"/>
            </a:xfrm>
            <a:prstGeom prst="rect">
              <a:avLst/>
            </a:prstGeom>
          </p:spPr>
        </p:pic>
      </p:grpSp>
      <p:sp>
        <p:nvSpPr>
          <p:cNvPr id="40" name="Rounded Rectangular Callout 39"/>
          <p:cNvSpPr/>
          <p:nvPr/>
        </p:nvSpPr>
        <p:spPr>
          <a:xfrm>
            <a:off x="1554150" y="1630167"/>
            <a:ext cx="3313345" cy="709739"/>
          </a:xfrm>
          <a:prstGeom prst="wedgeRoundRectCallout">
            <a:avLst>
              <a:gd name="adj1" fmla="val -27584"/>
              <a:gd name="adj2" fmla="val 8667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Count the things in each picture. Which ones show the number 7? </a:t>
            </a:r>
          </a:p>
        </p:txBody>
      </p:sp>
      <p:grpSp>
        <p:nvGrpSpPr>
          <p:cNvPr id="3" name="domino 7"/>
          <p:cNvGrpSpPr/>
          <p:nvPr/>
        </p:nvGrpSpPr>
        <p:grpSpPr>
          <a:xfrm>
            <a:off x="7421084" y="5554738"/>
            <a:ext cx="958370" cy="472236"/>
            <a:chOff x="3344112" y="5554738"/>
            <a:chExt cx="958370" cy="472236"/>
          </a:xfrm>
        </p:grpSpPr>
        <p:sp>
          <p:nvSpPr>
            <p:cNvPr id="22" name="Rounded Rectangle 21"/>
            <p:cNvSpPr/>
            <p:nvPr/>
          </p:nvSpPr>
          <p:spPr>
            <a:xfrm>
              <a:off x="3344112" y="5554738"/>
              <a:ext cx="958370" cy="472236"/>
            </a:xfrm>
            <a:prstGeom prst="roundRect">
              <a:avLst>
                <a:gd name="adj" fmla="val 791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4" name="Straight Connector 23"/>
            <p:cNvCxnSpPr>
              <a:stCxn id="22" idx="0"/>
            </p:cNvCxnSpPr>
            <p:nvPr/>
          </p:nvCxnSpPr>
          <p:spPr>
            <a:xfrm>
              <a:off x="3823297" y="5554738"/>
              <a:ext cx="2046" cy="4722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402615" y="5612506"/>
              <a:ext cx="101295" cy="101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3539414" y="5752297"/>
              <a:ext cx="101295" cy="101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673471" y="5872194"/>
              <a:ext cx="101295" cy="101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908479" y="5617268"/>
              <a:ext cx="101295" cy="101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4120761" y="5617268"/>
              <a:ext cx="101295" cy="101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3908479" y="5858354"/>
              <a:ext cx="101295" cy="101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4120761" y="5858354"/>
              <a:ext cx="101295" cy="101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tenfram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44" y="5581886"/>
            <a:ext cx="1240972" cy="417940"/>
          </a:xfrm>
          <a:prstGeom prst="rect">
            <a:avLst/>
          </a:prstGeom>
        </p:spPr>
      </p:pic>
      <p:pic>
        <p:nvPicPr>
          <p:cNvPr id="7" name="tenfram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50" y="5554738"/>
            <a:ext cx="1240972" cy="417940"/>
          </a:xfrm>
          <a:prstGeom prst="rect">
            <a:avLst/>
          </a:prstGeom>
        </p:spPr>
      </p:pic>
      <p:pic>
        <p:nvPicPr>
          <p:cNvPr id="8" name="dic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81" y="5443221"/>
            <a:ext cx="617848" cy="618151"/>
          </a:xfrm>
          <a:prstGeom prst="rect">
            <a:avLst/>
          </a:prstGeom>
        </p:spPr>
      </p:pic>
      <p:pic>
        <p:nvPicPr>
          <p:cNvPr id="45" name="numicon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13" y="4976293"/>
            <a:ext cx="591637" cy="115688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633649" y="2541947"/>
            <a:ext cx="2236000" cy="2876641"/>
            <a:chOff x="5442184" y="99626"/>
            <a:chExt cx="3429533" cy="441213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2" r="43510" b="77945"/>
            <a:stretch/>
          </p:blipFill>
          <p:spPr>
            <a:xfrm rot="20933433">
              <a:off x="6313195" y="529768"/>
              <a:ext cx="568905" cy="97309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2" r="43510" b="77945"/>
            <a:stretch/>
          </p:blipFill>
          <p:spPr>
            <a:xfrm rot="642731">
              <a:off x="7428595" y="401878"/>
              <a:ext cx="568905" cy="9730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2" r="43510" b="77945"/>
            <a:stretch/>
          </p:blipFill>
          <p:spPr>
            <a:xfrm rot="19985539">
              <a:off x="5455168" y="906221"/>
              <a:ext cx="568905" cy="97309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2" r="43510" b="77945"/>
            <a:stretch/>
          </p:blipFill>
          <p:spPr>
            <a:xfrm rot="1823432">
              <a:off x="8272165" y="957362"/>
              <a:ext cx="568905" cy="97309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84" y="99626"/>
              <a:ext cx="3429533" cy="4412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0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01632 -0.3622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15434 -0.219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0.12344 -0.303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47934 -0.522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-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lanet"/>
          <p:cNvGrpSpPr/>
          <p:nvPr/>
        </p:nvGrpSpPr>
        <p:grpSpPr>
          <a:xfrm>
            <a:off x="3801009" y="1418000"/>
            <a:ext cx="4655189" cy="4399552"/>
            <a:chOff x="4728957" y="1167827"/>
            <a:chExt cx="3839627" cy="36287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957" y="1167827"/>
              <a:ext cx="3839627" cy="362877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7894">
              <a:off x="7580355" y="1251560"/>
              <a:ext cx="814631" cy="1303262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 rot="900000">
              <a:off x="7820821" y="1365337"/>
              <a:ext cx="558800" cy="44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16" name="lego 7"/>
          <p:cNvGrpSpPr/>
          <p:nvPr/>
        </p:nvGrpSpPr>
        <p:grpSpPr>
          <a:xfrm>
            <a:off x="5533368" y="3683603"/>
            <a:ext cx="959891" cy="1997768"/>
            <a:chOff x="2649618" y="2641419"/>
            <a:chExt cx="1703556" cy="35455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4937760"/>
              <a:ext cx="1700364" cy="12491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4550125"/>
              <a:ext cx="1700364" cy="12491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919" y="4165251"/>
              <a:ext cx="1700364" cy="12491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655" y="3787996"/>
              <a:ext cx="1695994" cy="12459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3413928"/>
              <a:ext cx="1700364" cy="12491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3026293"/>
              <a:ext cx="1703556" cy="12515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919" y="2641419"/>
              <a:ext cx="1693776" cy="1244335"/>
            </a:xfrm>
            <a:prstGeom prst="rect">
              <a:avLst/>
            </a:prstGeom>
          </p:spPr>
        </p:pic>
      </p:grpSp>
      <p:sp>
        <p:nvSpPr>
          <p:cNvPr id="40" name="Rounded Rectangular Callout 39"/>
          <p:cNvSpPr/>
          <p:nvPr/>
        </p:nvSpPr>
        <p:spPr>
          <a:xfrm>
            <a:off x="585768" y="563418"/>
            <a:ext cx="4137234" cy="1099500"/>
          </a:xfrm>
          <a:prstGeom prst="wedgeRoundRectCallout">
            <a:avLst>
              <a:gd name="adj1" fmla="val -17286"/>
              <a:gd name="adj2" fmla="val 860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All of these things show the number 7!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Can you show me 7 fingers? Can you find a different way to show me 7 fingers?</a:t>
            </a:r>
          </a:p>
        </p:txBody>
      </p:sp>
      <p:grpSp>
        <p:nvGrpSpPr>
          <p:cNvPr id="3" name="domino 7"/>
          <p:cNvGrpSpPr/>
          <p:nvPr/>
        </p:nvGrpSpPr>
        <p:grpSpPr>
          <a:xfrm>
            <a:off x="6608948" y="3117232"/>
            <a:ext cx="1474565" cy="726591"/>
            <a:chOff x="3344112" y="5554738"/>
            <a:chExt cx="958370" cy="472236"/>
          </a:xfrm>
        </p:grpSpPr>
        <p:sp>
          <p:nvSpPr>
            <p:cNvPr id="22" name="Rounded Rectangle 21"/>
            <p:cNvSpPr/>
            <p:nvPr/>
          </p:nvSpPr>
          <p:spPr>
            <a:xfrm>
              <a:off x="3344112" y="5554738"/>
              <a:ext cx="958370" cy="472236"/>
            </a:xfrm>
            <a:prstGeom prst="roundRect">
              <a:avLst>
                <a:gd name="adj" fmla="val 791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4" name="Straight Connector 23"/>
            <p:cNvCxnSpPr>
              <a:stCxn id="22" idx="0"/>
            </p:cNvCxnSpPr>
            <p:nvPr/>
          </p:nvCxnSpPr>
          <p:spPr>
            <a:xfrm>
              <a:off x="3823297" y="5554738"/>
              <a:ext cx="2046" cy="4722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402615" y="5612506"/>
              <a:ext cx="101295" cy="101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3539414" y="5752297"/>
              <a:ext cx="101295" cy="101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673471" y="5872194"/>
              <a:ext cx="101295" cy="101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908479" y="5617268"/>
              <a:ext cx="101295" cy="101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4120761" y="5617268"/>
              <a:ext cx="101295" cy="101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3908479" y="5858354"/>
              <a:ext cx="101295" cy="101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4120761" y="5858354"/>
              <a:ext cx="101295" cy="101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tenfram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04" y="1983352"/>
            <a:ext cx="1909382" cy="643050"/>
          </a:xfrm>
          <a:prstGeom prst="rect">
            <a:avLst/>
          </a:prstGeom>
        </p:spPr>
      </p:pic>
      <p:pic>
        <p:nvPicPr>
          <p:cNvPr id="45" name="numicon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38" y="2850229"/>
            <a:ext cx="910304" cy="178001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582286" y="2369744"/>
            <a:ext cx="3075062" cy="3956103"/>
            <a:chOff x="5442184" y="99626"/>
            <a:chExt cx="3429533" cy="441213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2" r="43510" b="77945"/>
            <a:stretch/>
          </p:blipFill>
          <p:spPr>
            <a:xfrm rot="20933433">
              <a:off x="6313195" y="529768"/>
              <a:ext cx="568905" cy="97309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2" r="43510" b="77945"/>
            <a:stretch/>
          </p:blipFill>
          <p:spPr>
            <a:xfrm rot="642731">
              <a:off x="7428595" y="401878"/>
              <a:ext cx="568905" cy="97309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2" r="43510" b="77945"/>
            <a:stretch/>
          </p:blipFill>
          <p:spPr>
            <a:xfrm rot="19985539">
              <a:off x="5455168" y="906221"/>
              <a:ext cx="568905" cy="97309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2" r="43510" b="77945"/>
            <a:stretch/>
          </p:blipFill>
          <p:spPr>
            <a:xfrm rot="1823432">
              <a:off x="8272165" y="957362"/>
              <a:ext cx="568905" cy="97309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84" y="99626"/>
              <a:ext cx="3429533" cy="4412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593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lanet"/>
          <p:cNvGrpSpPr/>
          <p:nvPr/>
        </p:nvGrpSpPr>
        <p:grpSpPr>
          <a:xfrm>
            <a:off x="4737005" y="1162967"/>
            <a:ext cx="3880522" cy="3628721"/>
            <a:chOff x="4737005" y="1162967"/>
            <a:chExt cx="3880522" cy="3628721"/>
          </a:xfrm>
        </p:grpSpPr>
        <p:pic>
          <p:nvPicPr>
            <p:cNvPr id="3" name="Planet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005" y="1162967"/>
              <a:ext cx="3880522" cy="362872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7894">
              <a:off x="7580355" y="1251560"/>
              <a:ext cx="814631" cy="1303262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 rot="900000">
              <a:off x="7820821" y="1365337"/>
              <a:ext cx="558800" cy="44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-159890" y="312702"/>
            <a:ext cx="5624272" cy="11154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Look carefully at the pictures below. 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Which pictures would this alien like? Why?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the pictures to place them on Planet 8. </a:t>
            </a:r>
          </a:p>
        </p:txBody>
      </p:sp>
      <p:pic>
        <p:nvPicPr>
          <p:cNvPr id="4" name="dic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97" y="5481781"/>
            <a:ext cx="617848" cy="618151"/>
          </a:xfrm>
          <a:prstGeom prst="rect">
            <a:avLst/>
          </a:prstGeom>
        </p:spPr>
      </p:pic>
      <p:grpSp>
        <p:nvGrpSpPr>
          <p:cNvPr id="16" name="lego 8"/>
          <p:cNvGrpSpPr/>
          <p:nvPr/>
        </p:nvGrpSpPr>
        <p:grpSpPr>
          <a:xfrm>
            <a:off x="7865760" y="4877132"/>
            <a:ext cx="623866" cy="1436573"/>
            <a:chOff x="2649618" y="2264166"/>
            <a:chExt cx="1703556" cy="39227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4937760"/>
              <a:ext cx="1700364" cy="12491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4550125"/>
              <a:ext cx="1700364" cy="12491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919" y="4165251"/>
              <a:ext cx="1700364" cy="12491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655" y="3787996"/>
              <a:ext cx="1695994" cy="12459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3413928"/>
              <a:ext cx="1700364" cy="12491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3026293"/>
              <a:ext cx="1703556" cy="12515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919" y="2641419"/>
              <a:ext cx="1693776" cy="124433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988" y="2264166"/>
              <a:ext cx="1689424" cy="1241138"/>
            </a:xfrm>
            <a:prstGeom prst="rect">
              <a:avLst/>
            </a:prstGeom>
          </p:spPr>
        </p:pic>
      </p:grpSp>
      <p:grpSp>
        <p:nvGrpSpPr>
          <p:cNvPr id="32" name="Domino 9"/>
          <p:cNvGrpSpPr/>
          <p:nvPr/>
        </p:nvGrpSpPr>
        <p:grpSpPr>
          <a:xfrm>
            <a:off x="2606360" y="5554738"/>
            <a:ext cx="958370" cy="472236"/>
            <a:chOff x="3547069" y="4967235"/>
            <a:chExt cx="1914685" cy="943459"/>
          </a:xfrm>
        </p:grpSpPr>
        <p:sp>
          <p:nvSpPr>
            <p:cNvPr id="22" name="Rounded Rectangle 21"/>
            <p:cNvSpPr/>
            <p:nvPr/>
          </p:nvSpPr>
          <p:spPr>
            <a:xfrm>
              <a:off x="3547069" y="4967235"/>
              <a:ext cx="1914685" cy="943459"/>
            </a:xfrm>
            <a:prstGeom prst="roundRect">
              <a:avLst>
                <a:gd name="adj" fmla="val 791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4" name="Straight Connector 23"/>
            <p:cNvCxnSpPr>
              <a:stCxn id="22" idx="0"/>
            </p:cNvCxnSpPr>
            <p:nvPr/>
          </p:nvCxnSpPr>
          <p:spPr>
            <a:xfrm>
              <a:off x="4504412" y="4967235"/>
              <a:ext cx="4088" cy="9434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663950" y="5082647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205081" y="5601466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4621293" y="5082647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4894598" y="5361929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5162424" y="5601466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5162423" y="5082645"/>
              <a:ext cx="202373" cy="202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4626842" y="5601466"/>
              <a:ext cx="202373" cy="202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4205081" y="5082645"/>
              <a:ext cx="202373" cy="202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3663950" y="5601466"/>
              <a:ext cx="202373" cy="202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Rounded Rectangular Callout 39"/>
          <p:cNvSpPr/>
          <p:nvPr/>
        </p:nvSpPr>
        <p:spPr>
          <a:xfrm>
            <a:off x="945534" y="1644059"/>
            <a:ext cx="3539952" cy="681322"/>
          </a:xfrm>
          <a:prstGeom prst="wedgeRoundRectCallout">
            <a:avLst>
              <a:gd name="adj1" fmla="val -24215"/>
              <a:gd name="adj2" fmla="val 9544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Count the things in each picture. Which pictures show the number 8?</a:t>
            </a:r>
            <a:endParaRPr lang="en-GB" sz="1600" dirty="0"/>
          </a:p>
        </p:txBody>
      </p:sp>
      <p:sp>
        <p:nvSpPr>
          <p:cNvPr id="33" name="Rounded Rectangle 32" hidden="1"/>
          <p:cNvSpPr/>
          <p:nvPr/>
        </p:nvSpPr>
        <p:spPr>
          <a:xfrm>
            <a:off x="-159891" y="312702"/>
            <a:ext cx="5624273" cy="11154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Look carefully at the pictures below. 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Which pictures would this alien like? Why?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the pictures to place them on Planet 7. </a:t>
            </a:r>
          </a:p>
        </p:txBody>
      </p:sp>
      <p:pic>
        <p:nvPicPr>
          <p:cNvPr id="7" name="numico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25" y="5012758"/>
            <a:ext cx="574123" cy="1149231"/>
          </a:xfrm>
          <a:prstGeom prst="rect">
            <a:avLst/>
          </a:prstGeom>
        </p:spPr>
      </p:pic>
      <p:pic>
        <p:nvPicPr>
          <p:cNvPr id="8" name="tenfram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3" y="5587373"/>
            <a:ext cx="1240127" cy="417656"/>
          </a:xfrm>
          <a:prstGeom prst="rect">
            <a:avLst/>
          </a:prstGeom>
        </p:spPr>
      </p:pic>
      <p:grpSp>
        <p:nvGrpSpPr>
          <p:cNvPr id="48" name="Domino 8"/>
          <p:cNvGrpSpPr/>
          <p:nvPr/>
        </p:nvGrpSpPr>
        <p:grpSpPr>
          <a:xfrm>
            <a:off x="5951643" y="5559418"/>
            <a:ext cx="958370" cy="472236"/>
            <a:chOff x="3547069" y="4967235"/>
            <a:chExt cx="1914685" cy="943459"/>
          </a:xfrm>
        </p:grpSpPr>
        <p:sp>
          <p:nvSpPr>
            <p:cNvPr id="49" name="Rounded Rectangle 48"/>
            <p:cNvSpPr/>
            <p:nvPr/>
          </p:nvSpPr>
          <p:spPr>
            <a:xfrm>
              <a:off x="3547069" y="4967235"/>
              <a:ext cx="1914685" cy="943459"/>
            </a:xfrm>
            <a:prstGeom prst="roundRect">
              <a:avLst>
                <a:gd name="adj" fmla="val 791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50" name="Straight Connector 49"/>
            <p:cNvCxnSpPr>
              <a:stCxn id="49" idx="0"/>
            </p:cNvCxnSpPr>
            <p:nvPr/>
          </p:nvCxnSpPr>
          <p:spPr>
            <a:xfrm>
              <a:off x="4504412" y="4967235"/>
              <a:ext cx="4088" cy="9434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663950" y="5082647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4205081" y="5601466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4621293" y="5082647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5162424" y="5601466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5162423" y="5082645"/>
              <a:ext cx="202373" cy="202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626842" y="5601466"/>
              <a:ext cx="202373" cy="202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4205081" y="5082645"/>
              <a:ext cx="202373" cy="202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3663950" y="5601466"/>
              <a:ext cx="202373" cy="202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9915" y="2638554"/>
            <a:ext cx="2800354" cy="3720972"/>
            <a:chOff x="299915" y="2638554"/>
            <a:chExt cx="2800354" cy="37209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5" y="2638554"/>
              <a:ext cx="2800354" cy="3720972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2122742" y="3948097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1598502" y="2851657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756980" y="4247019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721995" y="4841038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1412446" y="4705412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993826" y="5265471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102493" y="4566489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812193" y="5248567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426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1526 -0.32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5885 -0.494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566 -0.4370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13333 -0.254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Planet"/>
          <p:cNvGrpSpPr/>
          <p:nvPr/>
        </p:nvGrpSpPr>
        <p:grpSpPr>
          <a:xfrm>
            <a:off x="3773567" y="1396228"/>
            <a:ext cx="4751406" cy="4443095"/>
            <a:chOff x="4737005" y="1162967"/>
            <a:chExt cx="3880522" cy="3628721"/>
          </a:xfrm>
        </p:grpSpPr>
        <p:pic>
          <p:nvPicPr>
            <p:cNvPr id="32" name="Planet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005" y="1162967"/>
              <a:ext cx="3880522" cy="362872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7894">
              <a:off x="7580355" y="1251560"/>
              <a:ext cx="814631" cy="1303262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 rot="900000">
              <a:off x="7820821" y="1365337"/>
              <a:ext cx="558800" cy="44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40" name="Rounded Rectangular Callout 39"/>
          <p:cNvSpPr/>
          <p:nvPr/>
        </p:nvSpPr>
        <p:spPr>
          <a:xfrm>
            <a:off x="585768" y="563418"/>
            <a:ext cx="3408148" cy="1228437"/>
          </a:xfrm>
          <a:prstGeom prst="wedgeRoundRectCallout">
            <a:avLst>
              <a:gd name="adj1" fmla="val -19183"/>
              <a:gd name="adj2" fmla="val 7894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All of these things show the number 8. Can you give yourself 8 big claps for doing such brilliant counting?</a:t>
            </a:r>
          </a:p>
        </p:txBody>
      </p:sp>
      <p:grpSp>
        <p:nvGrpSpPr>
          <p:cNvPr id="36" name="lego 8"/>
          <p:cNvGrpSpPr/>
          <p:nvPr/>
        </p:nvGrpSpPr>
        <p:grpSpPr>
          <a:xfrm>
            <a:off x="6017277" y="3600005"/>
            <a:ext cx="896622" cy="2064647"/>
            <a:chOff x="2649618" y="2264166"/>
            <a:chExt cx="1703556" cy="392276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4937760"/>
              <a:ext cx="1700364" cy="124917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4550125"/>
              <a:ext cx="1700364" cy="124917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919" y="4165251"/>
              <a:ext cx="1700364" cy="124917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655" y="3787996"/>
              <a:ext cx="1695994" cy="124596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3413928"/>
              <a:ext cx="1700364" cy="124917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618" y="3026293"/>
              <a:ext cx="1703556" cy="125152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919" y="2641419"/>
              <a:ext cx="1693776" cy="124433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988" y="2264166"/>
              <a:ext cx="1689424" cy="1241138"/>
            </a:xfrm>
            <a:prstGeom prst="rect">
              <a:avLst/>
            </a:prstGeom>
          </p:spPr>
        </p:pic>
      </p:grpSp>
      <p:pic>
        <p:nvPicPr>
          <p:cNvPr id="49" name="numico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02" y="1642556"/>
            <a:ext cx="825131" cy="1651678"/>
          </a:xfrm>
          <a:prstGeom prst="rect">
            <a:avLst/>
          </a:prstGeom>
        </p:spPr>
      </p:pic>
      <p:pic>
        <p:nvPicPr>
          <p:cNvPr id="50" name="tenfram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45" y="3493319"/>
            <a:ext cx="1782314" cy="600256"/>
          </a:xfrm>
          <a:prstGeom prst="rect">
            <a:avLst/>
          </a:prstGeom>
        </p:spPr>
      </p:pic>
      <p:grpSp>
        <p:nvGrpSpPr>
          <p:cNvPr id="51" name="Domino 8"/>
          <p:cNvGrpSpPr/>
          <p:nvPr/>
        </p:nvGrpSpPr>
        <p:grpSpPr>
          <a:xfrm>
            <a:off x="6908905" y="3032190"/>
            <a:ext cx="1377372" cy="678699"/>
            <a:chOff x="3547069" y="4967235"/>
            <a:chExt cx="1914685" cy="943459"/>
          </a:xfrm>
        </p:grpSpPr>
        <p:sp>
          <p:nvSpPr>
            <p:cNvPr id="52" name="Rounded Rectangle 51"/>
            <p:cNvSpPr/>
            <p:nvPr/>
          </p:nvSpPr>
          <p:spPr>
            <a:xfrm>
              <a:off x="3547069" y="4967235"/>
              <a:ext cx="1914685" cy="943459"/>
            </a:xfrm>
            <a:prstGeom prst="roundRect">
              <a:avLst>
                <a:gd name="adj" fmla="val 791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53" name="Straight Connector 52"/>
            <p:cNvCxnSpPr>
              <a:stCxn id="52" idx="0"/>
            </p:cNvCxnSpPr>
            <p:nvPr/>
          </p:nvCxnSpPr>
          <p:spPr>
            <a:xfrm>
              <a:off x="4504412" y="4967235"/>
              <a:ext cx="4088" cy="9434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663950" y="5082647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4205081" y="5601466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4621293" y="5082647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5162424" y="5601466"/>
              <a:ext cx="202372" cy="2023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5162423" y="5082645"/>
              <a:ext cx="202373" cy="202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4626842" y="5601466"/>
              <a:ext cx="202373" cy="202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4205081" y="5082645"/>
              <a:ext cx="202373" cy="202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3663950" y="5601466"/>
              <a:ext cx="202373" cy="202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7607" y="2267773"/>
            <a:ext cx="3396855" cy="4513573"/>
            <a:chOff x="299915" y="2638554"/>
            <a:chExt cx="2800354" cy="3720972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15" y="2638554"/>
              <a:ext cx="2800354" cy="3720972"/>
            </a:xfrm>
            <a:prstGeom prst="rect">
              <a:avLst/>
            </a:prstGeom>
          </p:spPr>
        </p:pic>
        <p:sp>
          <p:nvSpPr>
            <p:cNvPr id="64" name="Oval 63"/>
            <p:cNvSpPr/>
            <p:nvPr/>
          </p:nvSpPr>
          <p:spPr>
            <a:xfrm>
              <a:off x="2122742" y="3948097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1598502" y="2851657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756980" y="4247019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721995" y="4841038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1412446" y="4705412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993826" y="5265471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2102493" y="4566489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1812193" y="5248567"/>
              <a:ext cx="343439" cy="34343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0298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41146" y="363269"/>
            <a:ext cx="5272648" cy="8866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1600" dirty="0">
                <a:solidFill>
                  <a:schemeClr val="tx1"/>
                </a:solidFill>
              </a:rPr>
              <a:t>Thank you for helping the aliens fill their planets with things for their favourite numbers. Did you notice something about the aliens?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663205" y="6035403"/>
            <a:ext cx="4895273" cy="5065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count them to check?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6284" y="1563223"/>
            <a:ext cx="2964873" cy="4287439"/>
            <a:chOff x="813992" y="1563223"/>
            <a:chExt cx="2964873" cy="4287439"/>
          </a:xfrm>
        </p:grpSpPr>
        <p:sp>
          <p:nvSpPr>
            <p:cNvPr id="45" name="TextBox 44"/>
            <p:cNvSpPr txBox="1"/>
            <p:nvPr/>
          </p:nvSpPr>
          <p:spPr>
            <a:xfrm>
              <a:off x="813992" y="5481330"/>
              <a:ext cx="2964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Alien 6 has 6 arms.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24" y="1563223"/>
              <a:ext cx="1722483" cy="383443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414476" y="2349127"/>
            <a:ext cx="2964873" cy="3501535"/>
            <a:chOff x="5442184" y="2136694"/>
            <a:chExt cx="2964873" cy="3501535"/>
          </a:xfrm>
        </p:grpSpPr>
        <p:grpSp>
          <p:nvGrpSpPr>
            <p:cNvPr id="62" name="Group 61"/>
            <p:cNvGrpSpPr/>
            <p:nvPr/>
          </p:nvGrpSpPr>
          <p:grpSpPr>
            <a:xfrm>
              <a:off x="5890050" y="2136694"/>
              <a:ext cx="2220793" cy="2950880"/>
              <a:chOff x="299915" y="2638554"/>
              <a:chExt cx="2800354" cy="3720972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915" y="2638554"/>
                <a:ext cx="2800354" cy="3720972"/>
              </a:xfrm>
              <a:prstGeom prst="rect">
                <a:avLst/>
              </a:prstGeom>
            </p:spPr>
          </p:pic>
          <p:sp>
            <p:nvSpPr>
              <p:cNvPr id="64" name="Oval 63"/>
              <p:cNvSpPr/>
              <p:nvPr/>
            </p:nvSpPr>
            <p:spPr>
              <a:xfrm>
                <a:off x="2122742" y="3948097"/>
                <a:ext cx="343439" cy="34343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598502" y="2851657"/>
                <a:ext cx="343439" cy="34343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56980" y="4247019"/>
                <a:ext cx="343439" cy="34343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1995" y="4841038"/>
                <a:ext cx="343439" cy="34343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412446" y="4705412"/>
                <a:ext cx="343439" cy="34343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93826" y="5265471"/>
                <a:ext cx="343439" cy="34343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102493" y="4566489"/>
                <a:ext cx="343439" cy="34343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812193" y="5248567"/>
                <a:ext cx="343439" cy="34343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442184" y="5268897"/>
              <a:ext cx="2964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Alien 8 has 8 spots.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00380" y="2349127"/>
            <a:ext cx="2964873" cy="3501535"/>
            <a:chOff x="3128088" y="2349127"/>
            <a:chExt cx="2964873" cy="3501535"/>
          </a:xfrm>
        </p:grpSpPr>
        <p:sp>
          <p:nvSpPr>
            <p:cNvPr id="72" name="TextBox 71"/>
            <p:cNvSpPr txBox="1"/>
            <p:nvPr/>
          </p:nvSpPr>
          <p:spPr>
            <a:xfrm>
              <a:off x="3128088" y="5481330"/>
              <a:ext cx="2964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Alien 7 has 7 eyes.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381613" y="2349127"/>
              <a:ext cx="2324248" cy="2990172"/>
              <a:chOff x="5442184" y="99626"/>
              <a:chExt cx="3429533" cy="4412134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02" r="43510" b="77945"/>
              <a:stretch/>
            </p:blipFill>
            <p:spPr>
              <a:xfrm rot="20933433">
                <a:off x="6313195" y="529768"/>
                <a:ext cx="568905" cy="973096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02" r="43510" b="77945"/>
              <a:stretch/>
            </p:blipFill>
            <p:spPr>
              <a:xfrm rot="642731">
                <a:off x="7428595" y="401878"/>
                <a:ext cx="568905" cy="973096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02" r="43510" b="77945"/>
              <a:stretch/>
            </p:blipFill>
            <p:spPr>
              <a:xfrm rot="19985539">
                <a:off x="5455168" y="906221"/>
                <a:ext cx="568905" cy="973096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02" r="43510" b="77945"/>
              <a:stretch/>
            </p:blipFill>
            <p:spPr>
              <a:xfrm rot="1823432">
                <a:off x="8272165" y="957362"/>
                <a:ext cx="568905" cy="97309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184" y="99626"/>
                <a:ext cx="3429533" cy="441213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36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458</TotalTime>
  <Words>328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Amanda Turner</cp:lastModifiedBy>
  <cp:revision>20</cp:revision>
  <dcterms:created xsi:type="dcterms:W3CDTF">2020-01-27T14:50:54Z</dcterms:created>
  <dcterms:modified xsi:type="dcterms:W3CDTF">2021-01-25T17:10:57Z</dcterms:modified>
</cp:coreProperties>
</file>