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0" r:id="rId5"/>
    <p:sldId id="417" r:id="rId6"/>
    <p:sldId id="431" r:id="rId7"/>
    <p:sldId id="421" r:id="rId8"/>
    <p:sldId id="422" r:id="rId9"/>
    <p:sldId id="433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4" r:id="rId19"/>
    <p:sldId id="432" r:id="rId20"/>
    <p:sldId id="420" r:id="rId21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DFF"/>
    <a:srgbClr val="FFB9FF"/>
    <a:srgbClr val="FFA7FF"/>
    <a:srgbClr val="AA72D4"/>
    <a:srgbClr val="DAC1ED"/>
    <a:srgbClr val="D5B8EA"/>
    <a:srgbClr val="FF4BFF"/>
    <a:srgbClr val="FF97FF"/>
    <a:srgbClr val="DCC5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B3FC2-C20C-49E8-9B17-29D8A2FC5488}" v="93" dt="2019-05-01T09:32:5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Stebbings" userId="e14ea2a2-07d0-4302-97b9-16dc822a37cc" providerId="ADAL" clId="{39EAD664-9652-4CE2-8E53-FAD6378D35B2}"/>
  </pc:docChgLst>
  <pc:docChgLst>
    <pc:chgData name="Sian Stebbings" userId="e14ea2a2-07d0-4302-97b9-16dc822a37cc" providerId="ADAL" clId="{18BEA260-3B9A-4933-92AB-9D836B17E858}"/>
  </pc:docChgLst>
  <pc:docChgLst>
    <pc:chgData name="Liz Axup" userId="f0cf2359-c867-42e7-8ac2-6b3e19dcb7ab" providerId="ADAL" clId="{58C9E3FF-B0AD-44B9-A0A3-2F57A7CC7C82}"/>
  </pc:docChgLst>
  <pc:docChgLst>
    <pc:chgData name="Ashleigh Sobol" userId="8430f2a2-602f-4dde-a79b-412efd9dd8bf" providerId="ADAL" clId="{4A0367F4-F0FB-4328-82AB-21FF9B033934}"/>
  </pc:docChgLst>
  <pc:docChgLst>
    <pc:chgData name="Kyle Tidswell-Brown" userId="3518c4a0-5c99-4880-b127-cb60ccf11a39" providerId="ADAL" clId="{AEAB3FC2-C20C-49E8-9B17-29D8A2FC5488}"/>
    <pc:docChg chg="undo custSel addSld delSld modSld">
      <pc:chgData name="Kyle Tidswell-Brown" userId="3518c4a0-5c99-4880-b127-cb60ccf11a39" providerId="ADAL" clId="{AEAB3FC2-C20C-49E8-9B17-29D8A2FC5488}" dt="2019-05-01T14:29:35.401" v="878" actId="20577"/>
      <pc:docMkLst>
        <pc:docMk/>
      </pc:docMkLst>
      <pc:sldChg chg="modSp">
        <pc:chgData name="Kyle Tidswell-Brown" userId="3518c4a0-5c99-4880-b127-cb60ccf11a39" providerId="ADAL" clId="{AEAB3FC2-C20C-49E8-9B17-29D8A2FC5488}" dt="2019-05-01T14:29:32.203" v="877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AEAB3FC2-C20C-49E8-9B17-29D8A2FC5488}" dt="2019-05-01T14:29:32.203" v="87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AEAB3FC2-C20C-49E8-9B17-29D8A2FC5488}" dt="2019-05-01T14:29:35.401" v="878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AEAB3FC2-C20C-49E8-9B17-29D8A2FC5488}" dt="2019-05-01T14:29:35.401" v="878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AEAB3FC2-C20C-49E8-9B17-29D8A2FC5488}" dt="2019-04-30T14:45:05.515" v="186" actId="1038"/>
        <pc:sldMkLst>
          <pc:docMk/>
          <pc:sldMk cId="36917022" sldId="360"/>
        </pc:sldMkLst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9" creationId="{15211669-9FE5-4D2F-AA30-BE6B31C5805B}"/>
          </ac:spMkLst>
        </pc:spChg>
        <pc:spChg chg="del mod">
          <ac:chgData name="Kyle Tidswell-Brown" userId="3518c4a0-5c99-4880-b127-cb60ccf11a39" providerId="ADAL" clId="{AEAB3FC2-C20C-49E8-9B17-29D8A2FC5488}" dt="2019-04-30T14:44:12.545" v="165" actId="478"/>
          <ac:spMkLst>
            <pc:docMk/>
            <pc:sldMk cId="36917022" sldId="360"/>
            <ac:spMk id="11" creationId="{ED935ECF-0B28-4F5E-AAF0-678336322F67}"/>
          </ac:spMkLst>
        </pc:spChg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12" creationId="{458C3C57-25B8-4F7A-87C1-4E593EB0B89A}"/>
          </ac:spMkLst>
        </pc:spChg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13" creationId="{092CE13C-91B6-437E-939E-380BF83B9056}"/>
          </ac:spMkLst>
        </pc:spChg>
        <pc:spChg chg="add del mod">
          <ac:chgData name="Kyle Tidswell-Brown" userId="3518c4a0-5c99-4880-b127-cb60ccf11a39" providerId="ADAL" clId="{AEAB3FC2-C20C-49E8-9B17-29D8A2FC5488}" dt="2019-04-30T14:44:41.383" v="175" actId="478"/>
          <ac:spMkLst>
            <pc:docMk/>
            <pc:sldMk cId="36917022" sldId="360"/>
            <ac:spMk id="20" creationId="{CFD9F86C-459D-4540-80B2-B34946584FAD}"/>
          </ac:spMkLst>
        </pc:spChg>
        <pc:spChg chg="add mod">
          <ac:chgData name="Kyle Tidswell-Brown" userId="3518c4a0-5c99-4880-b127-cb60ccf11a39" providerId="ADAL" clId="{AEAB3FC2-C20C-49E8-9B17-29D8A2FC5488}" dt="2019-04-30T14:44:45.186" v="176" actId="164"/>
          <ac:spMkLst>
            <pc:docMk/>
            <pc:sldMk cId="36917022" sldId="360"/>
            <ac:spMk id="22" creationId="{E1CA2815-FF10-44EC-8390-D6CA227F8435}"/>
          </ac:spMkLst>
        </pc:spChg>
        <pc:spChg chg="add mod">
          <ac:chgData name="Kyle Tidswell-Brown" userId="3518c4a0-5c99-4880-b127-cb60ccf11a39" providerId="ADAL" clId="{AEAB3FC2-C20C-49E8-9B17-29D8A2FC5488}" dt="2019-04-30T14:45:05.515" v="186" actId="1038"/>
          <ac:spMkLst>
            <pc:docMk/>
            <pc:sldMk cId="36917022" sldId="360"/>
            <ac:spMk id="23" creationId="{5269BACE-A0D8-4277-B740-64CA9A5FD21B}"/>
          </ac:spMkLst>
        </pc:spChg>
        <pc:spChg chg="add mod">
          <ac:chgData name="Kyle Tidswell-Brown" userId="3518c4a0-5c99-4880-b127-cb60ccf11a39" providerId="ADAL" clId="{AEAB3FC2-C20C-49E8-9B17-29D8A2FC5488}" dt="2019-04-30T14:44:45.186" v="176" actId="164"/>
          <ac:spMkLst>
            <pc:docMk/>
            <pc:sldMk cId="36917022" sldId="360"/>
            <ac:spMk id="24" creationId="{DA2D06D7-1778-4DCB-A7E4-6E3D7630D745}"/>
          </ac:spMkLst>
        </pc:spChg>
        <pc:grpChg chg="add mod">
          <ac:chgData name="Kyle Tidswell-Brown" userId="3518c4a0-5c99-4880-b127-cb60ccf11a39" providerId="ADAL" clId="{AEAB3FC2-C20C-49E8-9B17-29D8A2FC5488}" dt="2019-04-30T14:44:51.310" v="177" actId="1076"/>
          <ac:grpSpMkLst>
            <pc:docMk/>
            <pc:sldMk cId="36917022" sldId="360"/>
            <ac:grpSpMk id="2" creationId="{D07A1A0F-1EFA-4199-A5A2-29B29C4C1840}"/>
          </ac:grpSpMkLst>
        </pc:grpChg>
        <pc:graphicFrameChg chg="mod modGraphic">
          <ac:chgData name="Kyle Tidswell-Brown" userId="3518c4a0-5c99-4880-b127-cb60ccf11a39" providerId="ADAL" clId="{AEAB3FC2-C20C-49E8-9B17-29D8A2FC5488}" dt="2019-04-30T14:44:18.057" v="167" actId="555"/>
          <ac:graphicFrameMkLst>
            <pc:docMk/>
            <pc:sldMk cId="36917022" sldId="360"/>
            <ac:graphicFrameMk id="7" creationId="{E7486B61-01E8-4D88-B2A5-E04A901E53F4}"/>
          </ac:graphicFrameMkLst>
        </pc:graphicFrameChg>
        <pc:graphicFrameChg chg="add mod modGraphic">
          <ac:chgData name="Kyle Tidswell-Brown" userId="3518c4a0-5c99-4880-b127-cb60ccf11a39" providerId="ADAL" clId="{AEAB3FC2-C20C-49E8-9B17-29D8A2FC5488}" dt="2019-04-30T14:44:58.445" v="179" actId="12788"/>
          <ac:graphicFrameMkLst>
            <pc:docMk/>
            <pc:sldMk cId="36917022" sldId="360"/>
            <ac:graphicFrameMk id="14" creationId="{75B2AFB1-FA40-478E-9A4C-A490FFE202F5}"/>
          </ac:graphicFrameMkLst>
        </pc:graphicFrameChg>
        <pc:graphicFrameChg chg="add del mod">
          <ac:chgData name="Kyle Tidswell-Brown" userId="3518c4a0-5c99-4880-b127-cb60ccf11a39" providerId="ADAL" clId="{AEAB3FC2-C20C-49E8-9B17-29D8A2FC5488}" dt="2019-04-30T14:44:54.698" v="178" actId="478"/>
          <ac:graphicFrameMkLst>
            <pc:docMk/>
            <pc:sldMk cId="36917022" sldId="360"/>
            <ac:graphicFrameMk id="15" creationId="{59B52EEC-832D-402B-85E0-FEB83B7317F2}"/>
          </ac:graphicFrameMkLst>
        </pc:graphicFrameChg>
        <pc:cxnChg chg="del mod">
          <ac:chgData name="Kyle Tidswell-Brown" userId="3518c4a0-5c99-4880-b127-cb60ccf11a39" providerId="ADAL" clId="{AEAB3FC2-C20C-49E8-9B17-29D8A2FC5488}" dt="2019-04-30T14:44:10.602" v="164" actId="478"/>
          <ac:cxnSpMkLst>
            <pc:docMk/>
            <pc:sldMk cId="36917022" sldId="360"/>
            <ac:cxnSpMk id="10" creationId="{516BD193-2D0C-4295-AC0B-A07E651F899C}"/>
          </ac:cxnSpMkLst>
        </pc:cxnChg>
        <pc:cxnChg chg="add mod">
          <ac:chgData name="Kyle Tidswell-Brown" userId="3518c4a0-5c99-4880-b127-cb60ccf11a39" providerId="ADAL" clId="{AEAB3FC2-C20C-49E8-9B17-29D8A2FC5488}" dt="2019-04-30T14:44:45.186" v="176" actId="164"/>
          <ac:cxnSpMkLst>
            <pc:docMk/>
            <pc:sldMk cId="36917022" sldId="360"/>
            <ac:cxnSpMk id="21" creationId="{66C9AA89-8F96-41E6-8782-9AD667CE1891}"/>
          </ac:cxnSpMkLst>
        </pc:cxnChg>
      </pc:sldChg>
      <pc:sldChg chg="modSp">
        <pc:chgData name="Kyle Tidswell-Brown" userId="3518c4a0-5c99-4880-b127-cb60ccf11a39" providerId="ADAL" clId="{AEAB3FC2-C20C-49E8-9B17-29D8A2FC5488}" dt="2019-04-30T14:42:30.781" v="145" actId="12788"/>
        <pc:sldMkLst>
          <pc:docMk/>
          <pc:sldMk cId="2319112823" sldId="371"/>
        </pc:sldMkLst>
        <pc:grpChg chg="mod">
          <ac:chgData name="Kyle Tidswell-Brown" userId="3518c4a0-5c99-4880-b127-cb60ccf11a39" providerId="ADAL" clId="{AEAB3FC2-C20C-49E8-9B17-29D8A2FC5488}" dt="2019-04-30T14:42:30.781" v="145" actId="12788"/>
          <ac:grpSpMkLst>
            <pc:docMk/>
            <pc:sldMk cId="2319112823" sldId="371"/>
            <ac:grpSpMk id="47" creationId="{947ED5C4-C2C7-4BD9-8823-CF2CED50236D}"/>
          </ac:grpSpMkLst>
        </pc:grpChg>
        <pc:grpChg chg="mod">
          <ac:chgData name="Kyle Tidswell-Brown" userId="3518c4a0-5c99-4880-b127-cb60ccf11a39" providerId="ADAL" clId="{AEAB3FC2-C20C-49E8-9B17-29D8A2FC5488}" dt="2019-04-30T14:42:30.781" v="145" actId="12788"/>
          <ac:grpSpMkLst>
            <pc:docMk/>
            <pc:sldMk cId="2319112823" sldId="371"/>
            <ac:grpSpMk id="48" creationId="{730948C0-4E1E-472B-822C-46AC457BAE84}"/>
          </ac:grpSpMkLst>
        </pc:grpChg>
      </pc:sldChg>
      <pc:sldChg chg="modSp del">
        <pc:chgData name="Kyle Tidswell-Brown" userId="3518c4a0-5c99-4880-b127-cb60ccf11a39" providerId="ADAL" clId="{AEAB3FC2-C20C-49E8-9B17-29D8A2FC5488}" dt="2019-04-30T14:42:56.288" v="146" actId="2696"/>
        <pc:sldMkLst>
          <pc:docMk/>
          <pc:sldMk cId="2504527053" sldId="372"/>
        </pc:sldMkLst>
        <pc:spChg chg="mod">
          <ac:chgData name="Kyle Tidswell-Brown" userId="3518c4a0-5c99-4880-b127-cb60ccf11a39" providerId="ADAL" clId="{AEAB3FC2-C20C-49E8-9B17-29D8A2FC5488}" dt="2019-04-30T14:41:04.195" v="31" actId="20577"/>
          <ac:spMkLst>
            <pc:docMk/>
            <pc:sldMk cId="2504527053" sldId="372"/>
            <ac:spMk id="19" creationId="{5252A847-DE45-4FA3-A1F8-EEBEB845FF8E}"/>
          </ac:spMkLst>
        </pc:spChg>
      </pc:sldChg>
      <pc:sldChg chg="del">
        <pc:chgData name="Kyle Tidswell-Brown" userId="3518c4a0-5c99-4880-b127-cb60ccf11a39" providerId="ADAL" clId="{AEAB3FC2-C20C-49E8-9B17-29D8A2FC5488}" dt="2019-04-30T14:45:21.451" v="189" actId="2696"/>
        <pc:sldMkLst>
          <pc:docMk/>
          <pc:sldMk cId="3961708286" sldId="373"/>
        </pc:sldMkLst>
      </pc:sldChg>
      <pc:sldChg chg="addSp delSp modSp">
        <pc:chgData name="Kyle Tidswell-Brown" userId="3518c4a0-5c99-4880-b127-cb60ccf11a39" providerId="ADAL" clId="{AEAB3FC2-C20C-49E8-9B17-29D8A2FC5488}" dt="2019-05-01T08:51:38.909" v="414" actId="14100"/>
        <pc:sldMkLst>
          <pc:docMk/>
          <pc:sldMk cId="972686969" sldId="374"/>
        </pc:sldMkLst>
        <pc:spChg chg="del">
          <ac:chgData name="Kyle Tidswell-Brown" userId="3518c4a0-5c99-4880-b127-cb60ccf11a39" providerId="ADAL" clId="{AEAB3FC2-C20C-49E8-9B17-29D8A2FC5488}" dt="2019-04-30T14:46:38.666" v="211" actId="478"/>
          <ac:spMkLst>
            <pc:docMk/>
            <pc:sldMk cId="972686969" sldId="374"/>
            <ac:spMk id="2" creationId="{99510AC6-B46C-4A6E-B4F5-543579BD09D8}"/>
          </ac:spMkLst>
        </pc:spChg>
        <pc:spChg chg="mod">
          <ac:chgData name="Kyle Tidswell-Brown" userId="3518c4a0-5c99-4880-b127-cb60ccf11a39" providerId="ADAL" clId="{AEAB3FC2-C20C-49E8-9B17-29D8A2FC5488}" dt="2019-05-01T08:50:38.610" v="372" actId="20577"/>
          <ac:spMkLst>
            <pc:docMk/>
            <pc:sldMk cId="972686969" sldId="374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AEAB3FC2-C20C-49E8-9B17-29D8A2FC5488}" dt="2019-05-01T08:50:25.613" v="355" actId="20577"/>
          <ac:spMkLst>
            <pc:docMk/>
            <pc:sldMk cId="972686969" sldId="374"/>
            <ac:spMk id="20" creationId="{03480CE5-C395-4E83-8575-CE103F9FAD31}"/>
          </ac:spMkLst>
        </pc:spChg>
        <pc:spChg chg="add mod topLvl">
          <ac:chgData name="Kyle Tidswell-Brown" userId="3518c4a0-5c99-4880-b127-cb60ccf11a39" providerId="ADAL" clId="{AEAB3FC2-C20C-49E8-9B17-29D8A2FC5488}" dt="2019-05-01T08:50:18.480" v="351" actId="20577"/>
          <ac:spMkLst>
            <pc:docMk/>
            <pc:sldMk cId="972686969" sldId="374"/>
            <ac:spMk id="21" creationId="{220057A4-DAC2-4980-B06A-247EB43B1440}"/>
          </ac:spMkLst>
        </pc:spChg>
        <pc:spChg chg="add mod topLvl">
          <ac:chgData name="Kyle Tidswell-Brown" userId="3518c4a0-5c99-4880-b127-cb60ccf11a39" providerId="ADAL" clId="{AEAB3FC2-C20C-49E8-9B17-29D8A2FC5488}" dt="2019-05-01T08:50:12.811" v="347" actId="20577"/>
          <ac:spMkLst>
            <pc:docMk/>
            <pc:sldMk cId="972686969" sldId="374"/>
            <ac:spMk id="22" creationId="{32FB3B9D-AB9C-4284-8AEF-8AF93C8CCFC0}"/>
          </ac:spMkLst>
        </pc:spChg>
        <pc:spChg chg="add del mod">
          <ac:chgData name="Kyle Tidswell-Brown" userId="3518c4a0-5c99-4880-b127-cb60ccf11a39" providerId="ADAL" clId="{AEAB3FC2-C20C-49E8-9B17-29D8A2FC5488}" dt="2019-04-30T14:46:41.169" v="212" actId="478"/>
          <ac:spMkLst>
            <pc:docMk/>
            <pc:sldMk cId="972686969" sldId="374"/>
            <ac:spMk id="23" creationId="{AFAC7941-1ED8-4132-9B44-AE59B2708658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5" creationId="{82C60D0A-D15F-4B72-B827-DF2B51247A2C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6" creationId="{984D2E34-46D8-4D4C-B646-AEF8057C2D66}"/>
          </ac:spMkLst>
        </pc:spChg>
        <pc:spChg chg="add mod topLvl">
          <ac:chgData name="Kyle Tidswell-Brown" userId="3518c4a0-5c99-4880-b127-cb60ccf11a39" providerId="ADAL" clId="{AEAB3FC2-C20C-49E8-9B17-29D8A2FC5488}" dt="2019-05-01T08:49:52.649" v="342" actId="207"/>
          <ac:spMkLst>
            <pc:docMk/>
            <pc:sldMk cId="972686969" sldId="374"/>
            <ac:spMk id="27" creationId="{447A2EDE-A1EF-4BBE-8030-6567C1AE980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8" creationId="{F93D134C-9142-448A-9952-C27FCA2C3A5A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0" creationId="{514B73E9-9E9E-490F-9BB7-69211917FAAB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1" creationId="{DD727E5F-BB63-4F64-B91F-D674E222160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2" creationId="{4D1F7A0E-64C9-4909-A3AE-8521B6C1497E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3" creationId="{96C47F6F-DBBD-457B-9241-422B383AE834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4" creationId="{3B0CB80C-1BAD-40DA-A92B-EAFD95DD2DB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5" creationId="{925B3B39-9C6F-4D0A-9ACA-AE560E2EB711}"/>
          </ac:spMkLst>
        </pc:spChg>
        <pc:spChg chg="add mod topLvl">
          <ac:chgData name="Kyle Tidswell-Brown" userId="3518c4a0-5c99-4880-b127-cb60ccf11a39" providerId="ADAL" clId="{AEAB3FC2-C20C-49E8-9B17-29D8A2FC5488}" dt="2019-04-30T14:47:16.842" v="235" actId="1036"/>
          <ac:spMkLst>
            <pc:docMk/>
            <pc:sldMk cId="972686969" sldId="374"/>
            <ac:spMk id="36" creationId="{46A88469-7EC4-4F32-A9A2-D9031D2A85DE}"/>
          </ac:spMkLst>
        </pc:spChg>
        <pc:spChg chg="add del mod">
          <ac:chgData name="Kyle Tidswell-Brown" userId="3518c4a0-5c99-4880-b127-cb60ccf11a39" providerId="ADAL" clId="{AEAB3FC2-C20C-49E8-9B17-29D8A2FC5488}" dt="2019-04-30T14:46:43.422" v="214" actId="478"/>
          <ac:spMkLst>
            <pc:docMk/>
            <pc:sldMk cId="972686969" sldId="374"/>
            <ac:spMk id="37" creationId="{98768988-60F4-4363-B850-C68927310788}"/>
          </ac:spMkLst>
        </pc:spChg>
        <pc:spChg chg="add mod topLvl">
          <ac:chgData name="Kyle Tidswell-Brown" userId="3518c4a0-5c99-4880-b127-cb60ccf11a39" providerId="ADAL" clId="{AEAB3FC2-C20C-49E8-9B17-29D8A2FC5488}" dt="2019-04-30T14:47:25.722" v="242" actId="1036"/>
          <ac:spMkLst>
            <pc:docMk/>
            <pc:sldMk cId="972686969" sldId="374"/>
            <ac:spMk id="38" creationId="{170A984F-3DC4-455A-9501-B3E21B07C904}"/>
          </ac:spMkLst>
        </pc:spChg>
        <pc:spChg chg="add mod topLvl">
          <ac:chgData name="Kyle Tidswell-Brown" userId="3518c4a0-5c99-4880-b127-cb60ccf11a39" providerId="ADAL" clId="{AEAB3FC2-C20C-49E8-9B17-29D8A2FC5488}" dt="2019-05-01T08:51:38.909" v="414" actId="14100"/>
          <ac:spMkLst>
            <pc:docMk/>
            <pc:sldMk cId="972686969" sldId="374"/>
            <ac:spMk id="39" creationId="{3A3342CB-BA31-4F34-8F71-F3DBF9383A3F}"/>
          </ac:spMkLst>
        </pc:spChg>
        <pc:spChg chg="add mod topLvl">
          <ac:chgData name="Kyle Tidswell-Brown" userId="3518c4a0-5c99-4880-b127-cb60ccf11a39" providerId="ADAL" clId="{AEAB3FC2-C20C-49E8-9B17-29D8A2FC5488}" dt="2019-05-01T08:50:31.172" v="359" actId="20577"/>
          <ac:spMkLst>
            <pc:docMk/>
            <pc:sldMk cId="972686969" sldId="374"/>
            <ac:spMk id="40" creationId="{623B39D3-1B5C-4090-AF97-A8EC49FF9F18}"/>
          </ac:spMkLst>
        </pc:spChg>
        <pc:grpChg chg="add del mod ord">
          <ac:chgData name="Kyle Tidswell-Brown" userId="3518c4a0-5c99-4880-b127-cb60ccf11a39" providerId="ADAL" clId="{AEAB3FC2-C20C-49E8-9B17-29D8A2FC5488}" dt="2019-04-30T14:47:05.867" v="223" actId="165"/>
          <ac:grpSpMkLst>
            <pc:docMk/>
            <pc:sldMk cId="972686969" sldId="374"/>
            <ac:grpSpMk id="3" creationId="{795BD723-473A-459F-AF08-CA267838272D}"/>
          </ac:grpSpMkLst>
        </pc:grpChg>
        <pc:grpChg chg="add del">
          <ac:chgData name="Kyle Tidswell-Brown" userId="3518c4a0-5c99-4880-b127-cb60ccf11a39" providerId="ADAL" clId="{AEAB3FC2-C20C-49E8-9B17-29D8A2FC5488}" dt="2019-04-30T14:45:53.518" v="194" actId="478"/>
          <ac:grpSpMkLst>
            <pc:docMk/>
            <pc:sldMk cId="972686969" sldId="374"/>
            <ac:grpSpMk id="43" creationId="{3ED58DC3-9554-4B7B-AE1C-E3B7F86F4290}"/>
          </ac:grpSpMkLst>
        </pc:grpChg>
        <pc:graphicFrameChg chg="del">
          <ac:chgData name="Kyle Tidswell-Brown" userId="3518c4a0-5c99-4880-b127-cb60ccf11a39" providerId="ADAL" clId="{AEAB3FC2-C20C-49E8-9B17-29D8A2FC5488}" dt="2019-04-30T14:45:45.575" v="192" actId="478"/>
          <ac:graphicFrameMkLst>
            <pc:docMk/>
            <pc:sldMk cId="972686969" sldId="374"/>
            <ac:graphicFrameMk id="7" creationId="{E7486B61-01E8-4D88-B2A5-E04A901E53F4}"/>
          </ac:graphicFrameMkLst>
        </pc:graphicFrameChg>
        <pc:graphicFrameChg chg="add del mod">
          <ac:chgData name="Kyle Tidswell-Brown" userId="3518c4a0-5c99-4880-b127-cb60ccf11a39" providerId="ADAL" clId="{AEAB3FC2-C20C-49E8-9B17-29D8A2FC5488}" dt="2019-04-30T14:46:37.148" v="210" actId="478"/>
          <ac:graphicFrameMkLst>
            <pc:docMk/>
            <pc:sldMk cId="972686969" sldId="374"/>
            <ac:graphicFrameMk id="20" creationId="{85E74F2A-39B3-496C-AA97-E9DD1FC66A74}"/>
          </ac:graphicFrameMkLst>
        </pc:graphicFrameChg>
        <pc:graphicFrameChg chg="add">
          <ac:chgData name="Kyle Tidswell-Brown" userId="3518c4a0-5c99-4880-b127-cb60ccf11a39" providerId="ADAL" clId="{AEAB3FC2-C20C-49E8-9B17-29D8A2FC5488}" dt="2019-04-30T14:45:50.761" v="193"/>
          <ac:graphicFrameMkLst>
            <pc:docMk/>
            <pc:sldMk cId="972686969" sldId="374"/>
            <ac:graphicFrameMk id="41" creationId="{0EABFF1A-977C-4E8A-A6E7-F3E1CF9EA1EC}"/>
          </ac:graphicFrameMkLst>
        </pc:graphicFrameChg>
        <pc:graphicFrameChg chg="add mod ord">
          <ac:chgData name="Kyle Tidswell-Brown" userId="3518c4a0-5c99-4880-b127-cb60ccf11a39" providerId="ADAL" clId="{AEAB3FC2-C20C-49E8-9B17-29D8A2FC5488}" dt="2019-04-30T14:48:08.947" v="255" actId="166"/>
          <ac:graphicFrameMkLst>
            <pc:docMk/>
            <pc:sldMk cId="972686969" sldId="374"/>
            <ac:graphicFrameMk id="42" creationId="{CA6186AE-F2D0-4360-B19A-9C476F6613DB}"/>
          </ac:graphicFrameMkLst>
        </pc:graphicFrameChg>
        <pc:cxnChg chg="add del mod">
          <ac:chgData name="Kyle Tidswell-Brown" userId="3518c4a0-5c99-4880-b127-cb60ccf11a39" providerId="ADAL" clId="{AEAB3FC2-C20C-49E8-9B17-29D8A2FC5488}" dt="2019-04-30T14:46:42.266" v="213" actId="478"/>
          <ac:cxnSpMkLst>
            <pc:docMk/>
            <pc:sldMk cId="972686969" sldId="374"/>
            <ac:cxnSpMk id="24" creationId="{845CB4CC-3B63-4F87-8802-E6F17EB4701F}"/>
          </ac:cxnSpMkLst>
        </pc:cxnChg>
        <pc:cxnChg chg="del">
          <ac:chgData name="Kyle Tidswell-Brown" userId="3518c4a0-5c99-4880-b127-cb60ccf11a39" providerId="ADAL" clId="{AEAB3FC2-C20C-49E8-9B17-29D8A2FC5488}" dt="2019-04-30T14:45:45.575" v="192" actId="478"/>
          <ac:cxnSpMkLst>
            <pc:docMk/>
            <pc:sldMk cId="972686969" sldId="374"/>
            <ac:cxnSpMk id="29" creationId="{4C9C7726-AD24-4839-AEA2-E523509E899F}"/>
          </ac:cxnSpMkLst>
        </pc:cxnChg>
      </pc:sldChg>
      <pc:sldChg chg="addSp delSp modSp">
        <pc:chgData name="Kyle Tidswell-Brown" userId="3518c4a0-5c99-4880-b127-cb60ccf11a39" providerId="ADAL" clId="{AEAB3FC2-C20C-49E8-9B17-29D8A2FC5488}" dt="2019-04-30T14:49:37.730" v="276" actId="478"/>
        <pc:sldMkLst>
          <pc:docMk/>
          <pc:sldMk cId="1360669541" sldId="376"/>
        </pc:sldMkLst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14" creationId="{F5AAC0BE-C092-4AE4-A805-CF786C1DA5C0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15" creationId="{F4414321-7FA9-4E7C-9F93-FEA0D0337EE8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0" creationId="{87F4CDDE-0047-4230-9871-CFB5F3331C06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1" creationId="{D587266D-6E75-4E6C-A7D5-00AB7F8BF3AF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2" creationId="{7CFD5786-F034-4737-8097-4C79B15C9781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3" creationId="{F25C3204-3199-431D-A1CA-CD3DF4F81FD1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4" creationId="{694BD018-DB90-4DFE-A769-37A3D154208F}"/>
          </ac:spMkLst>
        </pc:spChg>
        <pc:spChg chg="mod">
          <ac:chgData name="Kyle Tidswell-Brown" userId="3518c4a0-5c99-4880-b127-cb60ccf11a39" providerId="ADAL" clId="{AEAB3FC2-C20C-49E8-9B17-29D8A2FC5488}" dt="2019-04-30T14:49:26.434" v="271" actId="164"/>
          <ac:spMkLst>
            <pc:docMk/>
            <pc:sldMk cId="1360669541" sldId="376"/>
            <ac:spMk id="26" creationId="{62A019B4-1E27-48E0-951F-5C48FE9BADD6}"/>
          </ac:spMkLst>
        </pc:spChg>
        <pc:spChg chg="mod">
          <ac:chgData name="Kyle Tidswell-Brown" userId="3518c4a0-5c99-4880-b127-cb60ccf11a39" providerId="ADAL" clId="{AEAB3FC2-C20C-49E8-9B17-29D8A2FC5488}" dt="2019-04-30T14:49:26.434" v="271" actId="164"/>
          <ac:spMkLst>
            <pc:docMk/>
            <pc:sldMk cId="1360669541" sldId="376"/>
            <ac:spMk id="27" creationId="{97DF9796-0807-48A3-A19A-88B63E044DE0}"/>
          </ac:spMkLst>
        </pc:spChg>
        <pc:spChg chg="del mod">
          <ac:chgData name="Kyle Tidswell-Brown" userId="3518c4a0-5c99-4880-b127-cb60ccf11a39" providerId="ADAL" clId="{AEAB3FC2-C20C-49E8-9B17-29D8A2FC5488}" dt="2019-04-30T14:49:37.730" v="276" actId="478"/>
          <ac:spMkLst>
            <pc:docMk/>
            <pc:sldMk cId="1360669541" sldId="376"/>
            <ac:spMk id="28" creationId="{494EA001-4768-4A98-A80D-05F5F2FF880E}"/>
          </ac:spMkLst>
        </pc:spChg>
        <pc:grpChg chg="add mod ord">
          <ac:chgData name="Kyle Tidswell-Brown" userId="3518c4a0-5c99-4880-b127-cb60ccf11a39" providerId="ADAL" clId="{AEAB3FC2-C20C-49E8-9B17-29D8A2FC5488}" dt="2019-04-30T14:49:33.321" v="274" actId="1076"/>
          <ac:grpSpMkLst>
            <pc:docMk/>
            <pc:sldMk cId="1360669541" sldId="376"/>
            <ac:grpSpMk id="2" creationId="{852D6CCE-F9C2-4262-ADCC-F59F76797075}"/>
          </ac:grpSpMkLst>
        </pc:grpChg>
        <pc:graphicFrameChg chg="del mod">
          <ac:chgData name="Kyle Tidswell-Brown" userId="3518c4a0-5c99-4880-b127-cb60ccf11a39" providerId="ADAL" clId="{AEAB3FC2-C20C-49E8-9B17-29D8A2FC5488}" dt="2019-04-30T14:49:36.560" v="275" actId="478"/>
          <ac:graphicFrameMkLst>
            <pc:docMk/>
            <pc:sldMk cId="1360669541" sldId="376"/>
            <ac:graphicFrameMk id="7" creationId="{E7486B61-01E8-4D88-B2A5-E04A901E53F4}"/>
          </ac:graphicFrameMkLst>
        </pc:graphicFrameChg>
        <pc:graphicFrameChg chg="add del">
          <ac:chgData name="Kyle Tidswell-Brown" userId="3518c4a0-5c99-4880-b127-cb60ccf11a39" providerId="ADAL" clId="{AEAB3FC2-C20C-49E8-9B17-29D8A2FC5488}" dt="2019-04-30T14:48:52.943" v="261"/>
          <ac:graphicFrameMkLst>
            <pc:docMk/>
            <pc:sldMk cId="1360669541" sldId="376"/>
            <ac:graphicFrameMk id="12" creationId="{40AA9924-8347-47A0-ABF4-629F45D25609}"/>
          </ac:graphicFrameMkLst>
        </pc:graphicFrameChg>
        <pc:graphicFrameChg chg="add">
          <ac:chgData name="Kyle Tidswell-Brown" userId="3518c4a0-5c99-4880-b127-cb60ccf11a39" providerId="ADAL" clId="{AEAB3FC2-C20C-49E8-9B17-29D8A2FC5488}" dt="2019-04-30T14:48:57.775" v="262"/>
          <ac:graphicFrameMkLst>
            <pc:docMk/>
            <pc:sldMk cId="1360669541" sldId="376"/>
            <ac:graphicFrameMk id="13" creationId="{8F0DA8D2-6AC9-4071-9EA3-F4F894D12731}"/>
          </ac:graphicFrameMkLst>
        </pc:graphicFrameChg>
        <pc:graphicFrameChg chg="add mod">
          <ac:chgData name="Kyle Tidswell-Brown" userId="3518c4a0-5c99-4880-b127-cb60ccf11a39" providerId="ADAL" clId="{AEAB3FC2-C20C-49E8-9B17-29D8A2FC5488}" dt="2019-04-30T14:49:19.641" v="270"/>
          <ac:graphicFrameMkLst>
            <pc:docMk/>
            <pc:sldMk cId="1360669541" sldId="376"/>
            <ac:graphicFrameMk id="29" creationId="{27ABCB2C-BA65-4F0B-9D89-28DAD912798A}"/>
          </ac:graphicFrameMkLst>
        </pc:graphicFrameChg>
        <pc:cxnChg chg="mod">
          <ac:chgData name="Kyle Tidswell-Brown" userId="3518c4a0-5c99-4880-b127-cb60ccf11a39" providerId="ADAL" clId="{AEAB3FC2-C20C-49E8-9B17-29D8A2FC5488}" dt="2019-04-30T14:49:26.434" v="271" actId="164"/>
          <ac:cxnSpMkLst>
            <pc:docMk/>
            <pc:sldMk cId="1360669541" sldId="376"/>
            <ac:cxnSpMk id="25" creationId="{1310F91A-5152-40A4-A398-2C6FF50D63E7}"/>
          </ac:cxnSpMkLst>
        </pc:cxnChg>
      </pc:sldChg>
      <pc:sldChg chg="del">
        <pc:chgData name="Kyle Tidswell-Brown" userId="3518c4a0-5c99-4880-b127-cb60ccf11a39" providerId="ADAL" clId="{AEAB3FC2-C20C-49E8-9B17-29D8A2FC5488}" dt="2019-04-30T14:50:02.674" v="277" actId="2696"/>
        <pc:sldMkLst>
          <pc:docMk/>
          <pc:sldMk cId="3224176347" sldId="377"/>
        </pc:sldMkLst>
      </pc:sldChg>
      <pc:sldChg chg="modSp">
        <pc:chgData name="Kyle Tidswell-Brown" userId="3518c4a0-5c99-4880-b127-cb60ccf11a39" providerId="ADAL" clId="{AEAB3FC2-C20C-49E8-9B17-29D8A2FC5488}" dt="2019-04-30T15:11:58.156" v="341" actId="20577"/>
        <pc:sldMkLst>
          <pc:docMk/>
          <pc:sldMk cId="3852534131" sldId="378"/>
        </pc:sldMkLst>
        <pc:spChg chg="mod">
          <ac:chgData name="Kyle Tidswell-Brown" userId="3518c4a0-5c99-4880-b127-cb60ccf11a39" providerId="ADAL" clId="{AEAB3FC2-C20C-49E8-9B17-29D8A2FC5488}" dt="2019-04-30T15:11:58.156" v="341" actId="20577"/>
          <ac:spMkLst>
            <pc:docMk/>
            <pc:sldMk cId="3852534131" sldId="378"/>
            <ac:spMk id="14" creationId="{C9FC832B-DA66-4A70-A5E0-26106E2A41BB}"/>
          </ac:spMkLst>
        </pc:spChg>
      </pc:sldChg>
      <pc:sldChg chg="modSp">
        <pc:chgData name="Kyle Tidswell-Brown" userId="3518c4a0-5c99-4880-b127-cb60ccf11a39" providerId="ADAL" clId="{AEAB3FC2-C20C-49E8-9B17-29D8A2FC5488}" dt="2019-04-30T15:11:55.350" v="339" actId="20577"/>
        <pc:sldMkLst>
          <pc:docMk/>
          <pc:sldMk cId="2277090379" sldId="385"/>
        </pc:sldMkLst>
        <pc:spChg chg="mod">
          <ac:chgData name="Kyle Tidswell-Brown" userId="3518c4a0-5c99-4880-b127-cb60ccf11a39" providerId="ADAL" clId="{AEAB3FC2-C20C-49E8-9B17-29D8A2FC5488}" dt="2019-04-30T15:11:55.350" v="339" actId="20577"/>
          <ac:spMkLst>
            <pc:docMk/>
            <pc:sldMk cId="2277090379" sldId="385"/>
            <ac:spMk id="14" creationId="{C9FC832B-DA66-4A70-A5E0-26106E2A41BB}"/>
          </ac:spMkLst>
        </pc:spChg>
        <pc:spChg chg="mod">
          <ac:chgData name="Kyle Tidswell-Brown" userId="3518c4a0-5c99-4880-b127-cb60ccf11a39" providerId="ADAL" clId="{AEAB3FC2-C20C-49E8-9B17-29D8A2FC5488}" dt="2019-04-30T14:50:46.311" v="331" actId="20577"/>
          <ac:spMkLst>
            <pc:docMk/>
            <pc:sldMk cId="2277090379" sldId="385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AEAB3FC2-C20C-49E8-9B17-29D8A2FC5488}" dt="2019-05-01T09:29:00.242" v="546" actId="2696"/>
        <pc:sldMkLst>
          <pc:docMk/>
          <pc:sldMk cId="4182436591" sldId="386"/>
        </pc:sldMkLst>
        <pc:spChg chg="mod">
          <ac:chgData name="Kyle Tidswell-Brown" userId="3518c4a0-5c99-4880-b127-cb60ccf11a39" providerId="ADAL" clId="{AEAB3FC2-C20C-49E8-9B17-29D8A2FC5488}" dt="2019-05-01T09:27:39.710" v="490" actId="6549"/>
          <ac:spMkLst>
            <pc:docMk/>
            <pc:sldMk cId="4182436591" sldId="386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5-01T09:26:41.750" v="434" actId="207"/>
          <ac:grpSpMkLst>
            <pc:docMk/>
            <pc:sldMk cId="4182436591" sldId="386"/>
            <ac:grpSpMk id="3" creationId="{8B984A71-9999-454F-96FE-227C1971755A}"/>
          </ac:grpSpMkLst>
        </pc:grpChg>
        <pc:graphicFrameChg chg="modGraphic">
          <ac:chgData name="Kyle Tidswell-Brown" userId="3518c4a0-5c99-4880-b127-cb60ccf11a39" providerId="ADAL" clId="{AEAB3FC2-C20C-49E8-9B17-29D8A2FC5488}" dt="2019-05-01T09:24:57.740" v="420" actId="207"/>
          <ac:graphicFrameMkLst>
            <pc:docMk/>
            <pc:sldMk cId="4182436591" sldId="386"/>
            <ac:graphicFrameMk id="7" creationId="{345953C3-1A92-42F5-9F0E-5E48A4874E04}"/>
          </ac:graphicFrameMkLst>
        </pc:graphicFrameChg>
      </pc:sldChg>
      <pc:sldChg chg="modSp del">
        <pc:chgData name="Kyle Tidswell-Brown" userId="3518c4a0-5c99-4880-b127-cb60ccf11a39" providerId="ADAL" clId="{AEAB3FC2-C20C-49E8-9B17-29D8A2FC5488}" dt="2019-05-01T09:30:32.409" v="577" actId="2696"/>
        <pc:sldMkLst>
          <pc:docMk/>
          <pc:sldMk cId="935201776" sldId="390"/>
        </pc:sldMkLst>
        <pc:spChg chg="mod">
          <ac:chgData name="Kyle Tidswell-Brown" userId="3518c4a0-5c99-4880-b127-cb60ccf11a39" providerId="ADAL" clId="{AEAB3FC2-C20C-49E8-9B17-29D8A2FC5488}" dt="2019-05-01T09:30:01.394" v="567" actId="207"/>
          <ac:spMkLst>
            <pc:docMk/>
            <pc:sldMk cId="935201776" sldId="390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AEAB3FC2-C20C-49E8-9B17-29D8A2FC5488}" dt="2019-05-01T09:30:31.368" v="576" actId="2696"/>
        <pc:sldMkLst>
          <pc:docMk/>
          <pc:sldMk cId="1931239856" sldId="391"/>
        </pc:sldMkLst>
        <pc:spChg chg="mod">
          <ac:chgData name="Kyle Tidswell-Brown" userId="3518c4a0-5c99-4880-b127-cb60ccf11a39" providerId="ADAL" clId="{AEAB3FC2-C20C-49E8-9B17-29D8A2FC5488}" dt="2019-05-01T09:30:09.566" v="569" actId="207"/>
          <ac:spMkLst>
            <pc:docMk/>
            <pc:sldMk cId="1931239856" sldId="391"/>
            <ac:spMk id="15" creationId="{3B1BF047-3C48-4678-B4C9-AAD02EACFCA1}"/>
          </ac:spMkLst>
        </pc:spChg>
        <pc:spChg chg="mod">
          <ac:chgData name="Kyle Tidswell-Brown" userId="3518c4a0-5c99-4880-b127-cb60ccf11a39" providerId="ADAL" clId="{AEAB3FC2-C20C-49E8-9B17-29D8A2FC5488}" dt="2019-05-01T09:30:04.597" v="568"/>
          <ac:spMkLst>
            <pc:docMk/>
            <pc:sldMk cId="1931239856" sldId="391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9:29:47.823" v="564" actId="207"/>
          <ac:spMkLst>
            <pc:docMk/>
            <pc:sldMk cId="1931239856" sldId="391"/>
            <ac:spMk id="20" creationId="{0EC6526D-55E0-41A2-889B-AC8073CCAF80}"/>
          </ac:spMkLst>
        </pc:spChg>
        <pc:spChg chg="mod">
          <ac:chgData name="Kyle Tidswell-Brown" userId="3518c4a0-5c99-4880-b127-cb60ccf11a39" providerId="ADAL" clId="{AEAB3FC2-C20C-49E8-9B17-29D8A2FC5488}" dt="2019-05-01T09:29:50.680" v="565" actId="207"/>
          <ac:spMkLst>
            <pc:docMk/>
            <pc:sldMk cId="1931239856" sldId="391"/>
            <ac:spMk id="21" creationId="{541C6674-5EC9-4A20-9BC2-33B5D459096E}"/>
          </ac:spMkLst>
        </pc:spChg>
      </pc:sldChg>
      <pc:sldChg chg="modSp">
        <pc:chgData name="Kyle Tidswell-Brown" userId="3518c4a0-5c99-4880-b127-cb60ccf11a39" providerId="ADAL" clId="{AEAB3FC2-C20C-49E8-9B17-29D8A2FC5488}" dt="2019-05-01T09:32:51.679" v="762" actId="20577"/>
        <pc:sldMkLst>
          <pc:docMk/>
          <pc:sldMk cId="2245272229" sldId="392"/>
        </pc:sldMkLst>
        <pc:spChg chg="mod">
          <ac:chgData name="Kyle Tidswell-Brown" userId="3518c4a0-5c99-4880-b127-cb60ccf11a39" providerId="ADAL" clId="{AEAB3FC2-C20C-49E8-9B17-29D8A2FC5488}" dt="2019-05-01T09:32:30.146" v="720" actId="20577"/>
          <ac:spMkLst>
            <pc:docMk/>
            <pc:sldMk cId="2245272229" sldId="392"/>
            <ac:spMk id="15" creationId="{3B1BF047-3C48-4678-B4C9-AAD02EACFCA1}"/>
          </ac:spMkLst>
        </pc:spChg>
        <pc:spChg chg="mod">
          <ac:chgData name="Kyle Tidswell-Brown" userId="3518c4a0-5c99-4880-b127-cb60ccf11a39" providerId="ADAL" clId="{AEAB3FC2-C20C-49E8-9B17-29D8A2FC5488}" dt="2019-05-01T09:32:51.679" v="762" actId="20577"/>
          <ac:spMkLst>
            <pc:docMk/>
            <pc:sldMk cId="2245272229" sldId="392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9:30:36.932" v="579" actId="207"/>
          <ac:spMkLst>
            <pc:docMk/>
            <pc:sldMk cId="2245272229" sldId="392"/>
            <ac:spMk id="20" creationId="{0EC6526D-55E0-41A2-889B-AC8073CCAF80}"/>
          </ac:spMkLst>
        </pc:spChg>
        <pc:spChg chg="mod">
          <ac:chgData name="Kyle Tidswell-Brown" userId="3518c4a0-5c99-4880-b127-cb60ccf11a39" providerId="ADAL" clId="{AEAB3FC2-C20C-49E8-9B17-29D8A2FC5488}" dt="2019-05-01T09:30:35.036" v="578" actId="207"/>
          <ac:spMkLst>
            <pc:docMk/>
            <pc:sldMk cId="2245272229" sldId="392"/>
            <ac:spMk id="21" creationId="{541C6674-5EC9-4A20-9BC2-33B5D459096E}"/>
          </ac:spMkLst>
        </pc:spChg>
      </pc:sldChg>
      <pc:sldChg chg="del">
        <pc:chgData name="Kyle Tidswell-Brown" userId="3518c4a0-5c99-4880-b127-cb60ccf11a39" providerId="ADAL" clId="{AEAB3FC2-C20C-49E8-9B17-29D8A2FC5488}" dt="2019-04-30T14:48:29.245" v="258" actId="2696"/>
        <pc:sldMkLst>
          <pc:docMk/>
          <pc:sldMk cId="2165912697" sldId="393"/>
        </pc:sldMkLst>
      </pc:sldChg>
      <pc:sldChg chg="modSp del">
        <pc:chgData name="Kyle Tidswell-Brown" userId="3518c4a0-5c99-4880-b127-cb60ccf11a39" providerId="ADAL" clId="{AEAB3FC2-C20C-49E8-9B17-29D8A2FC5488}" dt="2019-05-01T09:28:59.380" v="545" actId="2696"/>
        <pc:sldMkLst>
          <pc:docMk/>
          <pc:sldMk cId="899787518" sldId="394"/>
        </pc:sldMkLst>
        <pc:spChg chg="mod">
          <ac:chgData name="Kyle Tidswell-Brown" userId="3518c4a0-5c99-4880-b127-cb60ccf11a39" providerId="ADAL" clId="{AEAB3FC2-C20C-49E8-9B17-29D8A2FC5488}" dt="2019-05-01T09:25:34.450" v="432" actId="20577"/>
          <ac:spMkLst>
            <pc:docMk/>
            <pc:sldMk cId="899787518" sldId="394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5-01T09:26:36.821" v="433" actId="207"/>
          <ac:grpSpMkLst>
            <pc:docMk/>
            <pc:sldMk cId="899787518" sldId="394"/>
            <ac:grpSpMk id="3" creationId="{8B984A71-9999-454F-96FE-227C1971755A}"/>
          </ac:grpSpMkLst>
        </pc:grpChg>
        <pc:graphicFrameChg chg="modGraphic">
          <ac:chgData name="Kyle Tidswell-Brown" userId="3518c4a0-5c99-4880-b127-cb60ccf11a39" providerId="ADAL" clId="{AEAB3FC2-C20C-49E8-9B17-29D8A2FC5488}" dt="2019-05-01T09:25:12.860" v="425" actId="122"/>
          <ac:graphicFrameMkLst>
            <pc:docMk/>
            <pc:sldMk cId="899787518" sldId="394"/>
            <ac:graphicFrameMk id="7" creationId="{345953C3-1A92-42F5-9F0E-5E48A4874E04}"/>
          </ac:graphicFrameMkLst>
        </pc:graphicFrameChg>
      </pc:sldChg>
      <pc:sldChg chg="addSp delSp modSp">
        <pc:chgData name="Kyle Tidswell-Brown" userId="3518c4a0-5c99-4880-b127-cb60ccf11a39" providerId="ADAL" clId="{AEAB3FC2-C20C-49E8-9B17-29D8A2FC5488}" dt="2019-05-01T09:29:15.610" v="561" actId="20577"/>
        <pc:sldMkLst>
          <pc:docMk/>
          <pc:sldMk cId="1916353750" sldId="395"/>
        </pc:sldMkLst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2" creationId="{7C2CA90C-7C82-470D-8BBC-C68179300937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9" creationId="{453632CE-C9A0-4C0A-9123-A0F957AA4DB0}"/>
          </ac:spMkLst>
        </pc:spChg>
        <pc:spChg chg="mod">
          <ac:chgData name="Kyle Tidswell-Brown" userId="3518c4a0-5c99-4880-b127-cb60ccf11a39" providerId="ADAL" clId="{AEAB3FC2-C20C-49E8-9B17-29D8A2FC5488}" dt="2019-05-01T09:28:50.774" v="543" actId="20577"/>
          <ac:spMkLst>
            <pc:docMk/>
            <pc:sldMk cId="1916353750" sldId="395"/>
            <ac:spMk id="12" creationId="{14CC834A-F467-492C-A68A-6A61520BD4C8}"/>
          </ac:spMkLst>
        </pc:spChg>
        <pc:spChg chg="mod">
          <ac:chgData name="Kyle Tidswell-Brown" userId="3518c4a0-5c99-4880-b127-cb60ccf11a39" providerId="ADAL" clId="{AEAB3FC2-C20C-49E8-9B17-29D8A2FC5488}" dt="2019-05-01T09:29:15.610" v="561" actId="20577"/>
          <ac:spMkLst>
            <pc:docMk/>
            <pc:sldMk cId="1916353750" sldId="395"/>
            <ac:spMk id="19" creationId="{5252A847-DE45-4FA3-A1F8-EEBEB845FF8E}"/>
          </ac:spMkLst>
        </pc:spChg>
        <pc:spChg chg="mod topLvl">
          <ac:chgData name="Kyle Tidswell-Brown" userId="3518c4a0-5c99-4880-b127-cb60ccf11a39" providerId="ADAL" clId="{AEAB3FC2-C20C-49E8-9B17-29D8A2FC5488}" dt="2019-05-01T09:28:10.462" v="508" actId="164"/>
          <ac:spMkLst>
            <pc:docMk/>
            <pc:sldMk cId="1916353750" sldId="395"/>
            <ac:spMk id="20" creationId="{6F5083EA-AC4A-4E55-B8BB-3B03D63C59F3}"/>
          </ac:spMkLst>
        </pc:spChg>
        <pc:spChg chg="mod topLvl">
          <ac:chgData name="Kyle Tidswell-Brown" userId="3518c4a0-5c99-4880-b127-cb60ccf11a39" providerId="ADAL" clId="{AEAB3FC2-C20C-49E8-9B17-29D8A2FC5488}" dt="2019-05-01T09:28:25.238" v="513" actId="164"/>
          <ac:spMkLst>
            <pc:docMk/>
            <pc:sldMk cId="1916353750" sldId="395"/>
            <ac:spMk id="21" creationId="{04C904C7-F9D2-4A87-93C9-189E3E6F7680}"/>
          </ac:spMkLst>
        </pc:spChg>
        <pc:spChg chg="add mod">
          <ac:chgData name="Kyle Tidswell-Brown" userId="3518c4a0-5c99-4880-b127-cb60ccf11a39" providerId="ADAL" clId="{AEAB3FC2-C20C-49E8-9B17-29D8A2FC5488}" dt="2019-05-01T09:28:49.019" v="541" actId="571"/>
          <ac:spMkLst>
            <pc:docMk/>
            <pc:sldMk cId="1916353750" sldId="395"/>
            <ac:spMk id="22" creationId="{E488414B-FBEA-4227-B6B0-FFC7E1CDE2D6}"/>
          </ac:spMkLst>
        </pc:spChg>
        <pc:spChg chg="mod topLvl">
          <ac:chgData name="Kyle Tidswell-Brown" userId="3518c4a0-5c99-4880-b127-cb60ccf11a39" providerId="ADAL" clId="{AEAB3FC2-C20C-49E8-9B17-29D8A2FC5488}" dt="2019-05-01T09:28:25.238" v="513" actId="164"/>
          <ac:spMkLst>
            <pc:docMk/>
            <pc:sldMk cId="1916353750" sldId="395"/>
            <ac:spMk id="23" creationId="{475EA265-50CF-451E-8184-EFD89C1DB855}"/>
          </ac:spMkLst>
        </pc:spChg>
        <pc:spChg chg="mod">
          <ac:chgData name="Kyle Tidswell-Brown" userId="3518c4a0-5c99-4880-b127-cb60ccf11a39" providerId="ADAL" clId="{AEAB3FC2-C20C-49E8-9B17-29D8A2FC5488}" dt="2019-05-01T09:28:10.462" v="508" actId="164"/>
          <ac:spMkLst>
            <pc:docMk/>
            <pc:sldMk cId="1916353750" sldId="395"/>
            <ac:spMk id="24" creationId="{A9353C5F-FA50-402D-8A87-F25FBF09F27F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25" creationId="{383417F6-1341-471F-AB9F-3745ECC6C7A6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37" creationId="{2D59E08F-FBC3-432F-A65A-2C3176F439A8}"/>
          </ac:spMkLst>
        </pc:spChg>
        <pc:grpChg chg="del mod">
          <ac:chgData name="Kyle Tidswell-Brown" userId="3518c4a0-5c99-4880-b127-cb60ccf11a39" providerId="ADAL" clId="{AEAB3FC2-C20C-49E8-9B17-29D8A2FC5488}" dt="2019-05-01T09:28:06.359" v="507" actId="165"/>
          <ac:grpSpMkLst>
            <pc:docMk/>
            <pc:sldMk cId="1916353750" sldId="395"/>
            <ac:grpSpMk id="3" creationId="{8B984A71-9999-454F-96FE-227C1971755A}"/>
          </ac:grpSpMkLst>
        </pc:grpChg>
        <pc:grpChg chg="add mod">
          <ac:chgData name="Kyle Tidswell-Brown" userId="3518c4a0-5c99-4880-b127-cb60ccf11a39" providerId="ADAL" clId="{AEAB3FC2-C20C-49E8-9B17-29D8A2FC5488}" dt="2019-05-01T09:28:25.238" v="513" actId="164"/>
          <ac:grpSpMkLst>
            <pc:docMk/>
            <pc:sldMk cId="1916353750" sldId="395"/>
            <ac:grpSpMk id="4" creationId="{B1967B33-7CB1-4CF1-87FE-5E1848E4FDA4}"/>
          </ac:grpSpMkLst>
        </pc:grpChg>
        <pc:grpChg chg="add mod">
          <ac:chgData name="Kyle Tidswell-Brown" userId="3518c4a0-5c99-4880-b127-cb60ccf11a39" providerId="ADAL" clId="{AEAB3FC2-C20C-49E8-9B17-29D8A2FC5488}" dt="2019-05-01T09:28:32.529" v="528" actId="1036"/>
          <ac:grpSpMkLst>
            <pc:docMk/>
            <pc:sldMk cId="1916353750" sldId="395"/>
            <ac:grpSpMk id="5" creationId="{92A8D64E-34DE-4721-8E23-BB4CD6487AC8}"/>
          </ac:grpSpMkLst>
        </pc:grpChg>
        <pc:graphicFrameChg chg="mod modGraphic">
          <ac:chgData name="Kyle Tidswell-Brown" userId="3518c4a0-5c99-4880-b127-cb60ccf11a39" providerId="ADAL" clId="{AEAB3FC2-C20C-49E8-9B17-29D8A2FC5488}" dt="2019-05-01T09:28:32.529" v="528" actId="1036"/>
          <ac:graphicFrameMkLst>
            <pc:docMk/>
            <pc:sldMk cId="1916353750" sldId="395"/>
            <ac:graphicFrameMk id="7" creationId="{345953C3-1A92-42F5-9F0E-5E48A4874E04}"/>
          </ac:graphicFrameMkLst>
        </pc:graphicFrameChg>
      </pc:sldChg>
      <pc:sldChg chg="modSp add">
        <pc:chgData name="Kyle Tidswell-Brown" userId="3518c4a0-5c99-4880-b127-cb60ccf11a39" providerId="ADAL" clId="{AEAB3FC2-C20C-49E8-9B17-29D8A2FC5488}" dt="2019-04-30T14:42:25.139" v="144" actId="12788"/>
        <pc:sldMkLst>
          <pc:docMk/>
          <pc:sldMk cId="2798250497" sldId="396"/>
        </pc:sldMkLst>
        <pc:spChg chg="mod">
          <ac:chgData name="Kyle Tidswell-Brown" userId="3518c4a0-5c99-4880-b127-cb60ccf11a39" providerId="ADAL" clId="{AEAB3FC2-C20C-49E8-9B17-29D8A2FC5488}" dt="2019-04-30T14:42:02.004" v="143" actId="20577"/>
          <ac:spMkLst>
            <pc:docMk/>
            <pc:sldMk cId="2798250497" sldId="396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4-30T14:42:25.139" v="144" actId="12788"/>
          <ac:grpSpMkLst>
            <pc:docMk/>
            <pc:sldMk cId="2798250497" sldId="396"/>
            <ac:grpSpMk id="47" creationId="{947ED5C4-C2C7-4BD9-8823-CF2CED50236D}"/>
          </ac:grpSpMkLst>
        </pc:grpChg>
        <pc:grpChg chg="mod">
          <ac:chgData name="Kyle Tidswell-Brown" userId="3518c4a0-5c99-4880-b127-cb60ccf11a39" providerId="ADAL" clId="{AEAB3FC2-C20C-49E8-9B17-29D8A2FC5488}" dt="2019-04-30T14:42:25.139" v="144" actId="12788"/>
          <ac:grpSpMkLst>
            <pc:docMk/>
            <pc:sldMk cId="2798250497" sldId="396"/>
            <ac:grpSpMk id="48" creationId="{730948C0-4E1E-472B-822C-46AC457BAE84}"/>
          </ac:grpSpMkLst>
        </pc:grpChg>
      </pc:sldChg>
      <pc:sldChg chg="modSp add">
        <pc:chgData name="Kyle Tidswell-Brown" userId="3518c4a0-5c99-4880-b127-cb60ccf11a39" providerId="ADAL" clId="{AEAB3FC2-C20C-49E8-9B17-29D8A2FC5488}" dt="2019-04-30T14:45:18.974" v="188"/>
        <pc:sldMkLst>
          <pc:docMk/>
          <pc:sldMk cId="380332360" sldId="397"/>
        </pc:sldMkLst>
        <pc:spChg chg="mod">
          <ac:chgData name="Kyle Tidswell-Brown" userId="3518c4a0-5c99-4880-b127-cb60ccf11a39" providerId="ADAL" clId="{AEAB3FC2-C20C-49E8-9B17-29D8A2FC5488}" dt="2019-04-30T14:45:18.974" v="188"/>
          <ac:spMkLst>
            <pc:docMk/>
            <pc:sldMk cId="380332360" sldId="397"/>
            <ac:spMk id="19" creationId="{5252A847-DE45-4FA3-A1F8-EEBEB845FF8E}"/>
          </ac:spMkLst>
        </pc:spChg>
      </pc:sldChg>
      <pc:sldChg chg="modSp add del">
        <pc:chgData name="Kyle Tidswell-Brown" userId="3518c4a0-5c99-4880-b127-cb60ccf11a39" providerId="ADAL" clId="{AEAB3FC2-C20C-49E8-9B17-29D8A2FC5488}" dt="2019-05-01T08:50:46.451" v="374" actId="2696"/>
        <pc:sldMkLst>
          <pc:docMk/>
          <pc:sldMk cId="1673583581" sldId="398"/>
        </pc:sldMkLst>
        <pc:spChg chg="mod">
          <ac:chgData name="Kyle Tidswell-Brown" userId="3518c4a0-5c99-4880-b127-cb60ccf11a39" providerId="ADAL" clId="{AEAB3FC2-C20C-49E8-9B17-29D8A2FC5488}" dt="2019-04-30T14:48:26.976" v="257"/>
          <ac:spMkLst>
            <pc:docMk/>
            <pc:sldMk cId="1673583581" sldId="398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4-30T14:50:21.517" v="318" actId="207"/>
        <pc:sldMkLst>
          <pc:docMk/>
          <pc:sldMk cId="652536405" sldId="399"/>
        </pc:sldMkLst>
        <pc:spChg chg="mod">
          <ac:chgData name="Kyle Tidswell-Brown" userId="3518c4a0-5c99-4880-b127-cb60ccf11a39" providerId="ADAL" clId="{AEAB3FC2-C20C-49E8-9B17-29D8A2FC5488}" dt="2019-04-30T14:50:21.517" v="318" actId="207"/>
          <ac:spMkLst>
            <pc:docMk/>
            <pc:sldMk cId="652536405" sldId="399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5-01T08:51:49.280" v="419" actId="207"/>
        <pc:sldMkLst>
          <pc:docMk/>
          <pc:sldMk cId="3790865794" sldId="400"/>
        </pc:sldMkLst>
        <pc:spChg chg="mod">
          <ac:chgData name="Kyle Tidswell-Brown" userId="3518c4a0-5c99-4880-b127-cb60ccf11a39" providerId="ADAL" clId="{AEAB3FC2-C20C-49E8-9B17-29D8A2FC5488}" dt="2019-05-01T08:51:49.280" v="419" actId="207"/>
          <ac:spMkLst>
            <pc:docMk/>
            <pc:sldMk cId="3790865794" sldId="400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8:51:29.727" v="413" actId="14100"/>
          <ac:spMkLst>
            <pc:docMk/>
            <pc:sldMk cId="3790865794" sldId="400"/>
            <ac:spMk id="39" creationId="{3A3342CB-BA31-4F34-8F71-F3DBF9383A3F}"/>
          </ac:spMkLst>
        </pc:spChg>
      </pc:sldChg>
      <pc:sldChg chg="modSp add">
        <pc:chgData name="Kyle Tidswell-Brown" userId="3518c4a0-5c99-4880-b127-cb60ccf11a39" providerId="ADAL" clId="{AEAB3FC2-C20C-49E8-9B17-29D8A2FC5488}" dt="2019-05-01T09:29:11.028" v="560" actId="5793"/>
        <pc:sldMkLst>
          <pc:docMk/>
          <pc:sldMk cId="3502640227" sldId="401"/>
        </pc:sldMkLst>
        <pc:spChg chg="mod">
          <ac:chgData name="Kyle Tidswell-Brown" userId="3518c4a0-5c99-4880-b127-cb60ccf11a39" providerId="ADAL" clId="{AEAB3FC2-C20C-49E8-9B17-29D8A2FC5488}" dt="2019-05-01T09:29:11.028" v="560" actId="5793"/>
          <ac:spMkLst>
            <pc:docMk/>
            <pc:sldMk cId="3502640227" sldId="401"/>
            <ac:spMk id="19" creationId="{5252A847-DE45-4FA3-A1F8-EEBEB845FF8E}"/>
          </ac:spMkLst>
        </pc:spChg>
      </pc:sldChg>
      <pc:sldChg chg="add">
        <pc:chgData name="Kyle Tidswell-Brown" userId="3518c4a0-5c99-4880-b127-cb60ccf11a39" providerId="ADAL" clId="{AEAB3FC2-C20C-49E8-9B17-29D8A2FC5488}" dt="2019-05-01T09:29:01.944" v="548"/>
        <pc:sldMkLst>
          <pc:docMk/>
          <pc:sldMk cId="482006224" sldId="402"/>
        </pc:sldMkLst>
      </pc:sldChg>
      <pc:sldChg chg="modSp add">
        <pc:chgData name="Kyle Tidswell-Brown" userId="3518c4a0-5c99-4880-b127-cb60ccf11a39" providerId="ADAL" clId="{AEAB3FC2-C20C-49E8-9B17-29D8A2FC5488}" dt="2019-05-01T09:33:09.566" v="869" actId="6549"/>
        <pc:sldMkLst>
          <pc:docMk/>
          <pc:sldMk cId="2161552097" sldId="403"/>
        </pc:sldMkLst>
        <pc:spChg chg="mod">
          <ac:chgData name="Kyle Tidswell-Brown" userId="3518c4a0-5c99-4880-b127-cb60ccf11a39" providerId="ADAL" clId="{AEAB3FC2-C20C-49E8-9B17-29D8A2FC5488}" dt="2019-05-01T09:33:09.566" v="869" actId="6549"/>
          <ac:spMkLst>
            <pc:docMk/>
            <pc:sldMk cId="2161552097" sldId="403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5-01T09:33:13.970" v="876" actId="20577"/>
        <pc:sldMkLst>
          <pc:docMk/>
          <pc:sldMk cId="3247391254" sldId="404"/>
        </pc:sldMkLst>
        <pc:spChg chg="mod">
          <ac:chgData name="Kyle Tidswell-Brown" userId="3518c4a0-5c99-4880-b127-cb60ccf11a39" providerId="ADAL" clId="{AEAB3FC2-C20C-49E8-9B17-29D8A2FC5488}" dt="2019-05-01T09:33:13.970" v="876" actId="20577"/>
          <ac:spMkLst>
            <pc:docMk/>
            <pc:sldMk cId="3247391254" sldId="404"/>
            <ac:spMk id="19" creationId="{5252A847-DE45-4FA3-A1F8-EEBEB845FF8E}"/>
          </ac:spMkLst>
        </pc:spChg>
      </pc:sldChg>
    </pc:docChg>
  </pc:docChgLst>
  <pc:docChgLst>
    <pc:chgData name="Cath Scanlon" userId="217f4c6b-e607-4a48-bdce-98b05a0a86c5" providerId="ADAL" clId="{14FF78ED-B530-493A-864B-374CDBDF9B20}"/>
    <pc:docChg chg="undo redo custSel addSld delSld modSld sldOrd">
      <pc:chgData name="Cath Scanlon" userId="217f4c6b-e607-4a48-bdce-98b05a0a86c5" providerId="ADAL" clId="{14FF78ED-B530-493A-864B-374CDBDF9B20}" dt="2019-04-29T22:02:02.332" v="1489" actId="207"/>
      <pc:docMkLst>
        <pc:docMk/>
      </pc:docMkLst>
      <pc:sldChg chg="modSp">
        <pc:chgData name="Cath Scanlon" userId="217f4c6b-e607-4a48-bdce-98b05a0a86c5" providerId="ADAL" clId="{14FF78ED-B530-493A-864B-374CDBDF9B20}" dt="2019-04-26T05:35:21.614" v="15" actId="403"/>
        <pc:sldMkLst>
          <pc:docMk/>
          <pc:sldMk cId="2637481266" sldId="256"/>
        </pc:sldMkLst>
        <pc:spChg chg="mod">
          <ac:chgData name="Cath Scanlon" userId="217f4c6b-e607-4a48-bdce-98b05a0a86c5" providerId="ADAL" clId="{14FF78ED-B530-493A-864B-374CDBDF9B20}" dt="2019-04-26T05:35:21.614" v="15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05:34:47.192" v="8" actId="255"/>
        <pc:sldMkLst>
          <pc:docMk/>
          <pc:sldMk cId="3855900595" sldId="301"/>
        </pc:sldMkLst>
        <pc:spChg chg="mod">
          <ac:chgData name="Cath Scanlon" userId="217f4c6b-e607-4a48-bdce-98b05a0a86c5" providerId="ADAL" clId="{14FF78ED-B530-493A-864B-374CDBDF9B20}" dt="2019-04-26T05:34:47.192" v="8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15:52:49.574" v="914" actId="1036"/>
        <pc:sldMkLst>
          <pc:docMk/>
          <pc:sldMk cId="36917022" sldId="360"/>
        </pc:sldMkLst>
        <pc:spChg chg="mod">
          <ac:chgData name="Cath Scanlon" userId="217f4c6b-e607-4a48-bdce-98b05a0a86c5" providerId="ADAL" clId="{14FF78ED-B530-493A-864B-374CDBDF9B20}" dt="2019-04-26T15:52:49.574" v="914" actId="1036"/>
          <ac:spMkLst>
            <pc:docMk/>
            <pc:sldMk cId="36917022" sldId="360"/>
            <ac:spMk id="9" creationId="{15211669-9FE5-4D2F-AA30-BE6B31C5805B}"/>
          </ac:spMkLst>
        </pc:spChg>
        <pc:spChg chg="mod">
          <ac:chgData name="Cath Scanlon" userId="217f4c6b-e607-4a48-bdce-98b05a0a86c5" providerId="ADAL" clId="{14FF78ED-B530-493A-864B-374CDBDF9B20}" dt="2019-04-26T05:37:13.627" v="34" actId="14100"/>
          <ac:spMkLst>
            <pc:docMk/>
            <pc:sldMk cId="36917022" sldId="360"/>
            <ac:spMk id="11" creationId="{ED935ECF-0B28-4F5E-AAF0-678336322F67}"/>
          </ac:spMkLst>
        </pc:spChg>
        <pc:spChg chg="mod">
          <ac:chgData name="Cath Scanlon" userId="217f4c6b-e607-4a48-bdce-98b05a0a86c5" providerId="ADAL" clId="{14FF78ED-B530-493A-864B-374CDBDF9B20}" dt="2019-04-26T05:36:48.752" v="30" actId="255"/>
          <ac:spMkLst>
            <pc:docMk/>
            <pc:sldMk cId="36917022" sldId="360"/>
            <ac:spMk id="12" creationId="{458C3C57-25B8-4F7A-87C1-4E593EB0B89A}"/>
          </ac:spMkLst>
        </pc:spChg>
        <pc:spChg chg="mod">
          <ac:chgData name="Cath Scanlon" userId="217f4c6b-e607-4a48-bdce-98b05a0a86c5" providerId="ADAL" clId="{14FF78ED-B530-493A-864B-374CDBDF9B20}" dt="2019-04-26T05:36:48.752" v="30" actId="255"/>
          <ac:spMkLst>
            <pc:docMk/>
            <pc:sldMk cId="36917022" sldId="360"/>
            <ac:spMk id="13" creationId="{092CE13C-91B6-437E-939E-380BF83B9056}"/>
          </ac:spMkLst>
        </pc:spChg>
        <pc:spChg chg="mod">
          <ac:chgData name="Cath Scanlon" userId="217f4c6b-e607-4a48-bdce-98b05a0a86c5" providerId="ADAL" clId="{14FF78ED-B530-493A-864B-374CDBDF9B20}" dt="2019-04-26T05:37:05.544" v="33" actId="403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05:35:41.917" v="17" actId="113"/>
        <pc:sldMkLst>
          <pc:docMk/>
          <pc:sldMk cId="2319112823" sldId="371"/>
        </pc:sldMkLst>
        <pc:spChg chg="mod">
          <ac:chgData name="Cath Scanlon" userId="217f4c6b-e607-4a48-bdce-98b05a0a86c5" providerId="ADAL" clId="{14FF78ED-B530-493A-864B-374CDBDF9B20}" dt="2019-04-26T05:35:17.748" v="13" actId="403"/>
          <ac:spMkLst>
            <pc:docMk/>
            <pc:sldMk cId="2319112823" sldId="371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5" creationId="{45AC9545-0568-4A95-9EF9-D5DAFC113416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6" creationId="{3AC758C7-800F-40DA-8862-A8354BF1E5DF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7" creationId="{B3F764B1-2815-4662-BC79-A542D16AE637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8" creationId="{3FF76297-CDA3-4AE5-B75C-24FB2813CAB4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9" creationId="{AAE02C15-D778-463A-A2FF-4E4B740CE845}"/>
          </ac:spMkLst>
        </pc:spChg>
      </pc:sldChg>
      <pc:sldChg chg="addSp delSp modSp">
        <pc:chgData name="Cath Scanlon" userId="217f4c6b-e607-4a48-bdce-98b05a0a86c5" providerId="ADAL" clId="{14FF78ED-B530-493A-864B-374CDBDF9B20}" dt="2019-04-26T16:03:15.141" v="991" actId="20577"/>
        <pc:sldMkLst>
          <pc:docMk/>
          <pc:sldMk cId="972686969" sldId="374"/>
        </pc:sldMkLst>
        <pc:spChg chg="add mod">
          <ac:chgData name="Cath Scanlon" userId="217f4c6b-e607-4a48-bdce-98b05a0a86c5" providerId="ADAL" clId="{14FF78ED-B530-493A-864B-374CDBDF9B20}" dt="2019-04-26T15:59:40.308" v="915" actId="1076"/>
          <ac:spMkLst>
            <pc:docMk/>
            <pc:sldMk cId="972686969" sldId="374"/>
            <ac:spMk id="2" creationId="{99510AC6-B46C-4A6E-B4F5-543579BD09D8}"/>
          </ac:spMkLst>
        </pc:spChg>
        <pc:spChg chg="add del">
          <ac:chgData name="Cath Scanlon" userId="217f4c6b-e607-4a48-bdce-98b05a0a86c5" providerId="ADAL" clId="{14FF78ED-B530-493A-864B-374CDBDF9B20}" dt="2019-04-26T15:59:50.325" v="918"/>
          <ac:spMkLst>
            <pc:docMk/>
            <pc:sldMk cId="972686969" sldId="374"/>
            <ac:spMk id="3" creationId="{FD02064D-FB7D-4014-A11D-F090E980FD89}"/>
          </ac:spMkLst>
        </pc:spChg>
        <pc:spChg chg="mod">
          <ac:chgData name="Cath Scanlon" userId="217f4c6b-e607-4a48-bdce-98b05a0a86c5" providerId="ADAL" clId="{14FF78ED-B530-493A-864B-374CDBDF9B20}" dt="2019-04-26T16:03:15.141" v="991" actId="20577"/>
          <ac:spMkLst>
            <pc:docMk/>
            <pc:sldMk cId="972686969" sldId="374"/>
            <ac:spMk id="19" creationId="{5252A847-DE45-4FA3-A1F8-EEBEB845FF8E}"/>
          </ac:spMkLst>
        </pc:spChg>
        <pc:spChg chg="del">
          <ac:chgData name="Cath Scanlon" userId="217f4c6b-e607-4a48-bdce-98b05a0a86c5" providerId="ADAL" clId="{14FF78ED-B530-493A-864B-374CDBDF9B20}" dt="2019-04-26T05:40:52.880" v="59" actId="478"/>
          <ac:spMkLst>
            <pc:docMk/>
            <pc:sldMk cId="972686969" sldId="374"/>
            <ac:spMk id="21" creationId="{BEC24F1F-C9F9-4192-AEF4-0A7DFBFD540A}"/>
          </ac:spMkLst>
        </pc:spChg>
        <pc:spChg chg="del">
          <ac:chgData name="Cath Scanlon" userId="217f4c6b-e607-4a48-bdce-98b05a0a86c5" providerId="ADAL" clId="{14FF78ED-B530-493A-864B-374CDBDF9B20}" dt="2019-04-26T05:40:52.880" v="59" actId="478"/>
          <ac:spMkLst>
            <pc:docMk/>
            <pc:sldMk cId="972686969" sldId="374"/>
            <ac:spMk id="22" creationId="{ED952B84-B52C-4866-99BF-7B71D54DD2FC}"/>
          </ac:spMkLst>
        </pc:spChg>
        <pc:spChg chg="add mod">
          <ac:chgData name="Cath Scanlon" userId="217f4c6b-e607-4a48-bdce-98b05a0a86c5" providerId="ADAL" clId="{14FF78ED-B530-493A-864B-374CDBDF9B20}" dt="2019-04-26T16:01:57.766" v="953" actId="1076"/>
          <ac:spMkLst>
            <pc:docMk/>
            <pc:sldMk cId="972686969" sldId="374"/>
            <ac:spMk id="25" creationId="{82C60D0A-D15F-4B72-B827-DF2B51247A2C}"/>
          </ac:spMkLst>
        </pc:spChg>
        <pc:spChg chg="add mod">
          <ac:chgData name="Cath Scanlon" userId="217f4c6b-e607-4a48-bdce-98b05a0a86c5" providerId="ADAL" clId="{14FF78ED-B530-493A-864B-374CDBDF9B20}" dt="2019-04-26T16:02:32.563" v="964" actId="1076"/>
          <ac:spMkLst>
            <pc:docMk/>
            <pc:sldMk cId="972686969" sldId="374"/>
            <ac:spMk id="26" creationId="{984D2E34-46D8-4D4C-B646-AEF8057C2D66}"/>
          </ac:spMkLst>
        </pc:spChg>
        <pc:spChg chg="mod topLvl">
          <ac:chgData name="Cath Scanlon" userId="217f4c6b-e607-4a48-bdce-98b05a0a86c5" providerId="ADAL" clId="{14FF78ED-B530-493A-864B-374CDBDF9B20}" dt="2019-04-26T16:01:50.729" v="952" actId="1038"/>
          <ac:spMkLst>
            <pc:docMk/>
            <pc:sldMk cId="972686969" sldId="374"/>
            <ac:spMk id="28" creationId="{F93D134C-9142-448A-9952-C27FCA2C3A5A}"/>
          </ac:spMkLst>
        </pc:spChg>
        <pc:spChg chg="mod topLvl">
          <ac:chgData name="Cath Scanlon" userId="217f4c6b-e607-4a48-bdce-98b05a0a86c5" providerId="ADAL" clId="{14FF78ED-B530-493A-864B-374CDBDF9B20}" dt="2019-04-26T16:02:07.590" v="956" actId="14100"/>
          <ac:spMkLst>
            <pc:docMk/>
            <pc:sldMk cId="972686969" sldId="374"/>
            <ac:spMk id="30" creationId="{514B73E9-9E9E-490F-9BB7-69211917FAAB}"/>
          </ac:spMkLst>
        </pc:spChg>
        <pc:spChg chg="add mod">
          <ac:chgData name="Cath Scanlon" userId="217f4c6b-e607-4a48-bdce-98b05a0a86c5" providerId="ADAL" clId="{14FF78ED-B530-493A-864B-374CDBDF9B20}" dt="2019-04-26T16:01:21.746" v="940" actId="1076"/>
          <ac:spMkLst>
            <pc:docMk/>
            <pc:sldMk cId="972686969" sldId="374"/>
            <ac:spMk id="31" creationId="{DD727E5F-BB63-4F64-B91F-D674E2221602}"/>
          </ac:spMkLst>
        </pc:spChg>
        <pc:spChg chg="add mod">
          <ac:chgData name="Cath Scanlon" userId="217f4c6b-e607-4a48-bdce-98b05a0a86c5" providerId="ADAL" clId="{14FF78ED-B530-493A-864B-374CDBDF9B20}" dt="2019-04-26T16:00:33.898" v="928" actId="14100"/>
          <ac:spMkLst>
            <pc:docMk/>
            <pc:sldMk cId="972686969" sldId="374"/>
            <ac:spMk id="32" creationId="{4D1F7A0E-64C9-4909-A3AE-8521B6C1497E}"/>
          </ac:spMkLst>
        </pc:spChg>
        <pc:spChg chg="add mod">
          <ac:chgData name="Cath Scanlon" userId="217f4c6b-e607-4a48-bdce-98b05a0a86c5" providerId="ADAL" clId="{14FF78ED-B530-493A-864B-374CDBDF9B20}" dt="2019-04-26T16:02:26.462" v="963" actId="14100"/>
          <ac:spMkLst>
            <pc:docMk/>
            <pc:sldMk cId="972686969" sldId="374"/>
            <ac:spMk id="33" creationId="{96C47F6F-DBBD-457B-9241-422B383AE834}"/>
          </ac:spMkLst>
        </pc:spChg>
        <pc:spChg chg="add mod">
          <ac:chgData name="Cath Scanlon" userId="217f4c6b-e607-4a48-bdce-98b05a0a86c5" providerId="ADAL" clId="{14FF78ED-B530-493A-864B-374CDBDF9B20}" dt="2019-04-26T16:02:51.998" v="971" actId="14100"/>
          <ac:spMkLst>
            <pc:docMk/>
            <pc:sldMk cId="972686969" sldId="374"/>
            <ac:spMk id="34" creationId="{3B0CB80C-1BAD-40DA-A92B-EAFD95DD2DB2}"/>
          </ac:spMkLst>
        </pc:spChg>
        <pc:spChg chg="add mod">
          <ac:chgData name="Cath Scanlon" userId="217f4c6b-e607-4a48-bdce-98b05a0a86c5" providerId="ADAL" clId="{14FF78ED-B530-493A-864B-374CDBDF9B20}" dt="2019-04-26T16:03:02.201" v="974" actId="20577"/>
          <ac:spMkLst>
            <pc:docMk/>
            <pc:sldMk cId="972686969" sldId="374"/>
            <ac:spMk id="35" creationId="{925B3B39-9C6F-4D0A-9ACA-AE560E2EB711}"/>
          </ac:spMkLst>
        </pc:spChg>
        <pc:grpChg chg="del">
          <ac:chgData name="Cath Scanlon" userId="217f4c6b-e607-4a48-bdce-98b05a0a86c5" providerId="ADAL" clId="{14FF78ED-B530-493A-864B-374CDBDF9B20}" dt="2019-04-26T05:40:52.880" v="59" actId="478"/>
          <ac:grpSpMkLst>
            <pc:docMk/>
            <pc:sldMk cId="972686969" sldId="374"/>
            <ac:grpSpMk id="4" creationId="{5E9CE88E-36ED-4FC8-AD7E-968D83859526}"/>
          </ac:grpSpMkLst>
        </pc:grpChg>
        <pc:grpChg chg="add del mod">
          <ac:chgData name="Cath Scanlon" userId="217f4c6b-e607-4a48-bdce-98b05a0a86c5" providerId="ADAL" clId="{14FF78ED-B530-493A-864B-374CDBDF9B20}" dt="2019-04-26T16:00:38.681" v="929" actId="165"/>
          <ac:grpSpMkLst>
            <pc:docMk/>
            <pc:sldMk cId="972686969" sldId="374"/>
            <ac:grpSpMk id="27" creationId="{B0574DA7-5902-42AD-87CA-6D7AC461851F}"/>
          </ac:grpSpMkLst>
        </pc:grpChg>
        <pc:cxnChg chg="mod">
          <ac:chgData name="Cath Scanlon" userId="217f4c6b-e607-4a48-bdce-98b05a0a86c5" providerId="ADAL" clId="{14FF78ED-B530-493A-864B-374CDBDF9B20}" dt="2019-04-26T05:38:15.487" v="45" actId="1076"/>
          <ac:cxnSpMkLst>
            <pc:docMk/>
            <pc:sldMk cId="972686969" sldId="374"/>
            <ac:cxnSpMk id="15" creationId="{7610979E-DAEA-409D-A781-4CBF94879C80}"/>
          </ac:cxnSpMkLst>
        </pc:cxnChg>
        <pc:cxnChg chg="mod">
          <ac:chgData name="Cath Scanlon" userId="217f4c6b-e607-4a48-bdce-98b05a0a86c5" providerId="ADAL" clId="{14FF78ED-B530-493A-864B-374CDBDF9B20}" dt="2019-04-26T05:38:31.217" v="47" actId="1076"/>
          <ac:cxnSpMkLst>
            <pc:docMk/>
            <pc:sldMk cId="972686969" sldId="374"/>
            <ac:cxnSpMk id="20" creationId="{DC0D06B7-E8C1-482B-A5A7-293FA5C45FAF}"/>
          </ac:cxnSpMkLst>
        </pc:cxnChg>
        <pc:cxnChg chg="mod topLvl">
          <ac:chgData name="Cath Scanlon" userId="217f4c6b-e607-4a48-bdce-98b05a0a86c5" providerId="ADAL" clId="{14FF78ED-B530-493A-864B-374CDBDF9B20}" dt="2019-04-26T16:01:40.486" v="944" actId="14100"/>
          <ac:cxnSpMkLst>
            <pc:docMk/>
            <pc:sldMk cId="972686969" sldId="374"/>
            <ac:cxnSpMk id="29" creationId="{4C9C7726-AD24-4839-AEA2-E523509E899F}"/>
          </ac:cxnSpMkLst>
        </pc:cxnChg>
      </pc:sldChg>
      <pc:sldChg chg="modSp">
        <pc:chgData name="Cath Scanlon" userId="217f4c6b-e607-4a48-bdce-98b05a0a86c5" providerId="ADAL" clId="{14FF78ED-B530-493A-864B-374CDBDF9B20}" dt="2019-04-26T05:42:13.764" v="86" actId="255"/>
        <pc:sldMkLst>
          <pc:docMk/>
          <pc:sldMk cId="1360669541" sldId="376"/>
        </pc:sldMkLst>
        <pc:spChg chg="mod">
          <ac:chgData name="Cath Scanlon" userId="217f4c6b-e607-4a48-bdce-98b05a0a86c5" providerId="ADAL" clId="{14FF78ED-B530-493A-864B-374CDBDF9B20}" dt="2019-04-26T05:42:05.594" v="83" actId="404"/>
          <ac:spMkLst>
            <pc:docMk/>
            <pc:sldMk cId="1360669541" sldId="376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6" creationId="{62A019B4-1E27-48E0-951F-5C48FE9BADD6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7" creationId="{97DF9796-0807-48A3-A19A-88B63E044DE0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8" creationId="{494EA001-4768-4A98-A80D-05F5F2FF880E}"/>
          </ac:spMkLst>
        </pc:spChg>
      </pc:sldChg>
      <pc:sldChg chg="addSp delSp modSp">
        <pc:chgData name="Cath Scanlon" userId="217f4c6b-e607-4a48-bdce-98b05a0a86c5" providerId="ADAL" clId="{14FF78ED-B530-493A-864B-374CDBDF9B20}" dt="2019-04-26T16:12:11.104" v="1118" actId="170"/>
        <pc:sldMkLst>
          <pc:docMk/>
          <pc:sldMk cId="3852534131" sldId="378"/>
        </pc:sldMkLst>
        <pc:spChg chg="add mod">
          <ac:chgData name="Cath Scanlon" userId="217f4c6b-e607-4a48-bdce-98b05a0a86c5" providerId="ADAL" clId="{14FF78ED-B530-493A-864B-374CDBDF9B20}" dt="2019-04-26T16:07:42.873" v="1065" actId="14100"/>
          <ac:spMkLst>
            <pc:docMk/>
            <pc:sldMk cId="3852534131" sldId="378"/>
            <ac:spMk id="13" creationId="{0CA32CED-4BF6-4A5D-B7D9-86671A192D89}"/>
          </ac:spMkLst>
        </pc:spChg>
        <pc:spChg chg="mod">
          <ac:chgData name="Cath Scanlon" userId="217f4c6b-e607-4a48-bdce-98b05a0a86c5" providerId="ADAL" clId="{14FF78ED-B530-493A-864B-374CDBDF9B20}" dt="2019-04-26T16:10:37.709" v="1089" actId="20577"/>
          <ac:spMkLst>
            <pc:docMk/>
            <pc:sldMk cId="3852534131" sldId="378"/>
            <ac:spMk id="14" creationId="{C9FC832B-DA66-4A70-A5E0-26106E2A41BB}"/>
          </ac:spMkLst>
        </pc:spChg>
        <pc:spChg chg="mod">
          <ac:chgData name="Cath Scanlon" userId="217f4c6b-e607-4a48-bdce-98b05a0a86c5" providerId="ADAL" clId="{14FF78ED-B530-493A-864B-374CDBDF9B20}" dt="2019-04-26T16:11:05.985" v="1096" actId="12788"/>
          <ac:spMkLst>
            <pc:docMk/>
            <pc:sldMk cId="3852534131" sldId="378"/>
            <ac:spMk id="15" creationId="{F8B78BE1-AB95-40FD-90CE-9D20438A1F05}"/>
          </ac:spMkLst>
        </pc:spChg>
        <pc:spChg chg="mod">
          <ac:chgData name="Cath Scanlon" userId="217f4c6b-e607-4a48-bdce-98b05a0a86c5" providerId="ADAL" clId="{14FF78ED-B530-493A-864B-374CDBDF9B20}" dt="2019-04-26T05:45:07.148" v="155" actId="403"/>
          <ac:spMkLst>
            <pc:docMk/>
            <pc:sldMk cId="3852534131" sldId="378"/>
            <ac:spMk id="19" creationId="{5252A847-DE45-4FA3-A1F8-EEBEB845FF8E}"/>
          </ac:spMkLst>
        </pc:spChg>
        <pc:spChg chg="mod ord">
          <ac:chgData name="Cath Scanlon" userId="217f4c6b-e607-4a48-bdce-98b05a0a86c5" providerId="ADAL" clId="{14FF78ED-B530-493A-864B-374CDBDF9B20}" dt="2019-04-26T16:09:09.712" v="1068" actId="1076"/>
          <ac:spMkLst>
            <pc:docMk/>
            <pc:sldMk cId="3852534131" sldId="378"/>
            <ac:spMk id="20" creationId="{D339CAA1-513C-42D6-9ADC-F671B66F684B}"/>
          </ac:spMkLst>
        </pc:spChg>
        <pc:spChg chg="mod ord">
          <ac:chgData name="Cath Scanlon" userId="217f4c6b-e607-4a48-bdce-98b05a0a86c5" providerId="ADAL" clId="{14FF78ED-B530-493A-864B-374CDBDF9B20}" dt="2019-04-26T16:12:11.104" v="1118" actId="170"/>
          <ac:spMkLst>
            <pc:docMk/>
            <pc:sldMk cId="3852534131" sldId="378"/>
            <ac:spMk id="21" creationId="{C711F20A-3567-4C7D-AF8C-4D80E165F8A2}"/>
          </ac:spMkLst>
        </pc:spChg>
        <pc:spChg chg="del mod">
          <ac:chgData name="Cath Scanlon" userId="217f4c6b-e607-4a48-bdce-98b05a0a86c5" providerId="ADAL" clId="{14FF78ED-B530-493A-864B-374CDBDF9B20}" dt="2019-04-26T16:10:51.650" v="1092" actId="478"/>
          <ac:spMkLst>
            <pc:docMk/>
            <pc:sldMk cId="3852534131" sldId="378"/>
            <ac:spMk id="22" creationId="{9C29FAC9-93F6-4A48-9E48-A7D38FDAC6A0}"/>
          </ac:spMkLst>
        </pc:spChg>
        <pc:spChg chg="mod">
          <ac:chgData name="Cath Scanlon" userId="217f4c6b-e607-4a48-bdce-98b05a0a86c5" providerId="ADAL" clId="{14FF78ED-B530-493A-864B-374CDBDF9B20}" dt="2019-04-26T16:11:59.630" v="1116" actId="207"/>
          <ac:spMkLst>
            <pc:docMk/>
            <pc:sldMk cId="3852534131" sldId="378"/>
            <ac:spMk id="23" creationId="{3C32445A-5B0F-417D-BEFB-057F01CAD0D3}"/>
          </ac:spMkLst>
        </pc:spChg>
        <pc:spChg chg="add del mod">
          <ac:chgData name="Cath Scanlon" userId="217f4c6b-e607-4a48-bdce-98b05a0a86c5" providerId="ADAL" clId="{14FF78ED-B530-493A-864B-374CDBDF9B20}" dt="2019-04-26T16:11:24.839" v="1109" actId="478"/>
          <ac:spMkLst>
            <pc:docMk/>
            <pc:sldMk cId="3852534131" sldId="378"/>
            <ac:spMk id="24" creationId="{66C31C43-5AAE-4AE7-BECF-01AEB3CC4D2B}"/>
          </ac:spMkLst>
        </pc:spChg>
        <pc:spChg chg="add del">
          <ac:chgData name="Cath Scanlon" userId="217f4c6b-e607-4a48-bdce-98b05a0a86c5" providerId="ADAL" clId="{14FF78ED-B530-493A-864B-374CDBDF9B20}" dt="2019-04-26T16:09:04.058" v="1067" actId="478"/>
          <ac:spMkLst>
            <pc:docMk/>
            <pc:sldMk cId="3852534131" sldId="378"/>
            <ac:spMk id="26" creationId="{E3F31911-76CE-4F1C-9472-0F6CFB580681}"/>
          </ac:spMkLst>
        </pc:spChg>
        <pc:spChg chg="add del mod">
          <ac:chgData name="Cath Scanlon" userId="217f4c6b-e607-4a48-bdce-98b05a0a86c5" providerId="ADAL" clId="{14FF78ED-B530-493A-864B-374CDBDF9B20}" dt="2019-04-26T16:11:09.923" v="1101" actId="1035"/>
          <ac:spMkLst>
            <pc:docMk/>
            <pc:sldMk cId="3852534131" sldId="378"/>
            <ac:spMk id="27" creationId="{0C3F8EE7-757A-41F5-869C-BB4A1A61A146}"/>
          </ac:spMkLst>
        </pc:spChg>
        <pc:graphicFrameChg chg="add del mod ord">
          <ac:chgData name="Cath Scanlon" userId="217f4c6b-e607-4a48-bdce-98b05a0a86c5" providerId="ADAL" clId="{14FF78ED-B530-493A-864B-374CDBDF9B20}" dt="2019-04-26T16:10:42.957" v="1090" actId="478"/>
          <ac:graphicFrameMkLst>
            <pc:docMk/>
            <pc:sldMk cId="3852534131" sldId="378"/>
            <ac:graphicFrameMk id="25" creationId="{4EDCE1CE-BE33-4911-A877-E422017D60C4}"/>
          </ac:graphicFrameMkLst>
        </pc:graphicFrameChg>
      </pc:sldChg>
      <pc:sldChg chg="modSp">
        <pc:chgData name="Cath Scanlon" userId="217f4c6b-e607-4a48-bdce-98b05a0a86c5" providerId="ADAL" clId="{14FF78ED-B530-493A-864B-374CDBDF9B20}" dt="2019-04-29T22:00:16.742" v="1476" actId="20577"/>
        <pc:sldMkLst>
          <pc:docMk/>
          <pc:sldMk cId="2050125134" sldId="381"/>
        </pc:sldMkLst>
        <pc:spChg chg="mod">
          <ac:chgData name="Cath Scanlon" userId="217f4c6b-e607-4a48-bdce-98b05a0a86c5" providerId="ADAL" clId="{14FF78ED-B530-493A-864B-374CDBDF9B20}" dt="2019-04-29T22:00:16.742" v="1476" actId="20577"/>
          <ac:spMkLst>
            <pc:docMk/>
            <pc:sldMk cId="2050125134" sldId="381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5" creationId="{58E51577-E708-4A87-965B-2F91B7880C60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6" creationId="{D3608D40-801E-4465-B417-8D1B8EA5C047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7" creationId="{60BA4A68-92BF-444C-A63A-32D9F2D3E21B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8" creationId="{1631A1B6-D9D4-4E30-B058-E312E02A4BD9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9" creationId="{C7BB5BDD-9DF0-4292-BD18-CC94F86A5472}"/>
          </ac:spMkLst>
        </pc:spChg>
      </pc:sldChg>
      <pc:sldChg chg="modSp">
        <pc:chgData name="Cath Scanlon" userId="217f4c6b-e607-4a48-bdce-98b05a0a86c5" providerId="ADAL" clId="{14FF78ED-B530-493A-864B-374CDBDF9B20}" dt="2019-04-29T22:00:25.297" v="1477" actId="20577"/>
        <pc:sldMkLst>
          <pc:docMk/>
          <pc:sldMk cId="3376625617" sldId="382"/>
        </pc:sldMkLst>
        <pc:spChg chg="mod">
          <ac:chgData name="Cath Scanlon" userId="217f4c6b-e607-4a48-bdce-98b05a0a86c5" providerId="ADAL" clId="{14FF78ED-B530-493A-864B-374CDBDF9B20}" dt="2019-04-29T22:00:25.297" v="1477" actId="20577"/>
          <ac:spMkLst>
            <pc:docMk/>
            <pc:sldMk cId="3376625617" sldId="382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5" creationId="{58E51577-E708-4A87-965B-2F91B7880C60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6" creationId="{D3608D40-801E-4465-B417-8D1B8EA5C047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7" creationId="{60BA4A68-92BF-444C-A63A-32D9F2D3E21B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8" creationId="{1631A1B6-D9D4-4E30-B058-E312E02A4BD9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9" creationId="{C7BB5BDD-9DF0-4292-BD18-CC94F86A5472}"/>
          </ac:spMkLst>
        </pc:spChg>
      </pc:sldChg>
      <pc:sldChg chg="addSp delSp modSp">
        <pc:chgData name="Cath Scanlon" userId="217f4c6b-e607-4a48-bdce-98b05a0a86c5" providerId="ADAL" clId="{14FF78ED-B530-493A-864B-374CDBDF9B20}" dt="2019-04-26T16:12:19.848" v="1120" actId="478"/>
        <pc:sldMkLst>
          <pc:docMk/>
          <pc:sldMk cId="2277090379" sldId="385"/>
        </pc:sldMkLst>
        <pc:spChg chg="add del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13" creationId="{FD5BDFFD-4B0C-41EA-A829-F7AB13890C1C}"/>
          </ac:spMkLst>
        </pc:spChg>
        <pc:spChg chg="mod">
          <ac:chgData name="Cath Scanlon" userId="217f4c6b-e607-4a48-bdce-98b05a0a86c5" providerId="ADAL" clId="{14FF78ED-B530-493A-864B-374CDBDF9B20}" dt="2019-04-26T16:11:47.838" v="1114" actId="20577"/>
          <ac:spMkLst>
            <pc:docMk/>
            <pc:sldMk cId="2277090379" sldId="385"/>
            <ac:spMk id="14" creationId="{C9FC832B-DA66-4A70-A5E0-26106E2A41BB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15" creationId="{F8B78BE1-AB95-40FD-90CE-9D20438A1F05}"/>
          </ac:spMkLst>
        </pc:spChg>
        <pc:spChg chg="mod">
          <ac:chgData name="Cath Scanlon" userId="217f4c6b-e607-4a48-bdce-98b05a0a86c5" providerId="ADAL" clId="{14FF78ED-B530-493A-864B-374CDBDF9B20}" dt="2019-04-26T16:04:53.441" v="1030" actId="20577"/>
          <ac:spMkLst>
            <pc:docMk/>
            <pc:sldMk cId="2277090379" sldId="385"/>
            <ac:spMk id="19" creationId="{5252A847-DE45-4FA3-A1F8-EEBEB845FF8E}"/>
          </ac:spMkLst>
        </pc:spChg>
        <pc:spChg chg="del mod">
          <ac:chgData name="Cath Scanlon" userId="217f4c6b-e607-4a48-bdce-98b05a0a86c5" providerId="ADAL" clId="{14FF78ED-B530-493A-864B-374CDBDF9B20}" dt="2019-04-26T05:46:03.684" v="171" actId="478"/>
          <ac:spMkLst>
            <pc:docMk/>
            <pc:sldMk cId="2277090379" sldId="385"/>
            <ac:spMk id="20" creationId="{D339CAA1-513C-42D6-9ADC-F671B66F684B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1" creationId="{C711F20A-3567-4C7D-AF8C-4D80E165F8A2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2" creationId="{9C29FAC9-93F6-4A48-9E48-A7D38FDAC6A0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3" creationId="{3C32445A-5B0F-417D-BEFB-057F01CAD0D3}"/>
          </ac:spMkLst>
        </pc:spChg>
        <pc:spChg chg="add del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4" creationId="{AB16CF9C-AD16-4C6D-8942-FDCD051C5B3D}"/>
          </ac:spMkLst>
        </pc:spChg>
        <pc:spChg chg="add del mod">
          <ac:chgData name="Cath Scanlon" userId="217f4c6b-e607-4a48-bdce-98b05a0a86c5" providerId="ADAL" clId="{14FF78ED-B530-493A-864B-374CDBDF9B20}" dt="2019-04-26T16:12:19.848" v="1120" actId="478"/>
          <ac:spMkLst>
            <pc:docMk/>
            <pc:sldMk cId="2277090379" sldId="385"/>
            <ac:spMk id="25" creationId="{656C7F8B-8EAD-4487-B00F-333E7B7725DE}"/>
          </ac:spMkLst>
        </pc:spChg>
        <pc:spChg chg="add 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6" creationId="{727F53D9-E0C1-4831-AA14-5CF16DD1E654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7" creationId="{B45FCE94-9DC6-4B58-B74F-697992273E77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8" creationId="{6636D2A7-4AAC-4364-9113-DFD132988F77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9" creationId="{EF750FF8-2B80-460B-9F85-92C8629821CA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0" creationId="{E8231513-E721-4460-ADC5-8AB9FB2FBD6E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1" creationId="{1ECB5994-2D4D-432B-BCDE-BACA8C9FE62A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2" creationId="{8ACEDC02-6808-4183-87B2-70EF6E256788}"/>
          </ac:spMkLst>
        </pc:spChg>
      </pc:sldChg>
      <pc:sldChg chg="modSp add">
        <pc:chgData name="Cath Scanlon" userId="217f4c6b-e607-4a48-bdce-98b05a0a86c5" providerId="ADAL" clId="{14FF78ED-B530-493A-864B-374CDBDF9B20}" dt="2019-04-29T22:02:02.332" v="1489" actId="207"/>
        <pc:sldMkLst>
          <pc:docMk/>
          <pc:sldMk cId="2245272229" sldId="392"/>
        </pc:sldMkLst>
        <pc:spChg chg="mod">
          <ac:chgData name="Cath Scanlon" userId="217f4c6b-e607-4a48-bdce-98b05a0a86c5" providerId="ADAL" clId="{14FF78ED-B530-493A-864B-374CDBDF9B20}" dt="2019-04-29T22:01:28.260" v="1485" actId="207"/>
          <ac:spMkLst>
            <pc:docMk/>
            <pc:sldMk cId="2245272229" sldId="392"/>
            <ac:spMk id="14" creationId="{EB880A6C-11EF-49AE-BB0C-8440231ADC39}"/>
          </ac:spMkLst>
        </pc:spChg>
        <pc:spChg chg="mod">
          <ac:chgData name="Cath Scanlon" userId="217f4c6b-e607-4a48-bdce-98b05a0a86c5" providerId="ADAL" clId="{14FF78ED-B530-493A-864B-374CDBDF9B20}" dt="2019-04-29T22:02:02.332" v="1489" actId="207"/>
          <ac:spMkLst>
            <pc:docMk/>
            <pc:sldMk cId="2245272229" sldId="392"/>
            <ac:spMk id="15" creationId="{3B1BF047-3C48-4678-B4C9-AAD02EACFCA1}"/>
          </ac:spMkLst>
        </pc:spChg>
        <pc:spChg chg="mod">
          <ac:chgData name="Cath Scanlon" userId="217f4c6b-e607-4a48-bdce-98b05a0a86c5" providerId="ADAL" clId="{14FF78ED-B530-493A-864B-374CDBDF9B20}" dt="2019-04-29T22:00:47.215" v="1479" actId="20577"/>
          <ac:spMkLst>
            <pc:docMk/>
            <pc:sldMk cId="2245272229" sldId="392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9T22:01:17.251" v="1483" actId="207"/>
          <ac:spMkLst>
            <pc:docMk/>
            <pc:sldMk cId="2245272229" sldId="392"/>
            <ac:spMk id="20" creationId="{0EC6526D-55E0-41A2-889B-AC8073CCAF80}"/>
          </ac:spMkLst>
        </pc:spChg>
      </pc:sldChg>
      <pc:sldChg chg="addSp delSp modSp add">
        <pc:chgData name="Cath Scanlon" userId="217f4c6b-e607-4a48-bdce-98b05a0a86c5" providerId="ADAL" clId="{14FF78ED-B530-493A-864B-374CDBDF9B20}" dt="2019-04-29T21:59:46.843" v="1474"/>
        <pc:sldMkLst>
          <pc:docMk/>
          <pc:sldMk cId="1916353750" sldId="395"/>
        </pc:sldMkLst>
        <pc:spChg chg="del">
          <ac:chgData name="Cath Scanlon" userId="217f4c6b-e607-4a48-bdce-98b05a0a86c5" providerId="ADAL" clId="{14FF78ED-B530-493A-864B-374CDBDF9B20}" dt="2019-04-29T21:59:46.471" v="1473" actId="478"/>
          <ac:spMkLst>
            <pc:docMk/>
            <pc:sldMk cId="1916353750" sldId="395"/>
            <ac:spMk id="22" creationId="{D76C08D3-8AC2-4036-B2EE-4DB87531E50F}"/>
          </ac:spMkLst>
        </pc:spChg>
        <pc:spChg chg="mod">
          <ac:chgData name="Cath Scanlon" userId="217f4c6b-e607-4a48-bdce-98b05a0a86c5" providerId="ADAL" clId="{14FF78ED-B530-493A-864B-374CDBDF9B20}" dt="2019-04-29T21:59:11.836" v="1466" actId="1036"/>
          <ac:spMkLst>
            <pc:docMk/>
            <pc:sldMk cId="1916353750" sldId="395"/>
            <ac:spMk id="24" creationId="{A9353C5F-FA50-402D-8A87-F25FBF09F27F}"/>
          </ac:spMkLst>
        </pc:spChg>
        <pc:spChg chg="add">
          <ac:chgData name="Cath Scanlon" userId="217f4c6b-e607-4a48-bdce-98b05a0a86c5" providerId="ADAL" clId="{14FF78ED-B530-493A-864B-374CDBDF9B20}" dt="2019-04-29T21:59:46.843" v="1474"/>
          <ac:spMkLst>
            <pc:docMk/>
            <pc:sldMk cId="1916353750" sldId="395"/>
            <ac:spMk id="25" creationId="{383417F6-1341-471F-AB9F-3745ECC6C7A6}"/>
          </ac:spMkLst>
        </pc:spChg>
        <pc:grpChg chg="mod">
          <ac:chgData name="Cath Scanlon" userId="217f4c6b-e607-4a48-bdce-98b05a0a86c5" providerId="ADAL" clId="{14FF78ED-B530-493A-864B-374CDBDF9B20}" dt="2019-04-29T21:59:11.836" v="1466" actId="1036"/>
          <ac:grpSpMkLst>
            <pc:docMk/>
            <pc:sldMk cId="1916353750" sldId="395"/>
            <ac:grpSpMk id="3" creationId="{8B984A71-9999-454F-96FE-227C1971755A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09/01/2021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2847179"/>
              </p:ext>
            </p:extLst>
          </p:nvPr>
        </p:nvGraphicFramePr>
        <p:xfrm>
          <a:off x="179512" y="1052736"/>
          <a:ext cx="8757454" cy="2890203"/>
        </p:xfrm>
        <a:graphic>
          <a:graphicData uri="http://schemas.openxmlformats.org/drawingml/2006/table">
            <a:tbl>
              <a:tblPr/>
              <a:tblGrid>
                <a:gridCol w="8757454"/>
              </a:tblGrid>
              <a:tr h="813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</a:t>
                      </a: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Y6 (Dividing</a:t>
                      </a:r>
                      <a:r>
                        <a:rPr lang="en-GB" sz="2400" b="1" u="sng" baseline="0" dirty="0" smtClean="0">
                          <a:latin typeface="Comic Sans MS"/>
                          <a:ea typeface="Calibri"/>
                          <a:cs typeface="Times New Roman"/>
                        </a:rPr>
                        <a:t> decimals)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12.1.21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use division to solve 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calculations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involving </a:t>
                      </a: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decimals.</a:t>
                      </a:r>
                      <a:endParaRPr lang="en-GB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*I can use an effective method of division (bus shelter) confidently.</a:t>
                      </a:r>
                      <a:endParaRPr lang="en-GB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farmer sells 45.5kg of carrots every week in harvest season.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sells four times as many carrots to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Asdi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supermarket as to local markets.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he sell to markets?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45.5 ÷ 5 = 9.1kg to markets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5BDA711-91FC-ED44-A01C-8EC68E4403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47865" y="2873833"/>
          <a:ext cx="6048269" cy="1131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653">
                  <a:extLst>
                    <a:ext uri="{9D8B030D-6E8A-4147-A177-3AD203B41FA5}">
                      <a16:colId xmlns:a16="http://schemas.microsoft.com/office/drawing/2014/main" xmlns="" val="1332512194"/>
                    </a:ext>
                  </a:extLst>
                </a:gridCol>
                <a:gridCol w="1209655">
                  <a:extLst>
                    <a:ext uri="{9D8B030D-6E8A-4147-A177-3AD203B41FA5}">
                      <a16:colId xmlns:a16="http://schemas.microsoft.com/office/drawing/2014/main" xmlns="" val="2072610987"/>
                    </a:ext>
                  </a:extLst>
                </a:gridCol>
                <a:gridCol w="1209653">
                  <a:extLst>
                    <a:ext uri="{9D8B030D-6E8A-4147-A177-3AD203B41FA5}">
                      <a16:colId xmlns:a16="http://schemas.microsoft.com/office/drawing/2014/main" xmlns="" val="2742348452"/>
                    </a:ext>
                  </a:extLst>
                </a:gridCol>
                <a:gridCol w="1209655">
                  <a:extLst>
                    <a:ext uri="{9D8B030D-6E8A-4147-A177-3AD203B41FA5}">
                      <a16:colId xmlns:a16="http://schemas.microsoft.com/office/drawing/2014/main" xmlns="" val="3591296098"/>
                    </a:ext>
                  </a:extLst>
                </a:gridCol>
                <a:gridCol w="1209653">
                  <a:extLst>
                    <a:ext uri="{9D8B030D-6E8A-4147-A177-3AD203B41FA5}">
                      <a16:colId xmlns:a16="http://schemas.microsoft.com/office/drawing/2014/main" xmlns="" val="4105980818"/>
                    </a:ext>
                  </a:extLst>
                </a:gridCol>
              </a:tblGrid>
              <a:tr h="46249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45.5kg</a:t>
                      </a:r>
                    </a:p>
                  </a:txBody>
                  <a:tcPr marL="195787" marR="195787" marT="97894" marB="97894" anchor="ctr">
                    <a:solidFill>
                      <a:srgbClr val="FFC000">
                        <a:alpha val="6274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1834692"/>
                  </a:ext>
                </a:extLst>
              </a:tr>
              <a:tr h="53957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atin typeface="Century Gothic" panose="020B0502020202020204" pitchFamily="34" charset="0"/>
                        </a:rPr>
                        <a:t>market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6931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71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your own word problem for the calculation.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solve it!</a:t>
            </a:r>
          </a:p>
          <a:p>
            <a:pPr lvl="0" defTabSz="68580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A09C6C3-8B4D-A34D-B680-832C21F0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536925"/>
              </p:ext>
            </p:extLst>
          </p:nvPr>
        </p:nvGraphicFramePr>
        <p:xfrm>
          <a:off x="2399598" y="2293591"/>
          <a:ext cx="4344805" cy="80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059">
                  <a:extLst>
                    <a:ext uri="{9D8B030D-6E8A-4147-A177-3AD203B41FA5}">
                      <a16:colId xmlns:a16="http://schemas.microsoft.com/office/drawing/2014/main" xmlns="" val="1487343539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xmlns="" val="2884843927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xmlns="" val="3691859424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xmlns="" val="191195005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2487423356"/>
                    </a:ext>
                  </a:extLst>
                </a:gridCol>
              </a:tblGrid>
              <a:tr h="80294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34.4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i="0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27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532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your own word problem for the calculation.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solve it!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 for a word problem with the same solution.</a:t>
            </a:r>
          </a:p>
          <a:p>
            <a:pPr lvl="0" algn="ctr" defTabSz="68580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is 34.4kg of flour to be shared equally between 8 bakeries. How much does each bakery get?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A09C6C3-8B4D-A34D-B680-832C21F0F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8266040"/>
              </p:ext>
            </p:extLst>
          </p:nvPr>
        </p:nvGraphicFramePr>
        <p:xfrm>
          <a:off x="2399598" y="2293591"/>
          <a:ext cx="4344805" cy="80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5059">
                  <a:extLst>
                    <a:ext uri="{9D8B030D-6E8A-4147-A177-3AD203B41FA5}">
                      <a16:colId xmlns:a16="http://schemas.microsoft.com/office/drawing/2014/main" xmlns="" val="1487343539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xmlns="" val="2884843927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xmlns="" val="3691859424"/>
                    </a:ext>
                  </a:extLst>
                </a:gridCol>
                <a:gridCol w="798582">
                  <a:extLst>
                    <a:ext uri="{9D8B030D-6E8A-4147-A177-3AD203B41FA5}">
                      <a16:colId xmlns:a16="http://schemas.microsoft.com/office/drawing/2014/main" xmlns="" val="191195005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2487423356"/>
                    </a:ext>
                  </a:extLst>
                </a:gridCol>
              </a:tblGrid>
              <a:tr h="80294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34.4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27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94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numbers when divided by 5 give an answer with two decimal places?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two more numbers.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F971A71-4048-DC4C-87B2-59D1B9794B70}"/>
              </a:ext>
            </a:extLst>
          </p:cNvPr>
          <p:cNvSpPr/>
          <p:nvPr/>
        </p:nvSpPr>
        <p:spPr>
          <a:xfrm>
            <a:off x="1196139" y="2089057"/>
            <a:ext cx="1865600" cy="1054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7.5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3DCF989-DFDC-014B-9E33-56A8E417A30C}"/>
              </a:ext>
            </a:extLst>
          </p:cNvPr>
          <p:cNvSpPr/>
          <p:nvPr/>
        </p:nvSpPr>
        <p:spPr>
          <a:xfrm>
            <a:off x="3639200" y="2089057"/>
            <a:ext cx="1865600" cy="1054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61.6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A36DC62-6EC7-7844-86EB-9DED94253952}"/>
              </a:ext>
            </a:extLst>
          </p:cNvPr>
          <p:cNvSpPr/>
          <p:nvPr/>
        </p:nvSpPr>
        <p:spPr>
          <a:xfrm>
            <a:off x="6082261" y="2089057"/>
            <a:ext cx="1865600" cy="1054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9.75</a:t>
            </a:r>
          </a:p>
        </p:txBody>
      </p:sp>
    </p:spTree>
    <p:extLst>
      <p:ext uri="{BB962C8B-B14F-4D97-AF65-F5344CB8AC3E}">
        <p14:creationId xmlns="" xmlns:p14="http://schemas.microsoft.com/office/powerpoint/2010/main" val="5477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these numbers when divided by 5 give an answer with two decimal places?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two more numbers.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23.25 ÷ 5 = 4.65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1.75 ÷ 5 = 0.35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F971A71-4048-DC4C-87B2-59D1B9794B70}"/>
              </a:ext>
            </a:extLst>
          </p:cNvPr>
          <p:cNvSpPr/>
          <p:nvPr/>
        </p:nvSpPr>
        <p:spPr>
          <a:xfrm>
            <a:off x="1196139" y="2089057"/>
            <a:ext cx="1865600" cy="10541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7.5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3DCF989-DFDC-014B-9E33-56A8E417A30C}"/>
              </a:ext>
            </a:extLst>
          </p:cNvPr>
          <p:cNvSpPr/>
          <p:nvPr/>
        </p:nvSpPr>
        <p:spPr>
          <a:xfrm>
            <a:off x="3639200" y="2089057"/>
            <a:ext cx="1865600" cy="1054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61.6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A36DC62-6EC7-7844-86EB-9DED94253952}"/>
              </a:ext>
            </a:extLst>
          </p:cNvPr>
          <p:cNvSpPr/>
          <p:nvPr/>
        </p:nvSpPr>
        <p:spPr>
          <a:xfrm>
            <a:off x="6082261" y="2089057"/>
            <a:ext cx="1865600" cy="1054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9.75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97285A14-43D6-4D22-8B56-D832A08CA833}"/>
              </a:ext>
            </a:extLst>
          </p:cNvPr>
          <p:cNvSpPr/>
          <p:nvPr/>
        </p:nvSpPr>
        <p:spPr>
          <a:xfrm>
            <a:off x="1215189" y="3403508"/>
            <a:ext cx="1846550" cy="711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1.5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5C0EE81C-5AA7-4E1F-A1A6-E9640537DE9E}"/>
              </a:ext>
            </a:extLst>
          </p:cNvPr>
          <p:cNvSpPr/>
          <p:nvPr/>
        </p:nvSpPr>
        <p:spPr>
          <a:xfrm>
            <a:off x="3658250" y="3403508"/>
            <a:ext cx="1865600" cy="7112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12.32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xmlns="" id="{E659D45C-DFF2-49C9-A7FC-4DC63F613F38}"/>
              </a:ext>
            </a:extLst>
          </p:cNvPr>
          <p:cNvSpPr/>
          <p:nvPr/>
        </p:nvSpPr>
        <p:spPr>
          <a:xfrm>
            <a:off x="6101311" y="3403508"/>
            <a:ext cx="1865600" cy="7112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1.95</a:t>
            </a:r>
          </a:p>
        </p:txBody>
      </p:sp>
    </p:spTree>
    <p:extLst>
      <p:ext uri="{BB962C8B-B14F-4D97-AF65-F5344CB8AC3E}">
        <p14:creationId xmlns="" xmlns:p14="http://schemas.microsoft.com/office/powerpoint/2010/main" val="26976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034" y="224135"/>
            <a:ext cx="855740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dirty="0" smtClean="0"/>
              <a:t>https://corbettmaths.com/wp-content/uploads/2018/11/Dividing-Decimals-by-whole-numbers-pdf.pdf</a:t>
            </a:r>
            <a:endParaRPr lang="en-US" sz="3900" dirty="0"/>
          </a:p>
        </p:txBody>
      </p:sp>
      <p:sp>
        <p:nvSpPr>
          <p:cNvPr id="3" name="Rectangle 2"/>
          <p:cNvSpPr/>
          <p:nvPr/>
        </p:nvSpPr>
        <p:spPr>
          <a:xfrm>
            <a:off x="1278937" y="2967335"/>
            <a:ext cx="658616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Watch the video from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link above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then solve the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 provided.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881" y="351456"/>
            <a:ext cx="52467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Extra challenge if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 finish early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89094" y="2407534"/>
            <a:ext cx="1076445" cy="3889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Balancing Equations – Fill in the missing number</a:t>
            </a:r>
            <a:endParaRPr lang="en-US" sz="35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92696"/>
            <a:ext cx="7848872" cy="95410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70   </a:t>
            </a:r>
            <a:r>
              <a:rPr lang="en-GB" sz="5600" dirty="0"/>
              <a:t>x</a:t>
            </a:r>
            <a:r>
              <a:rPr lang="en-GB" sz="5600" dirty="0" smtClean="0"/>
              <a:t>   6   =   Double ___</a:t>
            </a:r>
            <a:endParaRPr lang="en-GB" sz="5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7848872" cy="954107"/>
          </a:xfrm>
          <a:prstGeom prst="rect">
            <a:avLst/>
          </a:prstGeom>
          <a:solidFill>
            <a:srgbClr val="66FF33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____   </a:t>
            </a:r>
            <a:r>
              <a:rPr lang="en-GB" sz="5600" dirty="0" smtClean="0">
                <a:latin typeface="+mj-lt"/>
              </a:rPr>
              <a:t>÷ 5   </a:t>
            </a:r>
            <a:r>
              <a:rPr lang="en-GB" sz="5600" dirty="0" smtClean="0"/>
              <a:t>=     - 6 + 9</a:t>
            </a:r>
            <a:endParaRPr lang="en-GB" sz="5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78488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Half of ___   =   3 + 5 x 5 </a:t>
            </a:r>
            <a:endParaRPr lang="en-GB" sz="5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717032"/>
            <a:ext cx="78488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6   x  900   =   6,000 - __</a:t>
            </a:r>
            <a:endParaRPr lang="en-GB" sz="5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25144"/>
            <a:ext cx="7848872" cy="954107"/>
          </a:xfrm>
          <a:prstGeom prst="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3³   =  (6x5) - ___</a:t>
            </a:r>
            <a:endParaRPr lang="en-GB" sz="56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733256"/>
            <a:ext cx="784887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600" dirty="0" smtClean="0"/>
              <a:t>8² = 1/10 of ____ </a:t>
            </a:r>
            <a:endParaRPr lang="en-GB" sz="5600" dirty="0"/>
          </a:p>
        </p:txBody>
      </p:sp>
    </p:spTree>
    <p:extLst>
      <p:ext uri="{BB962C8B-B14F-4D97-AF65-F5344CB8AC3E}">
        <p14:creationId xmlns="" xmlns:p14="http://schemas.microsoft.com/office/powerpoint/2010/main" val="27761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b="1" u="sng" dirty="0" smtClean="0"/>
              <a:t>Y6s</a:t>
            </a:r>
            <a:endParaRPr lang="en-GB" sz="2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7025"/>
            <a:ext cx="9144000" cy="6370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3/5 </a:t>
            </a:r>
            <a:r>
              <a:rPr lang="en-GB" sz="2300" dirty="0">
                <a:latin typeface="Comic Sans MS" pitchFamily="66" charset="0"/>
              </a:rPr>
              <a:t>-</a:t>
            </a:r>
            <a:r>
              <a:rPr lang="en-GB" sz="2300" dirty="0" smtClean="0">
                <a:latin typeface="Comic Sans MS" pitchFamily="66" charset="0"/>
              </a:rPr>
              <a:t> 2/15 =  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379</a:t>
            </a: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    </a:t>
            </a:r>
            <a:r>
              <a:rPr lang="en-GB" sz="2300" u="sng" dirty="0" smtClean="0">
                <a:latin typeface="Comic Sans MS" pitchFamily="66" charset="0"/>
              </a:rPr>
              <a:t>x  16</a:t>
            </a: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    ____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3)  15 x 3.6 = 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4)  50 x 1.8 = 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5)  1/12 + ¼ + 5/6 =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6)  2/5 </a:t>
            </a:r>
            <a:r>
              <a:rPr lang="en-GB" sz="2400" dirty="0" smtClean="0">
                <a:latin typeface="Comic Sans MS"/>
              </a:rPr>
              <a:t>÷ </a:t>
            </a:r>
            <a:r>
              <a:rPr lang="en-GB" sz="3600" dirty="0">
                <a:latin typeface="Comic Sans MS"/>
              </a:rPr>
              <a:t>4</a:t>
            </a:r>
            <a:r>
              <a:rPr lang="en-GB" sz="2400" dirty="0" smtClean="0">
                <a:latin typeface="Comic Sans MS"/>
              </a:rPr>
              <a:t> = </a:t>
            </a:r>
            <a:r>
              <a:rPr lang="en-GB" sz="2400" dirty="0" smtClean="0">
                <a:latin typeface="Comic Sans MS" pitchFamily="66" charset="0"/>
              </a:rPr>
              <a:t>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7)  0.5 x 16 = ___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8) 25% x 140 = ___</a:t>
            </a:r>
          </a:p>
        </p:txBody>
      </p:sp>
    </p:spTree>
    <p:extLst>
      <p:ext uri="{BB962C8B-B14F-4D97-AF65-F5344CB8AC3E}">
        <p14:creationId xmlns="" xmlns:p14="http://schemas.microsoft.com/office/powerpoint/2010/main" val="26243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5251"/>
            <a:ext cx="9144000" cy="65402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3/5 </a:t>
            </a:r>
            <a:r>
              <a:rPr lang="en-GB" sz="2300" dirty="0">
                <a:latin typeface="Comic Sans MS" pitchFamily="66" charset="0"/>
              </a:rPr>
              <a:t>-</a:t>
            </a:r>
            <a:r>
              <a:rPr lang="en-GB" sz="2300" dirty="0" smtClean="0">
                <a:latin typeface="Comic Sans MS" pitchFamily="66" charset="0"/>
              </a:rPr>
              <a:t> 2/15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7/15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>
              <a:buAutoNum type="arabicParenR"/>
            </a:pPr>
            <a:r>
              <a:rPr lang="en-GB" sz="2300" dirty="0" smtClean="0">
                <a:latin typeface="Comic Sans MS" pitchFamily="66" charset="0"/>
              </a:rPr>
              <a:t>379</a:t>
            </a: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    </a:t>
            </a:r>
            <a:r>
              <a:rPr lang="en-GB" sz="2300" u="sng" dirty="0" smtClean="0">
                <a:latin typeface="Comic Sans MS" pitchFamily="66" charset="0"/>
              </a:rPr>
              <a:t>x  16</a:t>
            </a: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  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6,064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3)  15 x 3.6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54</a:t>
            </a:r>
          </a:p>
          <a:p>
            <a:pPr marL="514350" indent="-514350">
              <a:buAutoNum type="arabicParenR"/>
            </a:pPr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4)  50 x 1.8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90</a:t>
            </a: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5)  1/12 + ¼ + 5/6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20/12</a:t>
            </a:r>
            <a:r>
              <a:rPr lang="en-GB" sz="2300" dirty="0" smtClean="0">
                <a:latin typeface="Comic Sans MS" pitchFamily="66" charset="0"/>
              </a:rPr>
              <a:t> or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 8/12 </a:t>
            </a:r>
            <a:r>
              <a:rPr lang="en-GB" sz="2300" dirty="0" smtClean="0">
                <a:latin typeface="Comic Sans MS" pitchFamily="66" charset="0"/>
              </a:rPr>
              <a:t>or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 2/3  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400" dirty="0" smtClean="0">
                <a:latin typeface="Comic Sans MS" pitchFamily="66" charset="0"/>
              </a:rPr>
              <a:t>6)  2/5 </a:t>
            </a:r>
            <a:r>
              <a:rPr lang="en-GB" sz="2400" dirty="0" smtClean="0">
                <a:latin typeface="Comic Sans MS"/>
              </a:rPr>
              <a:t>÷ </a:t>
            </a:r>
            <a:r>
              <a:rPr lang="en-GB" sz="3600" dirty="0">
                <a:latin typeface="Comic Sans MS"/>
              </a:rPr>
              <a:t>4</a:t>
            </a:r>
            <a:r>
              <a:rPr lang="en-GB" sz="2400" dirty="0" smtClean="0">
                <a:latin typeface="Comic Sans MS"/>
              </a:rPr>
              <a:t> = 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2/20 or 1/10</a:t>
            </a:r>
          </a:p>
          <a:p>
            <a:pPr marL="514350" indent="-514350">
              <a:buAutoNum type="arabicParenR"/>
            </a:pPr>
            <a:endParaRPr lang="en-GB" sz="24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7)  0.5 x 16 = </a:t>
            </a:r>
            <a:r>
              <a:rPr lang="en-GB" sz="2300" dirty="0">
                <a:solidFill>
                  <a:srgbClr val="FF0000"/>
                </a:solidFill>
                <a:latin typeface="Comic Sans MS" pitchFamily="66" charset="0"/>
              </a:rPr>
              <a:t>8</a:t>
            </a:r>
            <a:endParaRPr lang="en-GB" sz="23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/>
            <a:endParaRPr lang="en-GB" sz="2300" dirty="0" smtClean="0">
              <a:latin typeface="Comic Sans MS" pitchFamily="66" charset="0"/>
            </a:endParaRPr>
          </a:p>
          <a:p>
            <a:pPr marL="514350" indent="-514350"/>
            <a:r>
              <a:rPr lang="en-GB" sz="2300" dirty="0" smtClean="0">
                <a:latin typeface="Comic Sans MS" pitchFamily="66" charset="0"/>
              </a:rPr>
              <a:t>8) 25% x 140 = </a:t>
            </a:r>
            <a:r>
              <a:rPr lang="en-GB" sz="2300" dirty="0" smtClean="0">
                <a:solidFill>
                  <a:srgbClr val="FF0000"/>
                </a:solidFill>
                <a:latin typeface="Comic Sans MS" pitchFamily="66" charset="0"/>
              </a:rPr>
              <a:t>35</a:t>
            </a:r>
          </a:p>
        </p:txBody>
      </p:sp>
    </p:spTree>
    <p:extLst>
      <p:ext uri="{BB962C8B-B14F-4D97-AF65-F5344CB8AC3E}">
        <p14:creationId xmlns="" xmlns:p14="http://schemas.microsoft.com/office/powerpoint/2010/main" val="33627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Divide 3.69 by 3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4752528" cy="405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9839" y="5474825"/>
            <a:ext cx="413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3  3.69</a:t>
            </a:r>
            <a:endParaRPr lang="en-US" sz="5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030147" y="5578997"/>
            <a:ext cx="0" cy="8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0147" y="5602147"/>
            <a:ext cx="1794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0147" y="4629873"/>
            <a:ext cx="1875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1.2.3</a:t>
            </a:r>
            <a:endParaRPr lang="en-US" sz="5600" dirty="0"/>
          </a:p>
        </p:txBody>
      </p:sp>
    </p:spTree>
    <p:extLst>
      <p:ext uri="{BB962C8B-B14F-4D97-AF65-F5344CB8AC3E}">
        <p14:creationId xmlns="" xmlns:p14="http://schemas.microsoft.com/office/powerpoint/2010/main" val="13624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smtClean="0"/>
              <a:t>Divide £4.77 between 9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9662" y="3889093"/>
            <a:ext cx="413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9  £4.77</a:t>
            </a:r>
            <a:endParaRPr lang="en-US" sz="5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939970" y="3993265"/>
            <a:ext cx="0" cy="8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39970" y="4016415"/>
            <a:ext cx="1794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39970" y="3044141"/>
            <a:ext cx="217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 £0.53</a:t>
            </a:r>
            <a:endParaRPr lang="en-US" sz="5600" dirty="0"/>
          </a:p>
        </p:txBody>
      </p:sp>
      <p:sp>
        <p:nvSpPr>
          <p:cNvPr id="9" name="TextBox 8"/>
          <p:cNvSpPr txBox="1"/>
          <p:nvPr/>
        </p:nvSpPr>
        <p:spPr>
          <a:xfrm>
            <a:off x="4224759" y="3993266"/>
            <a:ext cx="30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err="1" smtClean="0"/>
              <a:t>Playdoh</a:t>
            </a:r>
            <a:r>
              <a:rPr lang="en-GB" sz="3600" dirty="0" smtClean="0"/>
              <a:t> is sold in two different shops. </a:t>
            </a:r>
          </a:p>
          <a:p>
            <a:r>
              <a:rPr lang="en-GB" sz="3600" dirty="0" smtClean="0"/>
              <a:t>Shop A sells </a:t>
            </a:r>
            <a:r>
              <a:rPr lang="en-GB" sz="3600" b="1" dirty="0" smtClean="0"/>
              <a:t>four</a:t>
            </a:r>
            <a:r>
              <a:rPr lang="en-GB" sz="3600" dirty="0" smtClean="0"/>
              <a:t> pots of </a:t>
            </a:r>
            <a:r>
              <a:rPr lang="en-GB" sz="3600" dirty="0" err="1" smtClean="0"/>
              <a:t>Playdoh</a:t>
            </a:r>
            <a:r>
              <a:rPr lang="en-GB" sz="3600" dirty="0" smtClean="0"/>
              <a:t> for £7.68 </a:t>
            </a:r>
          </a:p>
          <a:p>
            <a:r>
              <a:rPr lang="en-GB" sz="3600" dirty="0" smtClean="0"/>
              <a:t>Shop B sells </a:t>
            </a:r>
            <a:r>
              <a:rPr lang="en-GB" sz="3600" b="1" dirty="0" smtClean="0"/>
              <a:t>three</a:t>
            </a:r>
            <a:r>
              <a:rPr lang="en-GB" sz="3600" dirty="0" smtClean="0"/>
              <a:t> pots of </a:t>
            </a:r>
            <a:r>
              <a:rPr lang="en-GB" sz="3600" dirty="0" err="1" smtClean="0"/>
              <a:t>Playdoh</a:t>
            </a:r>
            <a:r>
              <a:rPr lang="en-GB" sz="3600" dirty="0" smtClean="0"/>
              <a:t> for £5.79</a:t>
            </a:r>
          </a:p>
          <a:p>
            <a:r>
              <a:rPr lang="en-GB" sz="3600" dirty="0" smtClean="0"/>
              <a:t> </a:t>
            </a:r>
          </a:p>
          <a:p>
            <a:r>
              <a:rPr lang="en-GB" sz="3600" dirty="0" smtClean="0"/>
              <a:t>Which shop has the better deal? </a:t>
            </a:r>
          </a:p>
          <a:p>
            <a:r>
              <a:rPr lang="en-GB" sz="3600" dirty="0" smtClean="0"/>
              <a:t>Explain your answer. 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413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4</a:t>
            </a:r>
            <a:r>
              <a:rPr lang="en-GB" sz="5600" dirty="0" smtClean="0"/>
              <a:t>  £7.68</a:t>
            </a:r>
            <a:endParaRPr lang="en-US" sz="5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0308" y="6008065"/>
            <a:ext cx="0" cy="8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0308" y="6031215"/>
            <a:ext cx="1794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4974" y="5903893"/>
            <a:ext cx="3209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3  £5.79</a:t>
            </a:r>
            <a:endParaRPr lang="en-US" sz="5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54569" y="6013048"/>
            <a:ext cx="0" cy="8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84434" y="6005335"/>
            <a:ext cx="1393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45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0C138D-FFAA-0147-935D-EDD3913DF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268" y="3184905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-2456593" y="3419215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16832E-49B5-4C8D-AC6B-A5E71CBCBC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1A8CB2-11F4-4EF5-A946-000575BFFB3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Dad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making a log store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He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needs 5 equal pieces from this plank.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wide would each piece be?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ED8F60EE-1502-4A4D-BC27-06373AA59BC0}"/>
              </a:ext>
            </a:extLst>
          </p:cNvPr>
          <p:cNvGrpSpPr/>
          <p:nvPr/>
        </p:nvGrpSpPr>
        <p:grpSpPr>
          <a:xfrm>
            <a:off x="3121684" y="1311368"/>
            <a:ext cx="2900632" cy="461665"/>
            <a:chOff x="3121684" y="1311368"/>
            <a:chExt cx="2900632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8B18E877-45C0-4B76-9EBA-CD450733CB0B}"/>
                </a:ext>
              </a:extLst>
            </p:cNvPr>
            <p:cNvCxnSpPr>
              <a:cxnSpLocks/>
            </p:cNvCxnSpPr>
            <p:nvPr/>
          </p:nvCxnSpPr>
          <p:spPr>
            <a:xfrm>
              <a:off x="3121684" y="1736952"/>
              <a:ext cx="29006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1308DF2-320E-4952-94C4-6769FD083506}"/>
                </a:ext>
              </a:extLst>
            </p:cNvPr>
            <p:cNvSpPr txBox="1"/>
            <p:nvPr/>
          </p:nvSpPr>
          <p:spPr>
            <a:xfrm>
              <a:off x="3914315" y="1311368"/>
              <a:ext cx="131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12.75m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62937" y="5581357"/>
            <a:ext cx="4132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 smtClean="0"/>
              <a:t>5</a:t>
            </a:r>
            <a:r>
              <a:rPr lang="en-GB" sz="5600" dirty="0" smtClean="0"/>
              <a:t>  12.75</a:t>
            </a:r>
            <a:endParaRPr lang="en-US" sz="5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53245" y="5685529"/>
            <a:ext cx="0" cy="84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53245" y="5708679"/>
            <a:ext cx="1794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4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0C138D-FFAA-0147-935D-EDD3913DF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16832E-49B5-4C8D-AC6B-A5E71CBCBC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71A8CB2-11F4-4EF5-A946-000575BFFB3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Dad is making a log store.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needs 5 equal pieces from this plank.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wide would each piece be?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12.75m ÷ 5 = 2.55m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ED8F60EE-1502-4A4D-BC27-06373AA59BC0}"/>
              </a:ext>
            </a:extLst>
          </p:cNvPr>
          <p:cNvGrpSpPr/>
          <p:nvPr/>
        </p:nvGrpSpPr>
        <p:grpSpPr>
          <a:xfrm>
            <a:off x="3121684" y="1311368"/>
            <a:ext cx="2900632" cy="461665"/>
            <a:chOff x="3121684" y="1311368"/>
            <a:chExt cx="2900632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8B18E877-45C0-4B76-9EBA-CD450733CB0B}"/>
                </a:ext>
              </a:extLst>
            </p:cNvPr>
            <p:cNvCxnSpPr>
              <a:cxnSpLocks/>
            </p:cNvCxnSpPr>
            <p:nvPr/>
          </p:nvCxnSpPr>
          <p:spPr>
            <a:xfrm>
              <a:off x="3121684" y="1736952"/>
              <a:ext cx="290063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1308DF2-320E-4952-94C4-6769FD083506}"/>
                </a:ext>
              </a:extLst>
            </p:cNvPr>
            <p:cNvSpPr txBox="1"/>
            <p:nvPr/>
          </p:nvSpPr>
          <p:spPr>
            <a:xfrm>
              <a:off x="3914315" y="1311368"/>
              <a:ext cx="131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entury Gothic" panose="020B0502020202020204" pitchFamily="34" charset="0"/>
                </a:rPr>
                <a:t>12.75m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6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farmer sells 45.5kg of carrots every week in harvest season.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sells four times as many carrots to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Asdi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supermarket as to local markets.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he sell to markets?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5BDA711-91FC-ED44-A01C-8EC68E440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35760087"/>
              </p:ext>
            </p:extLst>
          </p:nvPr>
        </p:nvGraphicFramePr>
        <p:xfrm>
          <a:off x="1547865" y="2873833"/>
          <a:ext cx="6048269" cy="1131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653">
                  <a:extLst>
                    <a:ext uri="{9D8B030D-6E8A-4147-A177-3AD203B41FA5}">
                      <a16:colId xmlns:a16="http://schemas.microsoft.com/office/drawing/2014/main" xmlns="" val="1332512194"/>
                    </a:ext>
                  </a:extLst>
                </a:gridCol>
                <a:gridCol w="1209655">
                  <a:extLst>
                    <a:ext uri="{9D8B030D-6E8A-4147-A177-3AD203B41FA5}">
                      <a16:colId xmlns:a16="http://schemas.microsoft.com/office/drawing/2014/main" xmlns="" val="2072610987"/>
                    </a:ext>
                  </a:extLst>
                </a:gridCol>
                <a:gridCol w="1209653">
                  <a:extLst>
                    <a:ext uri="{9D8B030D-6E8A-4147-A177-3AD203B41FA5}">
                      <a16:colId xmlns:a16="http://schemas.microsoft.com/office/drawing/2014/main" xmlns="" val="2742348452"/>
                    </a:ext>
                  </a:extLst>
                </a:gridCol>
                <a:gridCol w="1209655">
                  <a:extLst>
                    <a:ext uri="{9D8B030D-6E8A-4147-A177-3AD203B41FA5}">
                      <a16:colId xmlns:a16="http://schemas.microsoft.com/office/drawing/2014/main" xmlns="" val="3591296098"/>
                    </a:ext>
                  </a:extLst>
                </a:gridCol>
                <a:gridCol w="1209653">
                  <a:extLst>
                    <a:ext uri="{9D8B030D-6E8A-4147-A177-3AD203B41FA5}">
                      <a16:colId xmlns:a16="http://schemas.microsoft.com/office/drawing/2014/main" xmlns="" val="4105980818"/>
                    </a:ext>
                  </a:extLst>
                </a:gridCol>
              </a:tblGrid>
              <a:tr h="46249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45.5kg</a:t>
                      </a:r>
                    </a:p>
                  </a:txBody>
                  <a:tcPr marL="195787" marR="195787" marT="97894" marB="97894" anchor="ctr">
                    <a:solidFill>
                      <a:srgbClr val="FFC000">
                        <a:alpha val="6274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1834692"/>
                  </a:ext>
                </a:extLst>
              </a:tr>
              <a:tr h="539571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>
                          <a:latin typeface="Century Gothic" panose="020B0502020202020204" pitchFamily="34" charset="0"/>
                        </a:rPr>
                        <a:t>market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err="1">
                          <a:latin typeface="Century Gothic" panose="020B0502020202020204" pitchFamily="34" charset="0"/>
                        </a:rPr>
                        <a:t>Asdi</a:t>
                      </a:r>
                      <a:endParaRPr lang="en-US" sz="2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6931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44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47126196-536D-4749-B848-84D155CFC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0f0ae0ff-29c4-4766-b250-c1a9bee8d430"/>
    <ds:schemaRef ds:uri="86144f90-c7b6-48d0-aae5-f5e9e48cc3d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4296</TotalTime>
  <Words>637</Words>
  <Application>Microsoft Office PowerPoint</Application>
  <PresentationFormat>On-screen Show (4:3)</PresentationFormat>
  <Paragraphs>238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Gareth Hughes</cp:lastModifiedBy>
  <cp:revision>256</cp:revision>
  <cp:lastPrinted>2019-06-11T11:20:48Z</cp:lastPrinted>
  <dcterms:created xsi:type="dcterms:W3CDTF">2018-03-17T10:08:43Z</dcterms:created>
  <dcterms:modified xsi:type="dcterms:W3CDTF">2021-01-09T23:44:49Z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