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7" r:id="rId5"/>
    <p:sldId id="418" r:id="rId6"/>
    <p:sldId id="409" r:id="rId7"/>
    <p:sldId id="420" r:id="rId8"/>
    <p:sldId id="421" r:id="rId9"/>
    <p:sldId id="422" r:id="rId10"/>
    <p:sldId id="419" r:id="rId11"/>
    <p:sldId id="411" r:id="rId12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FF"/>
    <a:srgbClr val="FF0000"/>
    <a:srgbClr val="FF0DFF"/>
    <a:srgbClr val="FFB9FF"/>
    <a:srgbClr val="FFA7FF"/>
    <a:srgbClr val="AA72D4"/>
    <a:srgbClr val="DAC1ED"/>
    <a:srgbClr val="D5B8EA"/>
    <a:srgbClr val="FF97FF"/>
    <a:srgbClr val="DCC5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8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14068"/>
            <a:ext cx="4754881" cy="3847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Other Y5s</a:t>
            </a:r>
            <a:endParaRPr lang="en-GB" sz="1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833258" y="414068"/>
            <a:ext cx="4310743" cy="40011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Sam, </a:t>
            </a:r>
            <a:r>
              <a:rPr lang="en-GB" sz="2000" b="1" u="sng" dirty="0" err="1" smtClean="0"/>
              <a:t>Esme</a:t>
            </a:r>
            <a:r>
              <a:rPr lang="en-GB" sz="2000" b="1" u="sng" dirty="0" smtClean="0"/>
              <a:t>, Sophie and Ollie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817659"/>
            <a:ext cx="4754880" cy="59093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72 </a:t>
            </a:r>
            <a:r>
              <a:rPr lang="en-GB" sz="2700" dirty="0" smtClean="0">
                <a:latin typeface="Comic Sans MS"/>
              </a:rPr>
              <a:t>÷ ___ = 9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40 ÷ 8 = 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6 x 12 = ____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____ = 3 x 70 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4,200 ÷ 7 = 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40 x 500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390 ÷ 10 = 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20 x 70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0.35 x 10 = 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82 ÷ 10 = 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9.6 x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139 ÷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5.4 ÷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9.1 x 1,000 = _ </a:t>
            </a:r>
            <a:endParaRPr lang="en-GB" sz="27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6320" y="856357"/>
            <a:ext cx="4297680" cy="6001643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7 x 5 = ____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32 </a:t>
            </a:r>
            <a:r>
              <a:rPr lang="en-GB" sz="3200" dirty="0" smtClean="0">
                <a:latin typeface="Comic Sans MS"/>
              </a:rPr>
              <a:t>÷ 4 = 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11 x 3 = 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54 ÷ 9 = 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6 x 12 = 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42 ÷ 6 = ___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400 x 7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240 ÷ 3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160 ÷ 4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70 x 20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84 x 10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270 ÷ 10 = 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4754881" cy="384721"/>
          </a:xfrm>
          <a:prstGeom prst="rect">
            <a:avLst/>
          </a:prstGeom>
          <a:solidFill>
            <a:srgbClr val="FF4B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Here’s your mental maths warm up!</a:t>
            </a:r>
            <a:endParaRPr lang="en-GB" sz="1900" b="1" u="sng" dirty="0"/>
          </a:p>
        </p:txBody>
      </p:sp>
    </p:spTree>
    <p:extLst>
      <p:ext uri="{BB962C8B-B14F-4D97-AF65-F5344CB8AC3E}">
        <p14:creationId xmlns:p14="http://schemas.microsoft.com/office/powerpoint/2010/main" xmlns="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0"/>
            <a:ext cx="4846321" cy="3847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Other Y5s</a:t>
            </a:r>
            <a:endParaRPr lang="en-GB" sz="1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924697" y="0"/>
            <a:ext cx="4219302" cy="40011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err="1" smtClean="0"/>
              <a:t>Esme</a:t>
            </a:r>
            <a:r>
              <a:rPr lang="en-GB" sz="2000" b="1" u="sng" dirty="0" smtClean="0"/>
              <a:t>, Sophie, Sam and Ollie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61881"/>
            <a:ext cx="4872446" cy="59093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72 </a:t>
            </a:r>
            <a:r>
              <a:rPr lang="en-GB" sz="2700" dirty="0" smtClean="0">
                <a:latin typeface="Comic Sans MS"/>
              </a:rPr>
              <a:t>÷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8</a:t>
            </a:r>
            <a:r>
              <a:rPr lang="en-GB" sz="2700" dirty="0" smtClean="0">
                <a:latin typeface="Comic Sans MS"/>
              </a:rPr>
              <a:t> = 9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40 ÷ 8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5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6 x 12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72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210</a:t>
            </a:r>
            <a:r>
              <a:rPr lang="en-GB" sz="2700" dirty="0" smtClean="0">
                <a:latin typeface="Comic Sans MS"/>
              </a:rPr>
              <a:t> = 3 x 70 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4,200 ÷ 7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600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40 x 500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20,000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390 ÷ 10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39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20 x 70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1,400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0.35 x 10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3.5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82 ÷ 10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8.2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9.6 x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960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139 ÷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1.39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5.4 ÷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0.54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9.1 x 1,000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9,100 </a:t>
            </a:r>
            <a:endParaRPr lang="en-GB" sz="27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7761" y="457201"/>
            <a:ext cx="4206240" cy="6001643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7 x 5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35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32 </a:t>
            </a:r>
            <a:r>
              <a:rPr lang="en-GB" sz="3200" dirty="0" smtClean="0">
                <a:latin typeface="Comic Sans MS"/>
              </a:rPr>
              <a:t>÷ 4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8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11 x 3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33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54 ÷ 9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6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6 x 12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72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42 ÷ 6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7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400 x 7=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28,000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240 ÷ 3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800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160 ÷ 4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40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70 x 20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1,400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84 x 10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840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270 ÷ 10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xmlns="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179513" y="1052736"/>
          <a:ext cx="8766079" cy="4171188"/>
        </p:xfrm>
        <a:graphic>
          <a:graphicData uri="http://schemas.openxmlformats.org/drawingml/2006/table">
            <a:tbl>
              <a:tblPr/>
              <a:tblGrid>
                <a:gridCol w="8766079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5.1.21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multiply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1 by 2,3 or 4-digit numbers using a column method confidently and accurately.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recall my times tables with increasing speed and accuracy.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(Dylan,</a:t>
                      </a:r>
                      <a:r>
                        <a:rPr lang="en-GB" sz="2200" b="1" u="sng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200" b="1" u="sng" baseline="0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Alfie</a:t>
                      </a:r>
                      <a:r>
                        <a:rPr lang="en-GB" sz="2200" b="1" u="sng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, Cass, Blake and Lilly</a:t>
                      </a:r>
                      <a:r>
                        <a:rPr lang="en-GB" sz="2200" b="1" u="sng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can solve missing numbers in multiplication calculations using a column method.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330" y="224135"/>
            <a:ext cx="8682361" cy="507831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Soon, we are going </a:t>
            </a:r>
          </a:p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to be practising our </a:t>
            </a:r>
          </a:p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division skills, but today….</a:t>
            </a:r>
          </a:p>
          <a:p>
            <a:pPr algn="ctr"/>
            <a:endParaRPr lang="en-GB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it’s your turn to practise </a:t>
            </a:r>
          </a:p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your multiplication skills!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5271" y="226503"/>
            <a:ext cx="8721695" cy="2232025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Multiplication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(Sophie, Ollie and </a:t>
            </a:r>
            <a:r>
              <a:rPr kumimoji="0" lang="en-GB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Esme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3 x 57			2)	4 x 83 			3)	5 x 126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4)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6 x 315		5)	7 x 1,023		6)	8 x 1,350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7)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9 x 2,165		8)	4 x 7,624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41151" y="2624647"/>
            <a:ext cx="8695815" cy="2232025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Multiplication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</a:t>
            </a:r>
            <a:r>
              <a:rPr kumimoji="0" lang="en-GB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Maisie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</a:t>
            </a:r>
            <a:r>
              <a:rPr kumimoji="0" lang="en-GB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Ariana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Alex and Sam)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3 x 157		2)	4 x 383 			3)	5 x 726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4)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6 x 1,315		5)	7 x 2,023		6)	8 x 4,350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7)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9 x 3,165		8)	6 x 7,624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54001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Missing Multiplication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(Lilly, </a:t>
            </a:r>
            <a:r>
              <a:rPr kumimoji="0" lang="en-GB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Alfie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Cass, Blake and Dylan)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1)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3 x 1_7 = 591	                  	  1_7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	         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x   3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	</a:t>
            </a:r>
            <a:r>
              <a:rPr lang="en-GB" sz="16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	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591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2)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4 x _25 = 1,300		_25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	</a:t>
            </a:r>
            <a:r>
              <a:rPr lang="en-GB" sz="16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	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x    4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		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1,300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3)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5 x 48_ = 2,445		48_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		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x    5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		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2,445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4)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6 x _98 = 1,188	</a:t>
            </a:r>
            <a:r>
              <a:rPr lang="en-GB" sz="16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_98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		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x    6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		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1,188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5)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8 x 6_7 = 5,576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6)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9 x 1,_58 = 11,322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7)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7 x 1,247 = 8,729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506" y="224135"/>
            <a:ext cx="88412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an extension challenge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finish your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maths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for today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2106" y="2415396"/>
            <a:ext cx="1837426" cy="3890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92696"/>
            <a:ext cx="7848872" cy="95410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20   +   30   =   5   x   ____</a:t>
            </a:r>
            <a:endParaRPr lang="en-GB" sz="56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7848872" cy="954107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____   x   4   =   Double 12</a:t>
            </a:r>
            <a:endParaRPr lang="en-GB" sz="5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708920"/>
            <a:ext cx="784887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Half of 64   =   8   x   ____</a:t>
            </a:r>
            <a:endParaRPr lang="en-GB" sz="56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717032"/>
            <a:ext cx="78488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3   x  12   =   4   x   ____</a:t>
            </a:r>
            <a:endParaRPr lang="en-GB" sz="5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725144"/>
            <a:ext cx="7848872" cy="954107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28 + 6 + 8 = ___ x 7</a:t>
            </a:r>
            <a:endParaRPr lang="en-GB" sz="5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733256"/>
            <a:ext cx="7848872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___ x 9 = ½ of 72</a:t>
            </a:r>
            <a:endParaRPr lang="en-GB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4197</TotalTime>
  <Words>495</Words>
  <Application>Microsoft Office PowerPoint</Application>
  <PresentationFormat>On-screen Show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Gareth Hughes</cp:lastModifiedBy>
  <cp:revision>245</cp:revision>
  <cp:lastPrinted>2019-06-11T11:20:48Z</cp:lastPrinted>
  <dcterms:created xsi:type="dcterms:W3CDTF">2018-03-17T10:08:43Z</dcterms:created>
  <dcterms:modified xsi:type="dcterms:W3CDTF">2021-01-04T21:21:30Z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