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12" r:id="rId14"/>
    <p:sldId id="299" r:id="rId15"/>
    <p:sldId id="311" r:id="rId16"/>
    <p:sldId id="300" r:id="rId17"/>
    <p:sldId id="313" r:id="rId18"/>
    <p:sldId id="304" r:id="rId19"/>
    <p:sldId id="301" r:id="rId20"/>
    <p:sldId id="306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4.tif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490"/>
            <a:ext cx="610872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8924" y="745014"/>
            <a:ext cx="352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Let’s compare!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42" y="1644370"/>
            <a:ext cx="2055098" cy="904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329" y="1589448"/>
            <a:ext cx="2055098" cy="904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26" y="4091084"/>
            <a:ext cx="2055098" cy="904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29" y="2685738"/>
            <a:ext cx="2022074" cy="889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218" y="2685738"/>
            <a:ext cx="2022074" cy="8895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138" y="5096156"/>
            <a:ext cx="2022074" cy="88954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67512" y="3740207"/>
            <a:ext cx="75466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91330" y="2144353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6707" y="471098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29" name="Oval 28"/>
          <p:cNvSpPr/>
          <p:nvPr/>
        </p:nvSpPr>
        <p:spPr>
          <a:xfrm>
            <a:off x="3993787" y="2204239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84" y="4183690"/>
            <a:ext cx="2055098" cy="9040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0506" y="5139160"/>
            <a:ext cx="2022074" cy="889548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958232" y="4772156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6052" y="2188839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6061" y="2227116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19" y="4720084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13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0660" y="4720083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0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6367" y="1310910"/>
            <a:ext cx="4088608" cy="3140441"/>
            <a:chOff x="3962346" y="1424420"/>
            <a:chExt cx="4088608" cy="31404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665" y="1525634"/>
              <a:ext cx="1302930" cy="29502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2532010"/>
              <a:ext cx="805011" cy="9183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1434522"/>
              <a:ext cx="805011" cy="9183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3643506"/>
              <a:ext cx="805011" cy="9183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3072410"/>
              <a:ext cx="805011" cy="9183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1993235"/>
              <a:ext cx="805011" cy="9183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2521908"/>
              <a:ext cx="805011" cy="9183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1424420"/>
              <a:ext cx="805011" cy="9183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3646467"/>
              <a:ext cx="805011" cy="9183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3062308"/>
              <a:ext cx="805011" cy="9183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1983133"/>
              <a:ext cx="805011" cy="9183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488" y="1525634"/>
              <a:ext cx="1302930" cy="29502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2532010"/>
              <a:ext cx="805011" cy="9183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1434522"/>
              <a:ext cx="805011" cy="91839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3643506"/>
              <a:ext cx="805011" cy="9183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3072410"/>
              <a:ext cx="805011" cy="9183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1993235"/>
              <a:ext cx="805011" cy="9183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2521908"/>
              <a:ext cx="805011" cy="9183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1424420"/>
              <a:ext cx="805011" cy="9183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3633404"/>
              <a:ext cx="805011" cy="9183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3062308"/>
              <a:ext cx="805011" cy="9183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1983133"/>
              <a:ext cx="805011" cy="9183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732" y="1525634"/>
              <a:ext cx="1302930" cy="295023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2558136"/>
              <a:ext cx="805011" cy="9183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1434522"/>
              <a:ext cx="805011" cy="9183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3098536"/>
              <a:ext cx="805011" cy="918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1993235"/>
              <a:ext cx="805011" cy="9183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2548034"/>
              <a:ext cx="805011" cy="9183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1424420"/>
              <a:ext cx="805011" cy="9183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3101497"/>
              <a:ext cx="805011" cy="9183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1996196"/>
              <a:ext cx="805011" cy="918394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24">
            <a:off x="6486811" y="2546434"/>
            <a:ext cx="2375044" cy="25572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5511" y="4465630"/>
            <a:ext cx="38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30 chicks.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600568" y="4489635"/>
            <a:ext cx="498320" cy="4910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206" y="4999671"/>
            <a:ext cx="730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more chicks than eggs.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43096" y="424626"/>
            <a:ext cx="2971186" cy="3949152"/>
            <a:chOff x="84655" y="1492157"/>
            <a:chExt cx="2971186" cy="394915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416" y="668506"/>
              <a:ext cx="1302930" cy="29502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" y="1592995"/>
              <a:ext cx="743090" cy="54270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4" y="1592995"/>
              <a:ext cx="743090" cy="54270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8" y="1592995"/>
              <a:ext cx="743090" cy="54270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91" y="1592995"/>
              <a:ext cx="743090" cy="54270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7" y="1592995"/>
              <a:ext cx="743090" cy="54270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" y="2174890"/>
              <a:ext cx="743090" cy="54270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9" y="2174890"/>
              <a:ext cx="743090" cy="54270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3" y="2174890"/>
              <a:ext cx="743090" cy="54270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6" y="2174890"/>
              <a:ext cx="743090" cy="54270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2" y="2174890"/>
              <a:ext cx="743090" cy="54270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411" y="1998538"/>
              <a:ext cx="1302930" cy="295023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" y="2923027"/>
              <a:ext cx="743090" cy="54270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9" y="2923027"/>
              <a:ext cx="743090" cy="54270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3" y="2923027"/>
              <a:ext cx="743090" cy="54270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6" y="2923027"/>
              <a:ext cx="743090" cy="54270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2" y="2923027"/>
              <a:ext cx="743090" cy="54270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5" y="3504922"/>
              <a:ext cx="743090" cy="54270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4" y="3504922"/>
              <a:ext cx="743090" cy="54270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08" y="3504922"/>
              <a:ext cx="743090" cy="54270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1" y="3504922"/>
              <a:ext cx="743090" cy="54270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77" y="3504922"/>
              <a:ext cx="743090" cy="54270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9261" y="3314728"/>
              <a:ext cx="1302930" cy="295023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0" y="4239217"/>
              <a:ext cx="743090" cy="54270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9" y="4239217"/>
              <a:ext cx="743090" cy="54270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63" y="4239217"/>
              <a:ext cx="743090" cy="54270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36" y="4239217"/>
              <a:ext cx="743090" cy="54270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32" y="4239217"/>
              <a:ext cx="743090" cy="54270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5" y="4821112"/>
              <a:ext cx="743090" cy="54270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4" y="4821112"/>
              <a:ext cx="743090" cy="54270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58" y="4821112"/>
              <a:ext cx="743090" cy="54270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31" y="4821112"/>
              <a:ext cx="743090" cy="54270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27" y="4821112"/>
              <a:ext cx="743090" cy="542706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4315080" y="4478813"/>
            <a:ext cx="38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28 eggs.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135279" y="4489634"/>
            <a:ext cx="549931" cy="4567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2922" y="5538858"/>
            <a:ext cx="753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eggs could there be?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99802" y="5588862"/>
            <a:ext cx="222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26, 27, 28, 29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092702" y="5608673"/>
            <a:ext cx="2038398" cy="3903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7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2 on </a:t>
            </a:r>
            <a:r>
              <a:rPr lang="en-GB"/>
              <a:t>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Which symbol means ‘is equal to’?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symbol means ‘is greater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symbol means ‘is less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is the correct symbol?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9225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3888670" y="4477930"/>
            <a:ext cx="606813" cy="171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372921" y="5562386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373438" y="5265969"/>
            <a:ext cx="342453" cy="3931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15165" y="5063318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08643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242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897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315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5914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9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487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9086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" y="4636830"/>
            <a:ext cx="1127756" cy="13956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5" y="4891575"/>
            <a:ext cx="824003" cy="10285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1" y="4891575"/>
            <a:ext cx="824003" cy="10285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6" y="4927047"/>
            <a:ext cx="824003" cy="10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9225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8643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242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897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315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5914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9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487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9086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0" name="Oval 19"/>
          <p:cNvSpPr/>
          <p:nvPr/>
        </p:nvSpPr>
        <p:spPr>
          <a:xfrm>
            <a:off x="3768358" y="87703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39127" y="2257349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201568" y="3586441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0688" y="499495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Which symbol means ‘is equal to’?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symbol means ‘is greater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symbol means ‘is less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is the correct symbol?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888670" y="4477930"/>
            <a:ext cx="606813" cy="17112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72921" y="5562386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73438" y="5265969"/>
            <a:ext cx="342453" cy="39318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015165" y="5063318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" y="4636830"/>
            <a:ext cx="1127756" cy="13956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5" y="4891575"/>
            <a:ext cx="824003" cy="10285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1" y="4891575"/>
            <a:ext cx="824003" cy="1028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6" y="4927047"/>
            <a:ext cx="824003" cy="1028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1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339" y="560087"/>
            <a:ext cx="784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we say when we compare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18541" y="2218511"/>
            <a:ext cx="2583328" cy="1103487"/>
            <a:chOff x="253571" y="2792881"/>
            <a:chExt cx="2583328" cy="1103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3571" y="2819150"/>
                  <a:ext cx="258332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>
                      <a:solidFill>
                        <a:srgbClr val="00B050"/>
                      </a:solidFill>
                      <a:latin typeface="Comic Sans MS" panose="030F0702030302020204" pitchFamily="66" charset="0"/>
                    </a:rPr>
                    <a:t>Is equal to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3200" dirty="0">
                    <a:solidFill>
                      <a:srgbClr val="00B05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71" y="2819150"/>
                  <a:ext cx="2583328" cy="1077218"/>
                </a:xfrm>
                <a:prstGeom prst="rect">
                  <a:avLst/>
                </a:prstGeom>
                <a:blipFill>
                  <a:blip r:embed="rId5"/>
                  <a:stretch>
                    <a:fillRect t="-73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443345" y="2792881"/>
              <a:ext cx="2176565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0572" y="3666981"/>
            <a:ext cx="2583328" cy="1114331"/>
            <a:chOff x="4717293" y="4291527"/>
            <a:chExt cx="2583328" cy="1114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17293" y="4291527"/>
                  <a:ext cx="258332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latin typeface="Comic Sans MS" panose="030F0702030302020204" pitchFamily="66" charset="0"/>
                    </a:rPr>
                    <a:t>Less than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293" y="4291527"/>
                  <a:ext cx="2583328" cy="1077218"/>
                </a:xfrm>
                <a:prstGeom prst="rect">
                  <a:avLst/>
                </a:prstGeom>
                <a:blipFill>
                  <a:blip r:embed="rId6"/>
                  <a:stretch>
                    <a:fillRect t="-73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4982966" y="4307299"/>
              <a:ext cx="2176565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3891" y="3735909"/>
            <a:ext cx="2583328" cy="1098559"/>
            <a:chOff x="623423" y="4619082"/>
            <a:chExt cx="2583328" cy="1098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423" y="4646194"/>
                  <a:ext cx="258332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Greater than</a:t>
                  </a:r>
                  <a:endPara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23" y="4646194"/>
                  <a:ext cx="2583328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472" t="-5988" r="-2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674763" y="4619082"/>
              <a:ext cx="2502213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282" y="2215768"/>
            <a:ext cx="2583328" cy="707886"/>
            <a:chOff x="2851328" y="3102181"/>
            <a:chExt cx="2583328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2851328" y="3114279"/>
              <a:ext cx="25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Fewer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401920" y="3102181"/>
              <a:ext cx="1399227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39445" y="2215768"/>
            <a:ext cx="2583328" cy="719984"/>
            <a:chOff x="4801147" y="2546695"/>
            <a:chExt cx="2583328" cy="719984"/>
          </a:xfrm>
        </p:grpSpPr>
        <p:sp>
          <p:nvSpPr>
            <p:cNvPr id="19" name="TextBox 18"/>
            <p:cNvSpPr txBox="1"/>
            <p:nvPr/>
          </p:nvSpPr>
          <p:spPr>
            <a:xfrm>
              <a:off x="4801147" y="2546695"/>
              <a:ext cx="25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More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11509" y="2558793"/>
              <a:ext cx="1399227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743876" y="2893558"/>
            <a:ext cx="908808" cy="8804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4013263" y="3560890"/>
            <a:ext cx="908808" cy="8804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5578649" y="1385064"/>
            <a:ext cx="908808" cy="880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6596591" y="2800731"/>
            <a:ext cx="908808" cy="8804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955">
            <a:off x="2853911" y="4876888"/>
            <a:ext cx="908808" cy="880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955">
            <a:off x="2159441" y="1511707"/>
            <a:ext cx="908808" cy="8804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6241">
            <a:off x="3582258" y="4379352"/>
            <a:ext cx="908808" cy="8804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443">
            <a:off x="6676387" y="1253441"/>
            <a:ext cx="908808" cy="8804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447">
            <a:off x="622348" y="1310530"/>
            <a:ext cx="908808" cy="8804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0135" y="5188772"/>
            <a:ext cx="937635" cy="9083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0315" y="5188773"/>
            <a:ext cx="937635" cy="908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8093" y="5158712"/>
            <a:ext cx="937635" cy="9083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2910">
            <a:off x="6884490" y="5015891"/>
            <a:ext cx="937635" cy="908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975">
            <a:off x="7312337" y="4360843"/>
            <a:ext cx="937635" cy="9083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82">
            <a:off x="7374412" y="3728556"/>
            <a:ext cx="937635" cy="908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2063" y="5015090"/>
            <a:ext cx="7986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number of        is greater than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 number of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64" y="5410171"/>
            <a:ext cx="797988" cy="583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92056"/>
            <a:ext cx="1335045" cy="18862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4504" y="1396524"/>
            <a:ext cx="7079957" cy="3380682"/>
            <a:chOff x="17137" y="1067504"/>
            <a:chExt cx="8289112" cy="3958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16" y="2320961"/>
              <a:ext cx="974689" cy="713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24" y="2320961"/>
              <a:ext cx="974689" cy="71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32" y="2320961"/>
              <a:ext cx="974689" cy="713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40" y="2320961"/>
              <a:ext cx="974689" cy="713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248" y="2344068"/>
              <a:ext cx="974689" cy="7131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01" y="1087943"/>
              <a:ext cx="1020627" cy="1018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21" y="1087943"/>
              <a:ext cx="1020627" cy="1018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41" y="1087943"/>
              <a:ext cx="1020627" cy="1018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61" y="1087943"/>
              <a:ext cx="1020627" cy="1018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81" y="1087943"/>
              <a:ext cx="1020627" cy="1018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01" y="1067504"/>
              <a:ext cx="1020627" cy="10181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221" y="1067504"/>
              <a:ext cx="1020627" cy="1018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41" y="1067504"/>
              <a:ext cx="1020627" cy="10181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62" y="1067504"/>
              <a:ext cx="1020627" cy="10181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56" y="2344068"/>
              <a:ext cx="974689" cy="7131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64" y="2344068"/>
              <a:ext cx="974689" cy="713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170" y="2367175"/>
              <a:ext cx="974689" cy="7131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38" y="3384578"/>
              <a:ext cx="592092" cy="4144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98" y="3384578"/>
              <a:ext cx="592092" cy="414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58" y="3384578"/>
              <a:ext cx="592092" cy="414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318" y="3384578"/>
              <a:ext cx="592092" cy="414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78" y="3384578"/>
              <a:ext cx="592092" cy="414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8" y="3384578"/>
              <a:ext cx="592092" cy="4144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98" y="3384578"/>
              <a:ext cx="592092" cy="4144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58" y="3384578"/>
              <a:ext cx="592092" cy="4144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38" y="3384578"/>
              <a:ext cx="592092" cy="4144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18" y="3384578"/>
              <a:ext cx="592092" cy="41446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11" y="4144169"/>
              <a:ext cx="772575" cy="8813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63" y="4144169"/>
              <a:ext cx="772575" cy="88138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15" y="4144169"/>
              <a:ext cx="772575" cy="88138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967" y="4144169"/>
              <a:ext cx="772575" cy="881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419" y="4144169"/>
              <a:ext cx="772575" cy="88138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1" y="4144169"/>
              <a:ext cx="772575" cy="8813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3" y="4144169"/>
              <a:ext cx="772575" cy="88138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75" y="4144169"/>
              <a:ext cx="772575" cy="88138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226" y="4144169"/>
              <a:ext cx="772575" cy="88138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74" y="4144169"/>
              <a:ext cx="772575" cy="8813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3384578"/>
              <a:ext cx="592092" cy="4144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58" y="3384578"/>
              <a:ext cx="592092" cy="4144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78" y="3384578"/>
              <a:ext cx="592092" cy="4144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16" y="3384578"/>
              <a:ext cx="592092" cy="4144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59" y="4144169"/>
              <a:ext cx="772575" cy="8813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1" y="1087943"/>
              <a:ext cx="1020627" cy="101811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" y="2320961"/>
              <a:ext cx="974689" cy="7131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2" y="3384578"/>
              <a:ext cx="592092" cy="4144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2" y="3384578"/>
              <a:ext cx="592092" cy="414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69" y="4144168"/>
              <a:ext cx="772575" cy="8813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" y="4144167"/>
              <a:ext cx="772575" cy="88138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03424" y="374098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 animals!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01355" y="5448623"/>
            <a:ext cx="726269" cy="5237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659" y="1630030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49781" y="1730097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4659" y="256371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4659" y="32815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40467" y="2591726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94659" y="42243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49781" y="3363815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649781" y="4241812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9" y="4737734"/>
            <a:ext cx="859640" cy="857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 animBg="1"/>
      <p:bldP spid="58" grpId="1" animBg="1"/>
      <p:bldP spid="60" grpId="0" animBg="1"/>
      <p:bldP spid="63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92056"/>
            <a:ext cx="1335045" cy="18862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4504" y="1396524"/>
            <a:ext cx="7079957" cy="3380682"/>
            <a:chOff x="17137" y="1067504"/>
            <a:chExt cx="8289112" cy="3958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16" y="2320961"/>
              <a:ext cx="974689" cy="713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24" y="2320961"/>
              <a:ext cx="974689" cy="71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32" y="2320961"/>
              <a:ext cx="974689" cy="713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40" y="2320961"/>
              <a:ext cx="974689" cy="713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248" y="2344068"/>
              <a:ext cx="974689" cy="7131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01" y="1087943"/>
              <a:ext cx="1020627" cy="1018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21" y="1087943"/>
              <a:ext cx="1020627" cy="1018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41" y="1087943"/>
              <a:ext cx="1020627" cy="1018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61" y="1087943"/>
              <a:ext cx="1020627" cy="1018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81" y="1087943"/>
              <a:ext cx="1020627" cy="1018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01" y="1067504"/>
              <a:ext cx="1020627" cy="10181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221" y="1067504"/>
              <a:ext cx="1020627" cy="1018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41" y="1067504"/>
              <a:ext cx="1020627" cy="10181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62" y="1067504"/>
              <a:ext cx="1020627" cy="10181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56" y="2344068"/>
              <a:ext cx="974689" cy="7131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64" y="2344068"/>
              <a:ext cx="974689" cy="713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170" y="2367175"/>
              <a:ext cx="974689" cy="7131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38" y="3384578"/>
              <a:ext cx="592092" cy="4144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98" y="3384578"/>
              <a:ext cx="592092" cy="414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58" y="3384578"/>
              <a:ext cx="592092" cy="414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318" y="3384578"/>
              <a:ext cx="592092" cy="414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78" y="3384578"/>
              <a:ext cx="592092" cy="414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8" y="3384578"/>
              <a:ext cx="592092" cy="4144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98" y="3384578"/>
              <a:ext cx="592092" cy="4144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58" y="3384578"/>
              <a:ext cx="592092" cy="4144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38" y="3384578"/>
              <a:ext cx="592092" cy="4144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18" y="3384578"/>
              <a:ext cx="592092" cy="41446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11" y="4144169"/>
              <a:ext cx="772575" cy="8813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63" y="4144169"/>
              <a:ext cx="772575" cy="88138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15" y="4144169"/>
              <a:ext cx="772575" cy="88138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967" y="4144169"/>
              <a:ext cx="772575" cy="881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419" y="4144169"/>
              <a:ext cx="772575" cy="88138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1" y="4144169"/>
              <a:ext cx="772575" cy="8813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3" y="4144169"/>
              <a:ext cx="772575" cy="88138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75" y="4144169"/>
              <a:ext cx="772575" cy="88138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226" y="4144169"/>
              <a:ext cx="772575" cy="88138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74" y="4144169"/>
              <a:ext cx="772575" cy="8813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3384578"/>
              <a:ext cx="592092" cy="4144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58" y="3384578"/>
              <a:ext cx="592092" cy="4144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78" y="3384578"/>
              <a:ext cx="592092" cy="4144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16" y="3384578"/>
              <a:ext cx="592092" cy="4144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59" y="4144169"/>
              <a:ext cx="772575" cy="8813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1" y="1087943"/>
              <a:ext cx="1020627" cy="101811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" y="2320961"/>
              <a:ext cx="974689" cy="7131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2" y="3384578"/>
              <a:ext cx="592092" cy="4144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2" y="3384578"/>
              <a:ext cx="592092" cy="414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69" y="4144168"/>
              <a:ext cx="772575" cy="8813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" y="4144167"/>
              <a:ext cx="772575" cy="88138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03424" y="374098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 animals!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659" y="1630030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94659" y="256371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4659" y="32815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4659" y="42243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7509F05-666F-C84D-8C9F-E45D60567E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57" y="4817545"/>
            <a:ext cx="637206" cy="72695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417432E-CC24-9143-A5F2-D58421CEDAB9}"/>
              </a:ext>
            </a:extLst>
          </p:cNvPr>
          <p:cNvSpPr txBox="1"/>
          <p:nvPr/>
        </p:nvSpPr>
        <p:spPr>
          <a:xfrm>
            <a:off x="1003269" y="5019924"/>
            <a:ext cx="6497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number of        is  less   than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 number of 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BD456E5-8DD9-B54B-84C8-52259A6CEF01}"/>
              </a:ext>
            </a:extLst>
          </p:cNvPr>
          <p:cNvSpPr/>
          <p:nvPr/>
        </p:nvSpPr>
        <p:spPr>
          <a:xfrm>
            <a:off x="4783849" y="5019968"/>
            <a:ext cx="976081" cy="5237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4C4ACFC-C387-934E-A9C7-819D70F61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23" y="5473072"/>
            <a:ext cx="739140" cy="517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8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89" y="4864912"/>
            <a:ext cx="667903" cy="643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243" y="221088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3762" y="235356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4097" y="2043437"/>
            <a:ext cx="1367408" cy="3096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3196" y="196684"/>
            <a:ext cx="1324524" cy="2999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1902" y="209030"/>
            <a:ext cx="1324524" cy="2999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6" y="1092374"/>
            <a:ext cx="667903" cy="643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12" y="1092374"/>
            <a:ext cx="667903" cy="643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98" y="1092374"/>
            <a:ext cx="667903" cy="643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4" y="1092374"/>
            <a:ext cx="667903" cy="643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72" y="1092374"/>
            <a:ext cx="667903" cy="643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2" y="1703491"/>
            <a:ext cx="667903" cy="643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9" y="1703491"/>
            <a:ext cx="667903" cy="643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36" y="1703491"/>
            <a:ext cx="667903" cy="6433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3" y="1703491"/>
            <a:ext cx="667903" cy="6433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51" y="1703491"/>
            <a:ext cx="667903" cy="643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8" y="1092374"/>
            <a:ext cx="667903" cy="6433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3" y="1092374"/>
            <a:ext cx="667903" cy="643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48" y="1092374"/>
            <a:ext cx="667903" cy="643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3" y="1092374"/>
            <a:ext cx="667903" cy="6433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58" y="1092374"/>
            <a:ext cx="667903" cy="643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3" y="1703491"/>
            <a:ext cx="667903" cy="643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56" y="1703491"/>
            <a:ext cx="667903" cy="643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0" y="1703491"/>
            <a:ext cx="667903" cy="6433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019" y="2029568"/>
            <a:ext cx="1367409" cy="30962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1" y="3067823"/>
            <a:ext cx="607112" cy="4744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50" y="3067823"/>
            <a:ext cx="607112" cy="4744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9" y="3067823"/>
            <a:ext cx="607112" cy="4744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48" y="3067823"/>
            <a:ext cx="607112" cy="4744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48" y="3067823"/>
            <a:ext cx="607112" cy="4744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3" y="3685278"/>
            <a:ext cx="607112" cy="4744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37" y="3685278"/>
            <a:ext cx="607112" cy="4744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81" y="3685278"/>
            <a:ext cx="607112" cy="4744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25" y="3685278"/>
            <a:ext cx="607112" cy="4744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95" y="3685278"/>
            <a:ext cx="607112" cy="474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37" y="3685278"/>
            <a:ext cx="607112" cy="4744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08" y="3685278"/>
            <a:ext cx="607112" cy="4744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16" y="3685278"/>
            <a:ext cx="607112" cy="4744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0" y="3685278"/>
            <a:ext cx="607112" cy="4744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3" y="3067823"/>
            <a:ext cx="607112" cy="4744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19" y="3067823"/>
            <a:ext cx="607112" cy="4744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65" y="3067823"/>
            <a:ext cx="607112" cy="4744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1" y="3067823"/>
            <a:ext cx="607112" cy="47441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63236" y="385185"/>
            <a:ext cx="553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can we compare objects?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0640" y="2341740"/>
            <a:ext cx="386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18 donuts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2780" y="4301373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19 biscuits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229419" y="4900924"/>
            <a:ext cx="752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fewer          than          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57" y="3067823"/>
            <a:ext cx="607112" cy="474419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6B0BF31-0EA9-5447-9DB2-AC0AF5944C8B}"/>
              </a:ext>
            </a:extLst>
          </p:cNvPr>
          <p:cNvSpPr/>
          <p:nvPr/>
        </p:nvSpPr>
        <p:spPr>
          <a:xfrm>
            <a:off x="2899307" y="2388177"/>
            <a:ext cx="460200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55708FA-FF39-7547-BBD7-1EAECA18D2CF}"/>
              </a:ext>
            </a:extLst>
          </p:cNvPr>
          <p:cNvSpPr/>
          <p:nvPr/>
        </p:nvSpPr>
        <p:spPr>
          <a:xfrm>
            <a:off x="2963704" y="4339822"/>
            <a:ext cx="460200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9F4E93-93E9-9D4F-8FE2-36F8A6EBBD63}"/>
              </a:ext>
            </a:extLst>
          </p:cNvPr>
          <p:cNvSpPr txBox="1"/>
          <p:nvPr/>
        </p:nvSpPr>
        <p:spPr>
          <a:xfrm>
            <a:off x="-138669" y="5544379"/>
            <a:ext cx="744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more            than          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4114478" y="494764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9" y="5452952"/>
            <a:ext cx="667903" cy="6433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54" y="5568780"/>
            <a:ext cx="607112" cy="4744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3" y="4933422"/>
            <a:ext cx="607112" cy="474419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6003876" y="491930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4116431" y="555419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6059060" y="5563747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1" grpId="0" animBg="1"/>
      <p:bldP spid="51" grpId="1" animBg="1"/>
      <p:bldP spid="52" grpId="0" animBg="1"/>
      <p:bldP spid="52" grpId="1" animBg="1"/>
      <p:bldP spid="53" grpId="0"/>
      <p:bldP spid="56" grpId="0" animBg="1"/>
      <p:bldP spid="56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.6|7.3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1|3|4.6|2.2|2.9|2.6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5.5|5.1|5.9|3.9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4|7.8|4.6|6.6|5.5|11.9|1.8|10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2.5|3|8.9|9.1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|25|12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ee99ee9-287b-4f9a-957c-ba5ae7375c9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AC1A5E-89DE-4FCA-AD46-0148B8644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240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Have a go at question 2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225</cp:revision>
  <dcterms:created xsi:type="dcterms:W3CDTF">2019-07-05T11:02:13Z</dcterms:created>
  <dcterms:modified xsi:type="dcterms:W3CDTF">2021-01-28T10:47:36Z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