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57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56" autoAdjust="0"/>
    <p:restoredTop sz="94660"/>
  </p:normalViewPr>
  <p:slideViewPr>
    <p:cSldViewPr>
      <p:cViewPr varScale="1">
        <p:scale>
          <a:sx n="83" d="100"/>
          <a:sy n="83" d="100"/>
        </p:scale>
        <p:origin x="-18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92DCE-08E3-450E-BB0E-885247567E53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111290-0474-48E7-BD07-5295561CA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11290-0474-48E7-BD07-5295561CA9F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39E4-812E-4D2A-8627-12A5C4FCDCAE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FAA1-4DB7-45E8-928B-785F6380F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39E4-812E-4D2A-8627-12A5C4FCDCAE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FAA1-4DB7-45E8-928B-785F6380F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39E4-812E-4D2A-8627-12A5C4FCDCAE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FAA1-4DB7-45E8-928B-785F6380F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39E4-812E-4D2A-8627-12A5C4FCDCAE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FAA1-4DB7-45E8-928B-785F6380F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39E4-812E-4D2A-8627-12A5C4FCDCAE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FAA1-4DB7-45E8-928B-785F6380F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39E4-812E-4D2A-8627-12A5C4FCDCAE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FAA1-4DB7-45E8-928B-785F6380F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39E4-812E-4D2A-8627-12A5C4FCDCAE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FAA1-4DB7-45E8-928B-785F6380F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39E4-812E-4D2A-8627-12A5C4FCDCAE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FAA1-4DB7-45E8-928B-785F6380F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39E4-812E-4D2A-8627-12A5C4FCDCAE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FAA1-4DB7-45E8-928B-785F6380F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39E4-812E-4D2A-8627-12A5C4FCDCAE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FAA1-4DB7-45E8-928B-785F6380F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39E4-812E-4D2A-8627-12A5C4FCDCAE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FAA1-4DB7-45E8-928B-785F6380F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539E4-812E-4D2A-8627-12A5C4FCDCAE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9FAA1-4DB7-45E8-928B-785F6380F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44000" cy="830997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What I’m learning in Science today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836712"/>
          <a:ext cx="9144000" cy="1801051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481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GB" sz="2200" b="1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:  </a:t>
                      </a:r>
                      <a:r>
                        <a:rPr lang="en-GB" sz="2200" b="1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Wednesday</a:t>
                      </a:r>
                      <a:r>
                        <a:rPr lang="en-GB" sz="2200" b="1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27</a:t>
                      </a:r>
                      <a:r>
                        <a:rPr lang="en-GB" sz="2200" b="1" baseline="300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2200" b="1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200" b="1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January 2021                                                              </a:t>
                      </a:r>
                      <a:endParaRPr lang="en-GB" sz="2200" b="1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8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u="sng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200" b="1" u="sng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:  </a:t>
                      </a:r>
                      <a:endParaRPr lang="en-GB" sz="2200" b="1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r>
                        <a:rPr lang="en-GB" sz="2200" b="1" i="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*</a:t>
                      </a:r>
                      <a:r>
                        <a:rPr lang="en-GB" sz="2200" b="1" i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GB" sz="2200" b="1" i="0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can explain how ‘boiling’ and ‘melting’ points affect solids, liquids and gases.</a:t>
                      </a:r>
                      <a:endParaRPr lang="en-US" altLang="en-US" sz="2200" b="1" dirty="0" smtClean="0">
                        <a:latin typeface="Comic Sans MS" pitchFamily="66" charset="0"/>
                        <a:cs typeface="Sassoon Infant Rg" panose="02000503030000020003" pitchFamily="50" charset="0"/>
                        <a:sym typeface="Sassoon Infant Rg" panose="02000503030000020003" pitchFamily="50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1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*</a:t>
                      </a:r>
                      <a:r>
                        <a:rPr lang="en-GB" sz="2200" b="1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I know</a:t>
                      </a:r>
                      <a:r>
                        <a:rPr lang="en-GB" sz="2200" b="1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the ‘boiling point’ and ‘melting point’ temperatures.</a:t>
                      </a:r>
                      <a:endParaRPr lang="en-US" altLang="en-US" sz="2200" b="1" dirty="0" smtClean="0">
                        <a:latin typeface="Comic Sans MS" pitchFamily="66" charset="0"/>
                        <a:cs typeface="Sassoon Infant Rg" panose="02000503030000020003" pitchFamily="50" charset="0"/>
                        <a:sym typeface="Sassoon Infant Rg" panose="02000503030000020003" pitchFamily="50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Pin by Mike Astuccio on NextGen Science | Matter science, Science anchor  charts, Matter anchor ch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140968"/>
            <a:ext cx="3096344" cy="2312701"/>
          </a:xfrm>
          <a:prstGeom prst="rect">
            <a:avLst/>
          </a:prstGeom>
          <a:noFill/>
        </p:spPr>
      </p:pic>
      <p:pic>
        <p:nvPicPr>
          <p:cNvPr id="2" name="Picture 2" descr="Learning by Questio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2708920"/>
            <a:ext cx="5145088" cy="38588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0"/>
            <a:ext cx="9036496" cy="31393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FF0000"/>
                </a:solidFill>
              </a:rPr>
              <a:t>Last week, we learned about how the three states of matter can change from one state to another.</a:t>
            </a:r>
          </a:p>
          <a:p>
            <a:pPr algn="ctr"/>
            <a:endParaRPr lang="en-GB" sz="3600" dirty="0" smtClean="0">
              <a:solidFill>
                <a:srgbClr val="FF0000"/>
              </a:solidFill>
            </a:endParaRPr>
          </a:p>
          <a:p>
            <a:pPr algn="ctr"/>
            <a:r>
              <a:rPr lang="en-GB" sz="3600" dirty="0" smtClean="0">
                <a:solidFill>
                  <a:srgbClr val="FF0000"/>
                </a:solidFill>
              </a:rPr>
              <a:t>What do these scientific words mean?</a:t>
            </a:r>
            <a:endParaRPr lang="en-GB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3068960"/>
            <a:ext cx="22962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expand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91057" y="3140968"/>
            <a:ext cx="25529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contract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99592" y="4725144"/>
            <a:ext cx="2375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melting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934670"/>
            <a:ext cx="21387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boiling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32040" y="4725144"/>
            <a:ext cx="34529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condensing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35191" y="5934670"/>
            <a:ext cx="36088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evaporating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03848" y="3573016"/>
            <a:ext cx="24785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freezing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88640"/>
            <a:ext cx="8735558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Today, we are going to be learning about what happens when the three states ‘</a:t>
            </a:r>
            <a:r>
              <a:rPr lang="en-U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boil’ </a:t>
            </a:r>
            <a:r>
              <a:rPr lang="en-U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and ‘</a:t>
            </a:r>
            <a:r>
              <a:rPr lang="en-U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melt</a:t>
            </a:r>
            <a:r>
              <a:rPr lang="en-U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’.</a:t>
            </a:r>
          </a:p>
          <a:p>
            <a:pPr algn="ctr"/>
            <a:endParaRPr lang="en-GB" sz="48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GB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We are </a:t>
            </a:r>
            <a:r>
              <a:rPr lang="en-GB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also going to learn at what temperature materials ‘</a:t>
            </a:r>
            <a:r>
              <a:rPr lang="en-GB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boil</a:t>
            </a:r>
            <a:r>
              <a:rPr lang="en-GB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’ and ‘</a:t>
            </a:r>
            <a:r>
              <a:rPr lang="en-GB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melt</a:t>
            </a:r>
            <a:r>
              <a:rPr lang="en-GB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’ at.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Watch the links below. </a:t>
            </a:r>
          </a:p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Link 1 is a live lesson. </a:t>
            </a:r>
          </a:p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L</a:t>
            </a:r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ink 2 is a quiz to test your understanding afterwards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844824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Link 1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https://classroom.thenational.academy/lessons/what-are-melting-points-and-boiling-points-6djp8r?step=2&amp;activity=video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140968"/>
            <a:ext cx="8964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Link 2</a:t>
            </a:r>
            <a:r>
              <a:rPr lang="en-GB" b="1" u="sng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GB" b="1" u="sng" dirty="0" smtClean="0">
                <a:solidFill>
                  <a:srgbClr val="FF0000"/>
                </a:solidFill>
              </a:rPr>
              <a:t>https://classroom.thenational.academy/lessons/what-are-melting-points-and-boiling-points-6djp8r?step=4&amp;activity=exit_quiz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620688"/>
            <a:ext cx="873555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40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Boling and Melting points</a:t>
            </a:r>
            <a:endParaRPr lang="en-US" sz="40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873555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GB" sz="40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Tuesday </a:t>
            </a:r>
            <a:r>
              <a:rPr lang="en-GB" sz="40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26</a:t>
            </a:r>
            <a:r>
              <a:rPr lang="en-GB" sz="4000" b="1" u="sng" cap="none" spc="0" baseline="30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</a:t>
            </a:r>
            <a:r>
              <a:rPr lang="en-GB" sz="40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January 2021</a:t>
            </a:r>
            <a:endParaRPr lang="en-US" sz="40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412776"/>
            <a:ext cx="87849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In your Science book, can you explain what you’ve learned about ‘boiling’ and ‘melting’, at what temperatures this happens at, and how it affects substances.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488668"/>
            <a:ext cx="45568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https://www.bbc.co.uk/bitesize/clips/zrmqxnb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5373216"/>
            <a:ext cx="73277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OTHER VIDEO TO WATCH</a:t>
            </a:r>
            <a:endParaRPr lang="en-US" sz="5400" b="1" u="sng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204</Words>
  <Application>Microsoft Office PowerPoint</Application>
  <PresentationFormat>On-screen Show (4:3)</PresentationFormat>
  <Paragraphs>31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Gareth Hughes</dc:creator>
  <cp:lastModifiedBy>Gareth Hughes</cp:lastModifiedBy>
  <cp:revision>12</cp:revision>
  <dcterms:created xsi:type="dcterms:W3CDTF">2021-01-09T11:59:47Z</dcterms:created>
  <dcterms:modified xsi:type="dcterms:W3CDTF">2021-01-25T09:32:13Z</dcterms:modified>
</cp:coreProperties>
</file>