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56"/>
  </p:notesMasterIdLst>
  <p:sldIdLst>
    <p:sldId id="309" r:id="rId2"/>
    <p:sldId id="265" r:id="rId3"/>
    <p:sldId id="293" r:id="rId4"/>
    <p:sldId id="256" r:id="rId5"/>
    <p:sldId id="258" r:id="rId6"/>
    <p:sldId id="307" r:id="rId7"/>
    <p:sldId id="308" r:id="rId8"/>
    <p:sldId id="310" r:id="rId9"/>
    <p:sldId id="311" r:id="rId10"/>
    <p:sldId id="314" r:id="rId11"/>
    <p:sldId id="318" r:id="rId12"/>
    <p:sldId id="315" r:id="rId13"/>
    <p:sldId id="316" r:id="rId14"/>
    <p:sldId id="313" r:id="rId15"/>
    <p:sldId id="317" r:id="rId16"/>
    <p:sldId id="264" r:id="rId17"/>
    <p:sldId id="270" r:id="rId18"/>
    <p:sldId id="263" r:id="rId19"/>
    <p:sldId id="262" r:id="rId20"/>
    <p:sldId id="266" r:id="rId21"/>
    <p:sldId id="294" r:id="rId22"/>
    <p:sldId id="298" r:id="rId23"/>
    <p:sldId id="299" r:id="rId24"/>
    <p:sldId id="301" r:id="rId25"/>
    <p:sldId id="302" r:id="rId26"/>
    <p:sldId id="303" r:id="rId27"/>
    <p:sldId id="305" r:id="rId28"/>
    <p:sldId id="306" r:id="rId29"/>
    <p:sldId id="295" r:id="rId30"/>
    <p:sldId id="297" r:id="rId31"/>
    <p:sldId id="267" r:id="rId32"/>
    <p:sldId id="268" r:id="rId33"/>
    <p:sldId id="269" r:id="rId34"/>
    <p:sldId id="284" r:id="rId35"/>
    <p:sldId id="288" r:id="rId36"/>
    <p:sldId id="287" r:id="rId37"/>
    <p:sldId id="289" r:id="rId38"/>
    <p:sldId id="290" r:id="rId39"/>
    <p:sldId id="291" r:id="rId40"/>
    <p:sldId id="331" r:id="rId41"/>
    <p:sldId id="330" r:id="rId42"/>
    <p:sldId id="329" r:id="rId43"/>
    <p:sldId id="328" r:id="rId44"/>
    <p:sldId id="327" r:id="rId45"/>
    <p:sldId id="326" r:id="rId46"/>
    <p:sldId id="325" r:id="rId47"/>
    <p:sldId id="324" r:id="rId48"/>
    <p:sldId id="323" r:id="rId49"/>
    <p:sldId id="322" r:id="rId50"/>
    <p:sldId id="321" r:id="rId51"/>
    <p:sldId id="320" r:id="rId52"/>
    <p:sldId id="319" r:id="rId53"/>
    <p:sldId id="292" r:id="rId54"/>
    <p:sldId id="312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 autoAdjust="0"/>
    <p:restoredTop sz="94660"/>
  </p:normalViewPr>
  <p:slideViewPr>
    <p:cSldViewPr>
      <p:cViewPr varScale="1">
        <p:scale>
          <a:sx n="83" d="100"/>
          <a:sy n="83" d="100"/>
        </p:scale>
        <p:origin x="-1526" y="-115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646DD-A9C7-4DC7-9EE5-439E332FB42E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47B32-3389-4DDE-87AF-1997C6550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7B32-3389-4DDE-87AF-1997C655070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1748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7B32-3389-4DDE-87AF-1997C655070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069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7B32-3389-4DDE-87AF-1997C655070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5677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28F6-6DEA-4EB2-86E4-7EBFC2FAE72F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328F6-6DEA-4EB2-86E4-7EBFC2FAE72F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696FF-E1D6-48EA-9BFE-E1CCDBB6D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1" y="13784"/>
            <a:ext cx="9163329" cy="68442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6180892"/>
            <a:ext cx="9110286" cy="6771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Class research about the life of Captain Tom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486" y="5661248"/>
            <a:ext cx="9144000" cy="6771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Ollie has been gathering his own research.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4052"/>
            <a:ext cx="9184973" cy="56653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56494" y="44624"/>
            <a:ext cx="3387506" cy="350865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Ollie tried hard to convert his mixed numbers into improper fractions today in </a:t>
            </a:r>
            <a:r>
              <a:rPr lang="en-US" sz="37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3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560192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279" y="5229200"/>
            <a:ext cx="9110721" cy="1261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Ollie read his text about Captain Scott before locating the answers.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988379" y="-1986142"/>
            <a:ext cx="5157193" cy="912947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04048" y="0"/>
            <a:ext cx="4107585" cy="53553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Amy has shown in written and diagram form what she understands about the melting point (ice to water) and the boiling point (water to gas).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924425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192"/>
            <a:ext cx="9144000" cy="12618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Nelly scored 100% on her </a:t>
            </a:r>
            <a:r>
              <a:rPr lang="en-US" sz="3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calculations today.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954947"/>
            <a:ext cx="7884368" cy="588894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660232" y="14192"/>
            <a:ext cx="2483768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Amy’s comprehension answers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39696" y="14192"/>
            <a:ext cx="4004304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 scored 100% on his </a:t>
            </a:r>
            <a:r>
              <a:rPr lang="en-US" sz="3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calculations today.</a:t>
            </a:r>
            <a:endParaRPr lang="en-US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80112" y="14192"/>
            <a:ext cx="3563888" cy="36317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scored 100% on her </a:t>
            </a:r>
            <a:r>
              <a:rPr lang="en-US" sz="4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4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calculations today.</a:t>
            </a:r>
            <a:endParaRPr lang="en-US" sz="4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48065" y="0"/>
            <a:ext cx="4111824" cy="27853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Heidi scored 100% on her multiplying and dividing by 10, 100 and 1,000 calculations today.</a:t>
            </a:r>
            <a:endParaRPr lang="en-US" sz="3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24448" y="29662"/>
            <a:ext cx="4083855" cy="276998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Heidi’s Topic front cover design</a:t>
            </a:r>
            <a:endParaRPr lang="en-US" sz="5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4LgccgNRwkKAb_wO9kL4HbBhff22sdgYBD8-Zxj2xJNaJo9reT3sEkBJa75BKZFA1HLaR2kuJtA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attachments.office.net/owa/hughes.g%40myddle.shropshire.sch.uk/service.svc/s/GetAttachmentThumbnail?id=AAMkAGE2YTFhZDQ2LTEyMGItNGNlMC1hY2ZmLWJjZDE3MmJmYjQyYgBGAAAAAAD4HmlURsSOQauM0b%2Bu8LwwBwBa6rqxQMlbTp6UUP8q1IqdAAAAAAEMAABa6rqxQMlbTp6UUP8q1IqdAANIsa%2B3AAABEgAQANyiXQAEkN9KlB8q1UkNApc%3D&amp;thumbnailType=2&amp;token=eyJhbGciOiJSUzI1NiIsImtpZCI6IjMwODE3OUNFNUY0QjUyRTc4QjJEQjg5NjZCQUY0RUNDMzcyN0FFRUUiLCJ0eXAiOiJKV1QiLCJ4NXQiOiJNSUY1emw5TFV1ZUxMYmlXYTY5T3pEY25ydTQifQ.eyJvcmlnaW4iOiJodHRwczovL291dGxvb2sub2ZmaWNlLmNvbSIsInVjIjoiNmFkY2NjZmUyMjVlNDQ3MzgwOWM2NjQzNzg5ZDg0MGYiLCJzaWduaW5fc3RhdGUiOiJbXCJrbXNpXCJdIiwidmVyIjoiRXhjaGFuZ2UuQ2FsbGJhY2suVjEiLCJhcHBjdHhzZW5kZXIiOiJPd2FEb3dubG9hZEBiMzE0M2I4NS1kYTYzLTRmYzItOTdmZi1hODY2MDdlNGI1MzQiLCJpc3NyaW5nIjoiV1ciLCJhcHBjdHgiOiJ7XCJtc2V4Y2hwcm90XCI6XCJvd2FcIixcInB1aWRcIjpcIjExNTM3NjU5MzIyNjgwNzE2ODZcIixcInNjb3BlXCI6XCJPd2FEb3dubG9hZFwiLFwib2lkXCI6XCJjZWQzNGY5YS04M2UwLTQ2NzItOTE0NC1iMTYwMGYyMDk2MDhcIixcInByaW1hcnlzaWRcIjpcIlMtMS01LTIxLTg0MjMwMTI5OC05MDg5NjIzMjUtMzMzMzI0NjcxNS00NjM2ODg0XCJ9IiwibmJmIjoxNjA5ODc3ODcwLCJleHAiOjE2MDk4Nzg0NzAsImlzcyI6IjAwMDAwMDAyLTAwMDAtMGZmMS1jZTAwLTAwMDAwMDAwMDAwMEBiMzE0M2I4NS1kYTYzLTRmYzItOTdmZi1hODY2MDdlNGI1MzQiLCJhdWQiOiIwMDAwMDAwMi0wMDAwLTBmZjEtY2UwMC0wMDAwMDAwMDAwMDAvYXR0YWNobWVudHMub2ZmaWNlLm5ldEBiMzE0M2I4NS1kYTYzLTRmYzItOTdmZi1hODY2MDdlNGI1MzQiLCJoYXBwIjoib3dhIn0.QEhTFTGOrDMiyTUh-AWkWBMF_tzwyR3fuxL0LBWz5lmqSQQCJuHHvQ6lunRx-ok68Ry9Un7asJMDaIgDeLbagi4U7Sso-l0gi6Kz4fpyV95tXkJZYGbM1bC0NhPJrb_-NAjP_uxVfTsRIj1MxMG4yKlkZHoBT1vR9vPAjiSZoh28i5Dn15seFz1afAod8ZxL71qOstOh4iXpmfK7fNQddC9nBmV9_iW3aL6MQAg97ZB7J0fpSg5_U0QVldszCx_WDlztkOW3NjuSVDBidFPS6nEdEW5wih-89tYpWs2wW-fK6bvCzA2cZ240eeA0UwLafW_cIkq6vSn60uPrlGwI8Q&amp;X-OWA-CANARY=LwzwLD1N0UabXfVDIXOU3xCLaAS3sdgYkmPdw_iIrpAoKLFIB53YQ4KGcMIAqentNvwY8J3px-8.&amp;owa=outlook.office.com&amp;scriptVer=20201228001.03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789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71151" y="2908643"/>
            <a:ext cx="4272849" cy="39703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Lilly has been gathering and organizing her notes about Captain Tom Moore.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24448" y="29662"/>
            <a:ext cx="4083855" cy="276998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Dylan</a:t>
            </a:r>
            <a:r>
              <a:rPr lang="en-US" sz="5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Topic front cover design</a:t>
            </a:r>
            <a:endParaRPr lang="en-US" sz="5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54096" y="29662"/>
            <a:ext cx="2254207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</a:t>
            </a:r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Topic front cover design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9662"/>
            <a:ext cx="9108303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</a:t>
            </a:r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Topic front cover design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52120" y="29662"/>
            <a:ext cx="3456183" cy="34163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Ollie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Topic front cover design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662"/>
            <a:ext cx="9108303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Nelly</a:t>
            </a:r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Topic front cover design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48064" y="29662"/>
            <a:ext cx="3960239" cy="276998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Rhys</a:t>
            </a:r>
            <a:r>
              <a:rPr lang="en-US" sz="5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 Topic front cover design</a:t>
            </a:r>
            <a:endParaRPr lang="en-US" sz="5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9662"/>
            <a:ext cx="9108304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 gathered his notes well today.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" y="654350"/>
            <a:ext cx="9091256" cy="6267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Captain Tom Moore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Early Life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Born 30</a:t>
            </a:r>
            <a:r>
              <a:rPr lang="en-NZ" sz="9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April 1920 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Born in the town of Keighley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Father is Wilfred Moore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Born into a building family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Mother is a head teacher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School/ college info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first school was a  Keighley grammar school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college he trained as a civil engineer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went to </a:t>
            </a:r>
            <a:r>
              <a:rPr lang="en-NZ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Cranfeild</a:t>
            </a: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NZ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has an </a:t>
            </a:r>
            <a:r>
              <a:rPr lang="en-NZ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honoury</a:t>
            </a: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degree of a doctor at </a:t>
            </a:r>
            <a:r>
              <a:rPr lang="en-NZ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Cranfeild</a:t>
            </a: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NZ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mother was called Pamela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Achievements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has received the rarest blue peter badge (the gold badge)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has received knighthood from the queen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has got three war badges ( defence badge, Burma star and the war medal and the star medal)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Army life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was in the second world war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was in the Burma campaign battle of </a:t>
            </a:r>
            <a:r>
              <a:rPr lang="en-NZ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Ramree</a:t>
            </a: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island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was in the regiment Royal corps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was in the Duke of wellington regiment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 was a British army officer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first wife was called Billie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children are called Hannah and Lucy  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used to race motorcycles against others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late wife was called Pamela in 1968 who passed away in 1968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the moment he lives in Marston </a:t>
            </a:r>
            <a:r>
              <a:rPr lang="en-NZ" sz="9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Moretaine</a:t>
            </a: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Bedfordshire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raised over 32 million pounds by completing 100 laps right before his 100</a:t>
            </a:r>
            <a:r>
              <a:rPr lang="en-NZ" sz="9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birthday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enjoys spending time outside.           </a:t>
            </a:r>
            <a:endParaRPr lang="en-GB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en-NZ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9662"/>
            <a:ext cx="9108303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Katie gathered her notes about Captain Tom.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5697" y="1003475"/>
            <a:ext cx="9144000" cy="585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44008" y="29662"/>
            <a:ext cx="4464295" cy="63401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Katie worked hard on calculating the missing number in the % problem.</a:t>
            </a:r>
            <a:endParaRPr lang="en-US" sz="5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1142658" y="1172319"/>
            <a:ext cx="6828338" cy="454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20072" y="29662"/>
            <a:ext cx="3888231" cy="424731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Lucy has shown her understanding of boiling and melting points of water.</a:t>
            </a:r>
            <a:endParaRPr lang="en-US" sz="4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0410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56176" y="0"/>
            <a:ext cx="2987824" cy="45243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Alex has used writing and diagrams to show his understanding of boiling and melting points in Science.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4879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4666516"/>
            <a:ext cx="2699792" cy="2182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1519" y="4192"/>
            <a:ext cx="512978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085184"/>
            <a:ext cx="3990060" cy="17728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460" y="31335"/>
            <a:ext cx="3990059" cy="40626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Lucy has been solving the tricky % calculations and problems in </a:t>
            </a:r>
            <a:r>
              <a:rPr lang="en-US" sz="43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4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4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4208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1852"/>
            <a:ext cx="9144001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Lucy has researched well about the life of Captain Tom.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0388" y="1263551"/>
            <a:ext cx="6883222" cy="559444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053059" y="-7818"/>
            <a:ext cx="5076056" cy="15081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Rhys is BANANAMAN!</a:t>
            </a:r>
            <a:endParaRPr lang="en-US" sz="4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721"/>
            <a:ext cx="3923928" cy="696153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662"/>
            <a:ext cx="9108303" cy="11387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Rhys has researched a lot of information about Captain Tom.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491" y="1184560"/>
            <a:ext cx="9160794" cy="555680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Rhys has worked incredibly hard today to solve these calculations / problems using %.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23" y="1340768"/>
            <a:ext cx="4614196" cy="4939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8331" y="1340768"/>
            <a:ext cx="4364284" cy="503960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399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Isla took the Science quiz and scored 5/5.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542" y="692696"/>
            <a:ext cx="9144000" cy="517198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0464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1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 worked really hard in his maths, showing great workings out in his books to help him.</a:t>
            </a:r>
            <a:endParaRPr lang="en-US" sz="31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07123"/>
            <a:ext cx="3779912" cy="48471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1180208"/>
            <a:ext cx="3083286" cy="3777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64140" y="3068960"/>
            <a:ext cx="3479860" cy="378534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Nelly has focused on her Science today.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695076"/>
            <a:ext cx="5976664" cy="617688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Nelly gathered her research of Captain Tom very well.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4239541" cy="3528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8777" y="620688"/>
            <a:ext cx="4862478" cy="631123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0072" y="0"/>
            <a:ext cx="3923928" cy="45243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Dylan observed the online Science lesson and then showed his understanding of melting points and boiling points of water.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 descr="thumbnail_image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956078" y="0"/>
            <a:ext cx="3130769" cy="34163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Holly H found these % a challenge today but showed great determination.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595607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_imag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264323" y="-1021677"/>
            <a:ext cx="6615354" cy="9144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Dylan organised his research of Captain Tom Moore very clearly in preparation for his biography.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_imag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4020"/>
            <a:ext cx="4427984" cy="5903979"/>
          </a:xfrm>
          <a:prstGeom prst="rect">
            <a:avLst/>
          </a:prstGeom>
        </p:spPr>
      </p:pic>
      <p:pic>
        <p:nvPicPr>
          <p:cNvPr id="5" name="Picture 4" descr="thumbnail_image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2040" y="908720"/>
            <a:ext cx="4461960" cy="59492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Dylan converted his mixed fractions into improper fractions using great knowledge of his times tables.</a:t>
            </a:r>
            <a:endParaRPr lang="en-US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0072" y="0"/>
            <a:ext cx="3923928" cy="39703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 has researched well here to gather all of the information that he could about Captain Tom Moore.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 descr="thumbnail_IMG_76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760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_IMG_76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908720"/>
            <a:ext cx="3839145" cy="5949280"/>
          </a:xfrm>
          <a:prstGeom prst="rect">
            <a:avLst/>
          </a:prstGeom>
        </p:spPr>
      </p:pic>
      <p:pic>
        <p:nvPicPr>
          <p:cNvPr id="4" name="Picture 3" descr="thumbnail_IMG_76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5" y="918922"/>
            <a:ext cx="5076056" cy="59390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Sam worked well to convert these mixed numbers into improper fractions.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20272" y="29662"/>
            <a:ext cx="2088031" cy="34163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 think this is an accident waiting to happen!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8" name="Picture 4" descr="Illinois toddler trips and falls face-first into puddle | Daily Mail Onl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8045" y="3573016"/>
            <a:ext cx="4315956" cy="2592288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9601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9662"/>
            <a:ext cx="9108303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new challenge for Isla –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in the dark!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052737"/>
            <a:ext cx="4726409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1" y="1045692"/>
            <a:ext cx="4211960" cy="581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200871" y="-1085130"/>
            <a:ext cx="6742257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29662"/>
            <a:ext cx="9108303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That’s it Isla – the lights are switched on now for your Captain Tom research.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80207" y="-396638"/>
            <a:ext cx="6875067" cy="7668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29662"/>
            <a:ext cx="9108303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Now back to Science in the dark!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48064" y="29662"/>
            <a:ext cx="3960239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Esme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continued her understanding of the three states in Science.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0353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660232" y="29662"/>
            <a:ext cx="2448071" cy="45243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Esme</a:t>
            </a:r>
            <a:r>
              <a:rPr lang="en-GB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did some great research and Captain Tom and organised it well.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65795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81476" y="0"/>
            <a:ext cx="4930158" cy="24314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Isla used this website to help her to research the facts about the life of Captain Tom Moore.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81475" cy="675322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08303" cy="17543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Esme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read her text about Captain Scott to earn more about his exploring. Well answered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Esme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56" y="1844824"/>
            <a:ext cx="9162256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591"/>
            <a:ext cx="9144000" cy="607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29662"/>
            <a:ext cx="9108303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2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Esme</a:t>
            </a:r>
            <a:r>
              <a:rPr lang="en-GB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persevered with her maths despite finding it tricky.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524000" y="-762000"/>
            <a:ext cx="6096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29662"/>
            <a:ext cx="9108303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Collins researched some of the main facts of Captain Tom’s life.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15922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64088" y="0"/>
            <a:ext cx="3779912" cy="493981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4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Collins calculated the missing numbers in these % problems today.</a:t>
            </a:r>
            <a:endParaRPr lang="en-US" sz="45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571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6228184" cy="28623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Alex used great jottings and workings out in his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to help him to convert mixed numbers into improper fractions.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2433" y="3573016"/>
            <a:ext cx="2821567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94000"/>
            <a:ext cx="5220072" cy="38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6935" y="0"/>
            <a:ext cx="2797066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08104" y="0"/>
            <a:ext cx="3603529" cy="30469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Amy has used her own layout to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organise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her research about the life of Captain Tom Moore.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32" y="0"/>
            <a:ext cx="5367319" cy="69386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20072" y="0"/>
            <a:ext cx="3891561" cy="36009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Amy needed to think really hard to be able to solve these tricky % calculations today.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525" y="0"/>
            <a:ext cx="511186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21840" y="0"/>
            <a:ext cx="3489793" cy="24314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Nelly needed to be fully focused in her </a:t>
            </a:r>
            <a:r>
              <a:rPr lang="en-US" sz="3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today.</a:t>
            </a:r>
            <a:endParaRPr lang="en-US" sz="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62184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6762" y="3068960"/>
            <a:ext cx="3417238" cy="38082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11960" y="0"/>
            <a:ext cx="4899673" cy="22621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Ollie has found the time to make an </a:t>
            </a:r>
            <a:r>
              <a:rPr lang="en-US" sz="47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omelette</a:t>
            </a:r>
            <a:r>
              <a:rPr lang="en-US" sz="4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today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49" y="0"/>
            <a:ext cx="4058152" cy="689458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762</Words>
  <Application>Microsoft Office PowerPoint</Application>
  <PresentationFormat>On-screen Show (4:3)</PresentationFormat>
  <Paragraphs>91</Paragraphs>
  <Slides>54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Gareth Hughes</dc:creator>
  <cp:lastModifiedBy>Gareth Hughes</cp:lastModifiedBy>
  <cp:revision>54</cp:revision>
  <dcterms:created xsi:type="dcterms:W3CDTF">2021-01-05T18:39:30Z</dcterms:created>
  <dcterms:modified xsi:type="dcterms:W3CDTF">2021-01-27T19:58:39Z</dcterms:modified>
</cp:coreProperties>
</file>