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9" r:id="rId2"/>
    <p:sldId id="265" r:id="rId3"/>
    <p:sldId id="256" r:id="rId4"/>
    <p:sldId id="258" r:id="rId5"/>
    <p:sldId id="264" r:id="rId6"/>
    <p:sldId id="263" r:id="rId7"/>
    <p:sldId id="262" r:id="rId8"/>
    <p:sldId id="261"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930" y="-4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5328F6-6DEA-4EB2-86E4-7EBFC2FAE72F}"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5328F6-6DEA-4EB2-86E4-7EBFC2FAE72F}"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5328F6-6DEA-4EB2-86E4-7EBFC2FAE72F}"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328F6-6DEA-4EB2-86E4-7EBFC2FAE72F}" type="datetimeFigureOut">
              <a:rPr lang="en-US" smtClean="0"/>
              <a:pPr/>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5328F6-6DEA-4EB2-86E4-7EBFC2FAE72F}"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5328F6-6DEA-4EB2-86E4-7EBFC2FAE72F}" type="datetimeFigureOut">
              <a:rPr lang="en-US" smtClean="0"/>
              <a:pPr/>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328F6-6DEA-4EB2-86E4-7EBFC2FAE72F}"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8696FF-E1D6-48EA-9BFE-E1CCDBB6D5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328F6-6DEA-4EB2-86E4-7EBFC2FAE72F}" type="datetimeFigureOut">
              <a:rPr lang="en-US" smtClean="0"/>
              <a:pPr/>
              <a:t>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8696FF-E1D6-48EA-9BFE-E1CCDBB6D5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123111"/>
            <a:ext cx="9144000" cy="6832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Rooted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dirty="0">
                <a:latin typeface="Calibri" pitchFamily="34" charset="0"/>
                <a:ea typeface="Calibri" pitchFamily="34" charset="0"/>
                <a:cs typeface="Times New Roman" pitchFamily="18" charset="0"/>
              </a:rPr>
              <a:t> </a:t>
            </a:r>
            <a:r>
              <a:rPr lang="en-GB" sz="1600" dirty="0" smtClean="0">
                <a:latin typeface="Calibri" pitchFamily="34"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Two brightly coloured, feathery birds swung</a:t>
            </a:r>
            <a:r>
              <a:rPr kumimoji="0" lang="en-GB"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happily through the streaked sky. It was morning and everything was waking up after a long night’s sleep. This was why -after perching on a lone tree to rest- they nearly tumbled out of its branches.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tree yawned mercilessly. It had been a late night yesterday, watching the fireworks glitter and gleam above the far away city. He stretched his trunk</a:t>
            </a:r>
            <a:r>
              <a:rPr kumimoji="0" lang="en-GB"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nd regretfully watched as a couple of birds fell out of his boughs. All at once the tree noticed a truck parked on the dusty road that wound through his home.       </a:t>
            </a:r>
            <a:r>
              <a:rPr kumimoji="0" lang="en-GB"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Something was shuffling around behind it. Something tall. He leaned sideways to get a better view when the vehicle suddenly pulled away and he was left gawking at the most beautiful blossom tree he had ever seen.</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She shyly waved. Pulled a flower from her leaves. Kissed it. Blew it over the road, to him. Day turned to night, turned to day, turned to month, turned to year, as they loved each other- a long distance relationship you may say.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One evening when the two were enjoying the orange sunset, a couple of humans walked together and sat on a bench. Then the male pulled out a small box. The female looked taken aback, she said yes, and wrapped her arms around his they stayed like that for ages.</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The trees suddenly got an unquenchable urge to do the same but (as they were on the opposite side of the road to each other) their branches couldn’t quite reach. Two birds snuggled up together on the boughs and doing so a feather dislodged itself and fluttered into the sky.</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Years turned into decades as the trees struggled to reach each other their leafy fingers stretched out over the road but always to far away to reach. The human couple kept coming back to the warped, gnarled bench- like they did all those moons ago until eventually the man came alone, then not at all.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Morning came. A thick, swirling mist cloaked the air. The trees awoke to find their aged trunks tattooed with a large red cross. panic surged in realisation of what would happen. They would be cut down. Urgently they strained their branches. Roots cracked. Suddenly they were falling, falling arm in arm with each other, falling into the back of the lumberjack’s van.  </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0" y="6334780"/>
            <a:ext cx="9144000" cy="523220"/>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written her short story ‘Two Trees; this morning.</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4LgccgNRwkKAb_wO9kL4HbBhff22sdgYBD8-Zxj2xJNaJo9reT3sEkBJa75BKZFA1HLaR2kuJtA.&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previe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ttps://attachments.office.net/owa/hughes.g%40myddle.shropshire.sch.uk/service.svc/s/GetAttachmentThumbnail?id=AAMkAGE2YTFhZDQ2LTEyMGItNGNlMC1hY2ZmLWJjZDE3MmJmYjQyYgBGAAAAAAD4HmlURsSOQauM0b%2Bu8LwwBwBa6rqxQMlbTp6UUP8q1IqdAAAAAAEMAABa6rqxQMlbTp6UUP8q1IqdAANIsa%2B3AAABEgAQANyiXQAEkN9KlB8q1UkNApc%3D&amp;thumbnailType=2&amp;token=eyJhbGciOiJSUzI1NiIsImtpZCI6IjMwODE3OUNFNUY0QjUyRTc4QjJEQjg5NjZCQUY0RUNDMzcyN0FFRUUiLCJ0eXAiOiJKV1QiLCJ4NXQiOiJNSUY1emw5TFV1ZUxMYmlXYTY5T3pEY25ydTQifQ.eyJvcmlnaW4iOiJodHRwczovL291dGxvb2sub2ZmaWNlLmNvbSIsInVjIjoiNmFkY2NjZmUyMjVlNDQ3MzgwOWM2NjQzNzg5ZDg0MGYiLCJzaWduaW5fc3RhdGUiOiJbXCJrbXNpXCJdIiwidmVyIjoiRXhjaGFuZ2UuQ2FsbGJhY2suVjEiLCJhcHBjdHhzZW5kZXIiOiJPd2FEb3dubG9hZEBiMzE0M2I4NS1kYTYzLTRmYzItOTdmZi1hODY2MDdlNGI1MzQiLCJpc3NyaW5nIjoiV1ciLCJhcHBjdHgiOiJ7XCJtc2V4Y2hwcm90XCI6XCJvd2FcIixcInB1aWRcIjpcIjExNTM3NjU5MzIyNjgwNzE2ODZcIixcInNjb3BlXCI6XCJPd2FEb3dubG9hZFwiLFwib2lkXCI6XCJjZWQzNGY5YS04M2UwLTQ2NzItOTE0NC1iMTYwMGYyMDk2MDhcIixcInByaW1hcnlzaWRcIjpcIlMtMS01LTIxLTg0MjMwMTI5OC05MDg5NjIzMjUtMzMzMzI0NjcxNS00NjM2ODg0XCJ9IiwibmJmIjoxNjA5ODc3ODcwLCJleHAiOjE2MDk4Nzg0NzAsImlzcyI6IjAwMDAwMDAyLTAwMDAtMGZmMS1jZTAwLTAwMDAwMDAwMDAwMEBiMzE0M2I4NS1kYTYzLTRmYzItOTdmZi1hODY2MDdlNGI1MzQiLCJhdWQiOiIwMDAwMDAwMi0wMDAwLTBmZjEtY2UwMC0wMDAwMDAwMDAwMDAvYXR0YWNobWVudHMub2ZmaWNlLm5ldEBiMzE0M2I4NS1kYTYzLTRmYzItOTdmZi1hODY2MDdlNGI1MzQiLCJoYXBwIjoib3dhIn0.QEhTFTGOrDMiyTUh-AWkWBMF_tzwyR3fuxL0LBWz5lmqSQQCJuHHvQ6lunRx-ok68Ry9Un7asJMDaIgDeLbagi4U7Sso-l0gi6Kz4fpyV95tXkJZYGbM1bC0NhPJrb_-NAjP_uxVfTsRIj1MxMG4yKlkZHoBT1vR9vPAjiSZoh28i5Dn15seFz1afAod8ZxL71qOstOh4iXpmfK7fNQddC9nBmV9_iW3aL6MQAg97ZB7J0fpSg5_U0QVldszCx_WDlztkOW3NjuSVDBidFPS6nEdEW5wih-89tYpWs2wW-fK6bvCzA2cZ240eeA0UwLafW_cIkq6vSn60uPrlGwI8Q&amp;X-OWA-CANARY=LwzwLD1N0UabXfVDIXOU3xCLaAS3sdgYkmPdw_iIrpAoKLFIB53YQ4KGcMIAqentNvwY8J3px-8.&amp;owa=outlook.office.com&amp;scriptVer=20201228001.03&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2" cstate="print"/>
          <a:srcRect/>
          <a:stretch>
            <a:fillRect/>
          </a:stretch>
        </p:blipFill>
        <p:spPr bwMode="auto">
          <a:xfrm>
            <a:off x="0" y="0"/>
            <a:ext cx="7131676" cy="6858000"/>
          </a:xfrm>
          <a:prstGeom prst="rect">
            <a:avLst/>
          </a:prstGeom>
          <a:noFill/>
          <a:ln w="9525">
            <a:noFill/>
            <a:miter lim="800000"/>
            <a:headEnd/>
            <a:tailEnd/>
          </a:ln>
        </p:spPr>
      </p:pic>
      <p:sp>
        <p:nvSpPr>
          <p:cNvPr id="6" name="Rectangle 5"/>
          <p:cNvSpPr/>
          <p:nvPr/>
        </p:nvSpPr>
        <p:spPr>
          <a:xfrm>
            <a:off x="7164288" y="0"/>
            <a:ext cx="1979712" cy="2677656"/>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Holly H</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2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has written her short story ‘Two Trees; this morning.</a:t>
            </a:r>
            <a:endParaRPr lang="en-US" sz="2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1916832"/>
            <a:ext cx="9144000" cy="4941168"/>
          </a:xfrm>
          <a:prstGeom prst="rect">
            <a:avLst/>
          </a:prstGeom>
          <a:noFill/>
          <a:ln w="9525">
            <a:noFill/>
            <a:miter lim="800000"/>
            <a:headEnd/>
            <a:tailEnd/>
          </a:ln>
        </p:spPr>
      </p:pic>
      <p:sp>
        <p:nvSpPr>
          <p:cNvPr id="5" name="Rectangle 4"/>
          <p:cNvSpPr/>
          <p:nvPr/>
        </p:nvSpPr>
        <p:spPr>
          <a:xfrm>
            <a:off x="0" y="0"/>
            <a:ext cx="9144000" cy="1846659"/>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Amy has been testing the properties </a:t>
            </a:r>
          </a:p>
          <a:p>
            <a:pPr algn="ctr"/>
            <a:r>
              <a:rPr lang="en-US" sz="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of some of the objects in her house in her Science today.</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6255608" cy="6858000"/>
          </a:xfrm>
          <a:prstGeom prst="rect">
            <a:avLst/>
          </a:prstGeom>
          <a:noFill/>
          <a:ln w="9525">
            <a:noFill/>
            <a:miter lim="800000"/>
            <a:headEnd/>
            <a:tailEnd/>
          </a:ln>
        </p:spPr>
      </p:pic>
      <p:sp>
        <p:nvSpPr>
          <p:cNvPr id="3" name="Rectangle 2"/>
          <p:cNvSpPr/>
          <p:nvPr/>
        </p:nvSpPr>
        <p:spPr>
          <a:xfrm>
            <a:off x="6228184" y="0"/>
            <a:ext cx="2915816" cy="4185761"/>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8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Pugwash</a:t>
            </a:r>
            <a:r>
              <a:rPr lang="en-US" sz="3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been assisting Holly with her story writing this morning.</a:t>
            </a:r>
            <a:endParaRPr lang="en-US" sz="3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1"/>
            <a:ext cx="9144000" cy="6858001"/>
          </a:xfrm>
          <a:prstGeom prst="rect">
            <a:avLst/>
          </a:prstGeom>
          <a:noFill/>
          <a:ln w="9525">
            <a:noFill/>
            <a:miter lim="800000"/>
            <a:headEnd/>
            <a:tailEnd/>
          </a:ln>
        </p:spPr>
      </p:pic>
      <p:sp>
        <p:nvSpPr>
          <p:cNvPr id="3" name="Rectangle 2"/>
          <p:cNvSpPr/>
          <p:nvPr/>
        </p:nvSpPr>
        <p:spPr>
          <a:xfrm>
            <a:off x="4355976" y="0"/>
            <a:ext cx="4788024" cy="1477328"/>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 has written her short story ‘Two Trees; this morning.</a:t>
            </a:r>
            <a:endParaRPr lang="en-US" sz="3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rot="16200000">
            <a:off x="1142999" y="-1143000"/>
            <a:ext cx="6858002" cy="9144000"/>
          </a:xfrm>
          <a:prstGeom prst="rect">
            <a:avLst/>
          </a:prstGeom>
          <a:noFill/>
          <a:ln w="9525">
            <a:noFill/>
            <a:miter lim="800000"/>
            <a:headEnd/>
            <a:tailEnd/>
          </a:ln>
        </p:spPr>
      </p:pic>
      <p:sp>
        <p:nvSpPr>
          <p:cNvPr id="3" name="Rectangle 2"/>
          <p:cNvSpPr/>
          <p:nvPr/>
        </p:nvSpPr>
        <p:spPr>
          <a:xfrm>
            <a:off x="5076056" y="3861048"/>
            <a:ext cx="4067944" cy="2246769"/>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Zoe has been focusing on her understanding of decimals in </a:t>
            </a:r>
            <a:r>
              <a:rPr lang="en-US" sz="35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maths</a:t>
            </a:r>
            <a:r>
              <a:rPr lang="en-US" sz="35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3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0"/>
            <a:ext cx="4852358" cy="6858000"/>
          </a:xfrm>
          <a:prstGeom prst="rect">
            <a:avLst/>
          </a:prstGeom>
          <a:noFill/>
          <a:ln w="9525">
            <a:noFill/>
            <a:miter lim="800000"/>
            <a:headEnd/>
            <a:tailEnd/>
          </a:ln>
        </p:spPr>
      </p:pic>
      <p:sp>
        <p:nvSpPr>
          <p:cNvPr id="3" name="Rectangle 2"/>
          <p:cNvSpPr/>
          <p:nvPr/>
        </p:nvSpPr>
        <p:spPr>
          <a:xfrm>
            <a:off x="4860032" y="0"/>
            <a:ext cx="4283968" cy="4632037"/>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59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Ollie’s dog is either loving or hating the Frozen Planet topic!</a:t>
            </a:r>
            <a:endParaRPr lang="en-US" sz="59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zh-CN" b="0" i="0" u="none" strike="noStrike" cap="none" normalizeH="0" baseline="0" dirty="0" smtClean="0">
                <a:ln>
                  <a:noFill/>
                </a:ln>
                <a:solidFill>
                  <a:schemeClr val="tx1"/>
                </a:solidFill>
                <a:effectLst/>
                <a:latin typeface="Calibri" pitchFamily="34" charset="0"/>
                <a:ea typeface="SimSun" pitchFamily="2" charset="-122"/>
                <a:cs typeface="Times New Roman" pitchFamily="18" charset="0"/>
              </a:rPr>
              <a:t>On a sunny day, there was an oak tree who had woken up. When he stretched his arms and yawned, he saw that there was a tree-planting truck. As soon as he saw the tree his heart skipped a beat. It was the most beautiful female tree he had ever seen. She sent him a kiss on the flower by the breeze. As they looked in to the sunset they saw a couple hug and they were sad because they longed to hug. After that each year they grew taller. After many years they could nearly touch. 5 years later he awoke and saw that she had a red cross on her and him too. They knew that they were going to be cut down so they stretched and stretched until their roots snapped and then they could finally hug.</a:t>
            </a:r>
            <a:endParaRPr kumimoji="0" lang="en-GB" altLang="zh-CN"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6732240" y="0"/>
            <a:ext cx="2411760" cy="323165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Blake</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written his short story ‘Two Trees; this morning.</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0" y="3645024"/>
            <a:ext cx="6588224" cy="2308324"/>
          </a:xfrm>
          <a:prstGeom prst="rect">
            <a:avLst/>
          </a:prstGeom>
        </p:spPr>
        <p:txBody>
          <a:bodyPr wrap="square">
            <a:spAutoFit/>
          </a:bodyPr>
          <a:lstStyle/>
          <a:p>
            <a:r>
              <a:rPr lang="en-US" dirty="0" smtClean="0">
                <a:latin typeface="+mj-lt"/>
              </a:rPr>
              <a:t>There once was two </a:t>
            </a:r>
            <a:r>
              <a:rPr lang="en-US" dirty="0">
                <a:latin typeface="+mj-lt"/>
              </a:rPr>
              <a:t>trees, one </a:t>
            </a:r>
            <a:r>
              <a:rPr lang="en-US" dirty="0" smtClean="0">
                <a:latin typeface="+mj-lt"/>
              </a:rPr>
              <a:t>boy, one girl. They </a:t>
            </a:r>
            <a:r>
              <a:rPr lang="en-US" dirty="0">
                <a:latin typeface="+mj-lt"/>
              </a:rPr>
              <a:t>lived in a </a:t>
            </a:r>
            <a:r>
              <a:rPr lang="en-US" dirty="0" smtClean="0">
                <a:latin typeface="+mj-lt"/>
              </a:rPr>
              <a:t>park several </a:t>
            </a:r>
            <a:r>
              <a:rPr lang="en-US" dirty="0" err="1" smtClean="0">
                <a:latin typeface="+mj-lt"/>
              </a:rPr>
              <a:t>metres</a:t>
            </a:r>
            <a:r>
              <a:rPr lang="en-US" dirty="0" smtClean="0">
                <a:latin typeface="+mj-lt"/>
              </a:rPr>
              <a:t> away from each other. </a:t>
            </a:r>
            <a:r>
              <a:rPr lang="en-US" dirty="0">
                <a:latin typeface="+mj-lt"/>
              </a:rPr>
              <a:t>Just because they lived in a park they </a:t>
            </a:r>
            <a:r>
              <a:rPr lang="en-US" dirty="0" smtClean="0">
                <a:latin typeface="+mj-lt"/>
              </a:rPr>
              <a:t>saw people </a:t>
            </a:r>
            <a:r>
              <a:rPr lang="en-US" dirty="0">
                <a:latin typeface="+mj-lt"/>
              </a:rPr>
              <a:t>in </a:t>
            </a:r>
            <a:r>
              <a:rPr lang="en-US" dirty="0" smtClean="0">
                <a:latin typeface="+mj-lt"/>
              </a:rPr>
              <a:t>love that </a:t>
            </a:r>
            <a:r>
              <a:rPr lang="en-US" dirty="0">
                <a:latin typeface="+mj-lt"/>
              </a:rPr>
              <a:t>wanted </a:t>
            </a:r>
            <a:r>
              <a:rPr lang="en-US" dirty="0" smtClean="0">
                <a:latin typeface="+mj-lt"/>
              </a:rPr>
              <a:t>them </a:t>
            </a:r>
            <a:r>
              <a:rPr lang="en-US" dirty="0">
                <a:latin typeface="+mj-lt"/>
              </a:rPr>
              <a:t>to be together</a:t>
            </a:r>
            <a:r>
              <a:rPr lang="en-US" dirty="0" smtClean="0">
                <a:latin typeface="+mj-lt"/>
              </a:rPr>
              <a:t>. But they </a:t>
            </a:r>
            <a:r>
              <a:rPr lang="en-US" dirty="0">
                <a:latin typeface="+mj-lt"/>
              </a:rPr>
              <a:t>could </a:t>
            </a:r>
            <a:r>
              <a:rPr lang="en-US" dirty="0" smtClean="0">
                <a:latin typeface="+mj-lt"/>
              </a:rPr>
              <a:t>not as </a:t>
            </a:r>
            <a:r>
              <a:rPr lang="en-US" dirty="0">
                <a:latin typeface="+mj-lt"/>
              </a:rPr>
              <a:t>they were several </a:t>
            </a:r>
            <a:r>
              <a:rPr lang="en-US" dirty="0" err="1" smtClean="0">
                <a:latin typeface="+mj-lt"/>
              </a:rPr>
              <a:t>metres</a:t>
            </a:r>
            <a:r>
              <a:rPr lang="en-US" dirty="0" smtClean="0">
                <a:latin typeface="+mj-lt"/>
              </a:rPr>
              <a:t> </a:t>
            </a:r>
            <a:r>
              <a:rPr lang="en-US" dirty="0">
                <a:latin typeface="+mj-lt"/>
              </a:rPr>
              <a:t>away but they tried so much to hold hands but no matter how hard they tried they couldn’t. Until... someone </a:t>
            </a:r>
            <a:r>
              <a:rPr lang="en-US" dirty="0" err="1">
                <a:latin typeface="+mj-lt"/>
              </a:rPr>
              <a:t>graffitied</a:t>
            </a:r>
            <a:r>
              <a:rPr lang="en-US" dirty="0">
                <a:latin typeface="+mj-lt"/>
              </a:rPr>
              <a:t> a X on </a:t>
            </a:r>
            <a:r>
              <a:rPr lang="en-US" dirty="0" smtClean="0">
                <a:latin typeface="+mj-lt"/>
              </a:rPr>
              <a:t>them so </a:t>
            </a:r>
            <a:r>
              <a:rPr lang="en-US" dirty="0">
                <a:latin typeface="+mj-lt"/>
              </a:rPr>
              <a:t>they tried harder than </a:t>
            </a:r>
            <a:r>
              <a:rPr lang="en-US" dirty="0" smtClean="0">
                <a:latin typeface="+mj-lt"/>
              </a:rPr>
              <a:t>they </a:t>
            </a:r>
            <a:r>
              <a:rPr lang="en-US" dirty="0">
                <a:latin typeface="+mj-lt"/>
              </a:rPr>
              <a:t>had tried before and BOOM!!! </a:t>
            </a:r>
            <a:r>
              <a:rPr lang="en-US" dirty="0" smtClean="0">
                <a:latin typeface="+mj-lt"/>
              </a:rPr>
              <a:t>They finally held hands </a:t>
            </a:r>
            <a:r>
              <a:rPr lang="en-US" dirty="0">
                <a:latin typeface="+mj-lt"/>
              </a:rPr>
              <a:t>and lived happily ever after. </a:t>
            </a:r>
          </a:p>
        </p:txBody>
      </p:sp>
      <p:sp>
        <p:nvSpPr>
          <p:cNvPr id="5" name="Rectangle 4"/>
          <p:cNvSpPr/>
          <p:nvPr/>
        </p:nvSpPr>
        <p:spPr>
          <a:xfrm>
            <a:off x="6732240" y="3626346"/>
            <a:ext cx="2411760" cy="3231654"/>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Lilly</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has written her short story ‘Two Trees; this morning.</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5400136" cy="5970865"/>
          </a:xfrm>
          <a:prstGeom prst="rect">
            <a:avLst/>
          </a:prstGeom>
          <a:noFill/>
          <a:ln w="9525">
            <a:noFill/>
            <a:miter lim="800000"/>
          </a:ln>
          <a:effectLst/>
        </p:spPr>
        <p:txBody>
          <a:bodyPr vert="horz" wrap="square" lIns="0" tIns="0" rIns="0" bIns="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GB" sz="2700" b="1" i="0" u="sng"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Missing Multiplication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1)</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3 x 197 = 591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2)</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4 x  325 = 1,300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3)</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5 x 489 = 2,445		</a:t>
            </a:r>
            <a:endParaRPr lang="en-GB" sz="2700" b="1" dirty="0">
              <a:solidFill>
                <a:srgbClr val="000000"/>
              </a:solidFill>
              <a:latin typeface="Comic Sans MS" panose="030F0702030302020204" pitchFamily="66"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4)</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6 x  198 = 1,188	</a:t>
            </a:r>
            <a:r>
              <a:rPr lang="en-GB" sz="2700" b="1" dirty="0" smtClean="0">
                <a:solidFill>
                  <a:srgbClr val="000000"/>
                </a:solidFill>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5)</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8 x 697 = 5,576</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0"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6)</a:t>
            </a:r>
            <a:r>
              <a:rPr kumimoji="0" lang="en-GB" sz="27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9 x 1,258 = 11,322</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 </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7)</a:t>
            </a:r>
            <a:r>
              <a:rPr kumimoji="0" lang="en-GB" sz="2700" b="1" i="0" u="none" strike="noStrike" cap="none" normalizeH="0" dirty="0" smtClean="0">
                <a:ln>
                  <a:noFill/>
                </a:ln>
                <a:solidFill>
                  <a:srgbClr val="000000"/>
                </a:solidFill>
                <a:effectLst/>
                <a:latin typeface="Comic Sans MS" panose="030F0702030302020204" pitchFamily="66" charset="0"/>
                <a:cs typeface="Arial" panose="020B0604020202020204" pitchFamily="34" charset="0"/>
              </a:rPr>
              <a:t> </a:t>
            </a:r>
            <a:r>
              <a:rPr kumimoji="0" lang="en-GB" sz="2700" b="1" i="0" u="none" strike="noStrike" cap="none" normalizeH="0" baseline="0" dirty="0" smtClean="0">
                <a:ln>
                  <a:noFill/>
                </a:ln>
                <a:solidFill>
                  <a:srgbClr val="000000"/>
                </a:solidFill>
                <a:effectLst/>
                <a:latin typeface="Comic Sans MS" panose="030F0702030302020204" pitchFamily="66" charset="0"/>
                <a:cs typeface="Arial" panose="020B0604020202020204" pitchFamily="34" charset="0"/>
              </a:rPr>
              <a:t>7 x 1,247 = 8,729</a:t>
            </a:r>
            <a:endParaRPr kumimoji="0" lang="en-GB" sz="2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pPr>
            <a:r>
              <a:rPr kumimoji="0" lang="en-GB" sz="1000" b="0" i="0" u="none" strike="noStrike" cap="none" normalizeH="0" baseline="0" dirty="0" smtClean="0">
                <a:ln>
                  <a:noFill/>
                </a:ln>
                <a:solidFill>
                  <a:srgbClr val="000000"/>
                </a:solidFill>
                <a:effectLst/>
                <a:latin typeface="Times New Roman" panose="02020603050405020304" pitchFamily="18" charset="0"/>
                <a:cs typeface="Arial" panose="020B0604020202020204" pitchFamily="34" charset="0"/>
              </a:rPr>
              <a:t> </a:t>
            </a:r>
            <a:endParaRPr kumimoji="0" lang="en-GB"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4139952" y="0"/>
            <a:ext cx="5004048" cy="5401479"/>
          </a:xfrm>
          <a:prstGeom prst="rect">
            <a:avLst/>
          </a:prstGeom>
          <a:solidFill>
            <a:schemeClr val="accent3">
              <a:lumMod val="40000"/>
              <a:lumOff val="60000"/>
            </a:schemeClr>
          </a:solidFill>
          <a:ln w="57150">
            <a:solidFill>
              <a:schemeClr val="tx1"/>
            </a:solidFill>
          </a:ln>
        </p:spPr>
        <p:txBody>
          <a:bodyPr wrap="square" lIns="91440" tIns="45720" rIns="91440" bIns="45720">
            <a:spAutoFit/>
          </a:bodyPr>
          <a:lstStyle/>
          <a:p>
            <a:pPr algn="ctr"/>
            <a:r>
              <a:rPr lang="en-US" sz="5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Blake has been calculating the missing digits in the multiplication calculations</a:t>
            </a:r>
            <a:r>
              <a:rPr lang="en-US" sz="65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endParaRPr lang="en-US" sz="65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839</Words>
  <Application>Microsoft Office PowerPoint</Application>
  <PresentationFormat>On-screen Show (4:3)</PresentationFormat>
  <Paragraphs>36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Gareth Hughes</dc:creator>
  <cp:lastModifiedBy>Gareth Hughes</cp:lastModifiedBy>
  <cp:revision>7</cp:revision>
  <dcterms:created xsi:type="dcterms:W3CDTF">2021-01-05T18:39:30Z</dcterms:created>
  <dcterms:modified xsi:type="dcterms:W3CDTF">2021-01-05T20:19:43Z</dcterms:modified>
</cp:coreProperties>
</file>