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47"/>
  </p:notesMasterIdLst>
  <p:sldIdLst>
    <p:sldId id="265" r:id="rId2"/>
    <p:sldId id="293" r:id="rId3"/>
    <p:sldId id="256" r:id="rId4"/>
    <p:sldId id="258" r:id="rId5"/>
    <p:sldId id="307" r:id="rId6"/>
    <p:sldId id="308" r:id="rId7"/>
    <p:sldId id="309" r:id="rId8"/>
    <p:sldId id="310" r:id="rId9"/>
    <p:sldId id="311" r:id="rId10"/>
    <p:sldId id="314" r:id="rId11"/>
    <p:sldId id="318" r:id="rId12"/>
    <p:sldId id="315" r:id="rId13"/>
    <p:sldId id="316" r:id="rId14"/>
    <p:sldId id="313" r:id="rId15"/>
    <p:sldId id="317" r:id="rId16"/>
    <p:sldId id="264" r:id="rId17"/>
    <p:sldId id="270" r:id="rId18"/>
    <p:sldId id="263" r:id="rId19"/>
    <p:sldId id="262" r:id="rId20"/>
    <p:sldId id="266" r:id="rId21"/>
    <p:sldId id="294" r:id="rId22"/>
    <p:sldId id="298" r:id="rId23"/>
    <p:sldId id="299" r:id="rId24"/>
    <p:sldId id="301" r:id="rId25"/>
    <p:sldId id="302" r:id="rId26"/>
    <p:sldId id="303" r:id="rId27"/>
    <p:sldId id="305" r:id="rId28"/>
    <p:sldId id="306" r:id="rId29"/>
    <p:sldId id="295" r:id="rId30"/>
    <p:sldId id="296" r:id="rId31"/>
    <p:sldId id="297" r:id="rId32"/>
    <p:sldId id="267" r:id="rId33"/>
    <p:sldId id="268" r:id="rId34"/>
    <p:sldId id="269" r:id="rId35"/>
    <p:sldId id="284" r:id="rId36"/>
    <p:sldId id="288" r:id="rId37"/>
    <p:sldId id="287" r:id="rId38"/>
    <p:sldId id="289" r:id="rId39"/>
    <p:sldId id="290" r:id="rId40"/>
    <p:sldId id="291" r:id="rId41"/>
    <p:sldId id="319" r:id="rId42"/>
    <p:sldId id="320" r:id="rId43"/>
    <p:sldId id="321" r:id="rId44"/>
    <p:sldId id="322" r:id="rId45"/>
    <p:sldId id="323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165" autoAdjust="0"/>
    <p:restoredTop sz="94660"/>
  </p:normalViewPr>
  <p:slideViewPr>
    <p:cSldViewPr>
      <p:cViewPr varScale="1">
        <p:scale>
          <a:sx n="83" d="100"/>
          <a:sy n="83" d="100"/>
        </p:scale>
        <p:origin x="-1862" y="-77"/>
      </p:cViewPr>
      <p:guideLst>
        <p:guide orient="horz" pos="2160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646DD-A9C7-4DC7-9EE5-439E332FB42E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47B32-3389-4DDE-87AF-1997C655070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47B32-3389-4DDE-87AF-1997C655070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41748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47B32-3389-4DDE-87AF-1997C655070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8069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47B32-3389-4DDE-87AF-1997C655070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75677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328F6-6DEA-4EB2-86E4-7EBFC2FAE72F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4LgccgNRwkKAb_wO9kL4HbBhff22sdgYBD8-Zxj2xJNaJo9reT3sEkBJa75BKZFA1HLaR2kuJtA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LwzwLD1N0UabXfVDIXOU3xCLaAS3sdgYkmPdw_iIrpAoKLFIB53YQ4KGcMIAqentNvwY8J3px-8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81496" y="0"/>
            <a:ext cx="3062504" cy="59093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Esme working really hard on her typing skills to complete her final draft of ‘Rooted’.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80" y="44625"/>
            <a:ext cx="6068316" cy="68133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5374"/>
            <a:ext cx="9025634" cy="67413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599" y="0"/>
            <a:ext cx="9113401" cy="12618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We created a puppet show about the Ten Commandments today.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180892"/>
            <a:ext cx="9113401" cy="6771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Click on the link on the website to watch it.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918178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6344613"/>
            <a:ext cx="9111634" cy="523220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We created the Ten Commandments on our tablets today</a:t>
            </a: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48264" y="0"/>
            <a:ext cx="2163369" cy="3693319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The children in class were converting sentences written in the active and passive voice.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Picture 7" descr="IMG_49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433914" y="3862917"/>
            <a:ext cx="3429000" cy="2561167"/>
          </a:xfrm>
          <a:prstGeom prst="rect">
            <a:avLst/>
          </a:prstGeom>
        </p:spPr>
      </p:pic>
      <p:pic>
        <p:nvPicPr>
          <p:cNvPr id="9" name="Picture 8" descr="IMG_49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880114" cy="3717032"/>
          </a:xfrm>
          <a:prstGeom prst="rect">
            <a:avLst/>
          </a:prstGeom>
        </p:spPr>
      </p:pic>
      <p:pic>
        <p:nvPicPr>
          <p:cNvPr id="10" name="Picture 9" descr="IMG_49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669587" y="470365"/>
            <a:ext cx="3717032" cy="2776302"/>
          </a:xfrm>
          <a:prstGeom prst="rect">
            <a:avLst/>
          </a:prstGeom>
        </p:spPr>
      </p:pic>
      <p:pic>
        <p:nvPicPr>
          <p:cNvPr id="11" name="Picture 10" descr="IMG_49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2302323" y="4114500"/>
            <a:ext cx="3140968" cy="234603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49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807707"/>
            <a:ext cx="8100392" cy="60502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11633" cy="12618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Dylan completed the typing of the final draft of his ‘Rooted’ story.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20072" y="14192"/>
            <a:ext cx="3923928" cy="59400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Cameron has been typing out his fantastic ‘Rooted’ story.</a:t>
            </a:r>
          </a:p>
          <a:p>
            <a:pPr algn="ctr"/>
            <a:endParaRPr lang="en-US" sz="38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You should be proud of the effort and quality in your story Cameron.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 descr="IMG_49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872194" y="872193"/>
            <a:ext cx="6892452" cy="514806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49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-1" y="-1"/>
            <a:ext cx="9162890" cy="68438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4192"/>
            <a:ext cx="9144000" cy="477054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Zoe</a:t>
            </a:r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has converted many of her decimals and fractions correctly.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49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-1" y="0"/>
            <a:ext cx="9162891" cy="68438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842337"/>
            <a:ext cx="9144000" cy="1015663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Heidi achieved 93% in her </a:t>
            </a:r>
            <a:r>
              <a:rPr lang="en-US" sz="3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today. What’s that as a fraction and decimal Heidi?</a:t>
            </a:r>
            <a:endParaRPr lang="en-US" sz="3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49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-1" y="-1"/>
            <a:ext cx="9181785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63888" y="4869160"/>
            <a:ext cx="5580112" cy="1938992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Cameron used his book to jot down his workings out to find these equivalent fractions and decimals.</a:t>
            </a:r>
            <a:endParaRPr lang="en-US" sz="3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49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-1" y="0"/>
            <a:ext cx="9396559" cy="70184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805264"/>
            <a:ext cx="9395520" cy="1169551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Isobel</a:t>
            </a:r>
            <a:r>
              <a:rPr lang="en-US" sz="3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has converted many of her decimals and fractions correctly</a:t>
            </a:r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49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867834" y="867832"/>
            <a:ext cx="6858001" cy="51223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48064" y="0"/>
            <a:ext cx="3995936" cy="4724370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Dylan correctly answered 5 out of 6 and then </a:t>
            </a:r>
            <a:r>
              <a:rPr lang="en-US" sz="43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recognised</a:t>
            </a:r>
            <a:r>
              <a:rPr lang="en-US" sz="4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where he made an error on number 4.</a:t>
            </a:r>
            <a:endParaRPr lang="en-US" sz="4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51920" y="0"/>
            <a:ext cx="5292080" cy="8925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Lilly whizzed through her division and multiplication in </a:t>
            </a:r>
            <a:r>
              <a:rPr lang="en-US" sz="2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935617"/>
            <a:ext cx="5292080" cy="59223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714750" cy="690562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49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867833" y="867833"/>
            <a:ext cx="6858000" cy="51223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48064" y="0"/>
            <a:ext cx="3995936" cy="4724370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Cass correctly answered 5 out of 6 and then </a:t>
            </a:r>
            <a:r>
              <a:rPr lang="en-US" sz="43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recognised</a:t>
            </a:r>
            <a:r>
              <a:rPr lang="en-US" sz="4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where he made an error on number 2.</a:t>
            </a:r>
            <a:endParaRPr lang="en-US" sz="4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49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867833" y="867833"/>
            <a:ext cx="6858000" cy="51223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48064" y="0"/>
            <a:ext cx="3995936" cy="5386090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Sophie Carr correctly answered 5 out of 6 and then </a:t>
            </a:r>
            <a:r>
              <a:rPr lang="en-US" sz="43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recognised</a:t>
            </a:r>
            <a:r>
              <a:rPr lang="en-US" sz="4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where she made an error on number 4.</a:t>
            </a:r>
            <a:endParaRPr lang="en-US" sz="4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1592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80112" y="29662"/>
            <a:ext cx="3528191" cy="452431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 love the quality sentence structure and grammar that Blake has used in the final typed draft of his story ‘Rooted’.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656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31592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08104" y="29662"/>
            <a:ext cx="3600199" cy="56323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 really like your final two paragraphs the most Alex. Which parts do you think are the most detailed and descriptive?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2925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315922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12160" y="29662"/>
            <a:ext cx="3096143" cy="39703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Alex has used the inverse really well to find the missing numbers in the questions.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461"/>
            <a:ext cx="5940152" cy="676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4149080"/>
            <a:ext cx="2527508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31592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9662"/>
            <a:ext cx="9108303" cy="123110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7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Lilly braved the cold weather to go for a walk. It was ‘as cold as an ice cube’ Lilly told us.</a:t>
            </a:r>
            <a:endParaRPr lang="en-US" sz="3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5395"/>
            <a:ext cx="7596336" cy="5592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31592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9662"/>
            <a:ext cx="9108303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Ariana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also enjoyed a lovely walk. </a:t>
            </a:r>
          </a:p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She took Darwin along with her!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8114"/>
            <a:ext cx="9144000" cy="5479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31592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9662"/>
            <a:ext cx="9108303" cy="553998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Amazing layout and quality to </a:t>
            </a:r>
            <a:r>
              <a:rPr lang="en-US" sz="3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Ariana’s</a:t>
            </a:r>
            <a:r>
              <a:rPr lang="en-US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today.</a:t>
            </a:r>
            <a:endParaRPr lang="en-US" sz="3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32225"/>
            <a:ext cx="7524328" cy="62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31592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88024" y="29662"/>
            <a:ext cx="4320279" cy="50783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 Collins completed the final, typed draft of her ‘Rooted’ story today.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4716016" cy="6825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own Arrow 4"/>
          <p:cNvSpPr/>
          <p:nvPr/>
        </p:nvSpPr>
        <p:spPr>
          <a:xfrm rot="7716014">
            <a:off x="4560800" y="3963713"/>
            <a:ext cx="288032" cy="1584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88024" y="530120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 love this sentence!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31592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067944" y="29662"/>
            <a:ext cx="5040359" cy="63401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 Collins converted her decimals and fractions really well today to then help her to order them.</a:t>
            </a:r>
            <a:endParaRPr lang="en-US" sz="5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3963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90410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508104" y="0"/>
            <a:ext cx="3578743" cy="50783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Lilly has been typing the final draft of her story today.</a:t>
            </a:r>
          </a:p>
          <a:p>
            <a:pPr algn="ctr"/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*Remember, start your speech sentences on a new line.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6996" y="0"/>
            <a:ext cx="5429250" cy="710565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436096" y="25260"/>
            <a:ext cx="3707904" cy="3231654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WOW! </a:t>
            </a:r>
          </a:p>
          <a:p>
            <a:pPr algn="ctr"/>
            <a:endParaRPr lang="en-US" sz="3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n-US" sz="3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What a great scroll to show the Ten Commandments Sophie.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128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785686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067943" cy="3970318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Esme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used both multiplication and division methods to help her to solve the missing numbers in the calculations.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0"/>
            <a:ext cx="4932040" cy="6834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34208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1852"/>
            <a:ext cx="3707905" cy="63401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Esme</a:t>
            </a:r>
            <a:r>
              <a:rPr lang="en-US" sz="5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completed the final, typed draft of her ‘Rooted’ story.</a:t>
            </a:r>
            <a:endParaRPr lang="en-US" sz="5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-1"/>
            <a:ext cx="5364088" cy="6875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372200" y="0"/>
            <a:ext cx="2771800" cy="2677656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Esme</a:t>
            </a: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has been typing her little fingers off today – this time with the Ten Commandments.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289073" y="289072"/>
            <a:ext cx="6858000" cy="6279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88224" y="29662"/>
            <a:ext cx="2520079" cy="418576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Esme</a:t>
            </a:r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has been learning about Antarctica in her reading.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645850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04048" y="0"/>
            <a:ext cx="4139952" cy="5632311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Holly H’s completed ‘Rooted’ story, all typed and ready to be read now.</a:t>
            </a:r>
          </a:p>
          <a:p>
            <a:pPr algn="ctr"/>
            <a:endParaRPr lang="en-GB" sz="3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n-GB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Well done for using lots of adjectives and adverbs to make it descriptive for the reader.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171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780782"/>
            <a:ext cx="9144000" cy="1077218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Holly H has matched the decimals and fractions well her today by simplifying some fractions to help her.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51754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0"/>
            <a:ext cx="4499992" cy="5737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48264" y="0"/>
            <a:ext cx="2195736" cy="2585323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7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Good use of ‘x’ and ‘÷’ methods her Ollie to solve the missing numbers.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5855" y="-45855"/>
            <a:ext cx="6858001" cy="694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96136" y="1772816"/>
            <a:ext cx="3347864" cy="39703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Ollie has clearly put a lot of effort into each part of his ‘Two Trees’ story during the last two weeks.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7196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7" y="1"/>
            <a:ext cx="3347864" cy="1662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16216" y="0"/>
            <a:ext cx="2627784" cy="3108543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Ollie has been reading information about the polar regions in his comprehension task.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6386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652120" y="0"/>
            <a:ext cx="3459513" cy="59093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Pancakes to start the day for Isla today, ready for the work ahead.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4904"/>
            <a:ext cx="5502850" cy="678847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860032" y="5103674"/>
            <a:ext cx="4283968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Ollie has showed his understanding of the 3 states in Science.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umbnail_20210114_1614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512676"/>
            <a:ext cx="8460432" cy="63453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Katie and Lucy showed great teamwork to produce their Ten Commandments on two stone tablets.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3"/>
            <a:ext cx="9095995" cy="674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Lucy and Katie’s dad then decided to change number 9.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903893"/>
            <a:ext cx="9144000" cy="954107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If only this was true. Maybe I would’ve saved myself lots of heartbreak over the years!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0072" y="0"/>
            <a:ext cx="3923928" cy="4401205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Either Sam is reading a funny part in his book, or he knows that he’s having his photograph taken!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" name="Picture 4" descr="thumbnail_IMG_74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0072" y="0"/>
            <a:ext cx="3923928" cy="4832092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Sam really enjoyed creating the Ten Commandments on his two tablets. </a:t>
            </a:r>
          </a:p>
          <a:p>
            <a:pPr algn="ctr"/>
            <a:endParaRPr lang="en-GB" sz="2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n-GB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Well done Sam.</a:t>
            </a:r>
          </a:p>
          <a:p>
            <a:pPr algn="ctr"/>
            <a:endParaRPr lang="en-GB" sz="28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n-GB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Commandment Number 11 – </a:t>
            </a:r>
          </a:p>
          <a:p>
            <a:pPr algn="ctr"/>
            <a:r>
              <a:rPr lang="en-GB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Thou shall always wear shorts in the Winter.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Picture 3" descr="thumbnail_IMG_74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umbnail_IMG_74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14913" cy="6858000"/>
          </a:xfrm>
          <a:prstGeom prst="rect">
            <a:avLst/>
          </a:prstGeom>
        </p:spPr>
      </p:pic>
      <p:pic>
        <p:nvPicPr>
          <p:cNvPr id="5" name="Picture 4" descr="thumbnail_IMG_74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4869" y="0"/>
            <a:ext cx="447913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32240" y="0"/>
            <a:ext cx="2411760" cy="4832092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Sam used his excellent multiplication and division methods to help him to solve the missing numbers in the calculations.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91940" y="0"/>
            <a:ext cx="2519693" cy="255454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Yes mum, I know you are taking a photograph of me!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99" y="21417"/>
            <a:ext cx="6571941" cy="683658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868144" y="0"/>
            <a:ext cx="3243489" cy="418576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Isla found her </a:t>
            </a:r>
            <a:r>
              <a:rPr lang="en-US" sz="3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tricky at first but then persevered and understood by the end.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878" y="0"/>
            <a:ext cx="583870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4293096"/>
            <a:ext cx="2023269" cy="256490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940152" y="0"/>
            <a:ext cx="3171481" cy="255454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Ariana created a really thoughtful tablet to show off the ten commandments.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32" y="604"/>
            <a:ext cx="5876925" cy="77247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17082" y="0"/>
            <a:ext cx="4594551" cy="24314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Lilly created her own table to show the ten commandments in RE today.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21" y="33248"/>
            <a:ext cx="4492961" cy="682475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718" y="0"/>
            <a:ext cx="9104916" cy="461665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Alfie has worked really hard on his typing, </a:t>
            </a:r>
            <a:r>
              <a:rPr lang="en-US" sz="2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and reading today.</a:t>
            </a:r>
            <a:endParaRPr lang="en-US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434084" y="-878686"/>
            <a:ext cx="6309320" cy="916405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801</Words>
  <Application>Microsoft Office PowerPoint</Application>
  <PresentationFormat>On-screen Show (4:3)</PresentationFormat>
  <Paragraphs>65</Paragraphs>
  <Slides>45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Gareth Hughes</dc:creator>
  <cp:lastModifiedBy>Gareth Hughes</cp:lastModifiedBy>
  <cp:revision>51</cp:revision>
  <dcterms:created xsi:type="dcterms:W3CDTF">2021-01-05T18:39:30Z</dcterms:created>
  <dcterms:modified xsi:type="dcterms:W3CDTF">2021-01-14T18:43:50Z</dcterms:modified>
</cp:coreProperties>
</file>