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5"/>
  </p:notesMasterIdLst>
  <p:sldIdLst>
    <p:sldId id="265" r:id="rId2"/>
    <p:sldId id="293" r:id="rId3"/>
    <p:sldId id="256" r:id="rId4"/>
    <p:sldId id="258" r:id="rId5"/>
    <p:sldId id="307" r:id="rId6"/>
    <p:sldId id="308" r:id="rId7"/>
    <p:sldId id="309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  <p:sldId id="299" r:id="rId24"/>
    <p:sldId id="301" r:id="rId25"/>
    <p:sldId id="302" r:id="rId26"/>
    <p:sldId id="303" r:id="rId27"/>
    <p:sldId id="305" r:id="rId28"/>
    <p:sldId id="306" r:id="rId29"/>
    <p:sldId id="295" r:id="rId30"/>
    <p:sldId id="296" r:id="rId31"/>
    <p:sldId id="297" r:id="rId32"/>
    <p:sldId id="267" r:id="rId33"/>
    <p:sldId id="268" r:id="rId34"/>
    <p:sldId id="269" r:id="rId35"/>
    <p:sldId id="284" r:id="rId36"/>
    <p:sldId id="288" r:id="rId37"/>
    <p:sldId id="287" r:id="rId38"/>
    <p:sldId id="289" r:id="rId39"/>
    <p:sldId id="290" r:id="rId40"/>
    <p:sldId id="291" r:id="rId41"/>
    <p:sldId id="300" r:id="rId42"/>
    <p:sldId id="292" r:id="rId43"/>
    <p:sldId id="31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60"/>
  </p:normalViewPr>
  <p:slideViewPr>
    <p:cSldViewPr>
      <p:cViewPr>
        <p:scale>
          <a:sx n="50" d="100"/>
          <a:sy n="50" d="100"/>
        </p:scale>
        <p:origin x="-2486" y="-797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6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40624"/>
            <a:ext cx="9108505" cy="6803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293" y="4826675"/>
            <a:ext cx="4586707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Heidi’s comprehension from today.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7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65709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88224" y="0"/>
            <a:ext cx="2523409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1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48064" y="0"/>
            <a:ext cx="3963569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Ariana’s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755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580112" y="0"/>
            <a:ext cx="3531521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Blake’s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861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652120" y="14192"/>
            <a:ext cx="3491880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scored 100% on her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95936" cy="244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3200679" cy="429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0"/>
            <a:ext cx="234239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564904"/>
            <a:ext cx="405601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60232" y="14192"/>
            <a:ext cx="248376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Amy’s comprehension answers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39696" y="14192"/>
            <a:ext cx="4004304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scored 100% on his </a:t>
            </a:r>
            <a:r>
              <a:rPr lang="en-US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38074" y="863410"/>
            <a:ext cx="6843807" cy="51117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13"/>
            <a:ext cx="5580112" cy="68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580112" y="14192"/>
            <a:ext cx="3563888" cy="36317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scored 100% on </a:t>
            </a:r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 </a:t>
            </a:r>
            <a:r>
              <a:rPr lang="en-US" sz="4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48065" y="0"/>
            <a:ext cx="4111824" cy="27853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scored 100% on her multiplying and dividing by 10, 100 and 1,000 calculations today.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64664" y="845269"/>
            <a:ext cx="6883831" cy="51416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4448" y="29662"/>
            <a:ext cx="4083855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1249" y="865671"/>
            <a:ext cx="6726946" cy="50244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2282" y="0"/>
            <a:ext cx="3991718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H’s comprehension from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37885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901503" y="888579"/>
            <a:ext cx="6843565" cy="5111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4448" y="29662"/>
            <a:ext cx="4083855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4096" y="29662"/>
            <a:ext cx="225420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992" y="32896"/>
            <a:ext cx="6825104" cy="68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thumbnail_IMG_7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1519"/>
            <a:ext cx="9144000" cy="61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52120" y="29662"/>
            <a:ext cx="3456183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655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670"/>
            <a:ext cx="9144000" cy="678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 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73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902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1" y="1340768"/>
            <a:ext cx="3851920" cy="282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293096"/>
            <a:ext cx="2849838" cy="23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650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456"/>
            <a:ext cx="5652120" cy="678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652120" y="29662"/>
            <a:ext cx="3456183" cy="45550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</a:t>
            </a:r>
            <a:r>
              <a:rPr lang="en-US" sz="5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</a:t>
            </a:r>
            <a:r>
              <a:rPr lang="en-US" sz="5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33" y="897495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41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48066" y="0"/>
            <a:ext cx="3938781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Zoe’s comprehension from today.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2583" y="837240"/>
            <a:ext cx="6870001" cy="51312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65187" y="25260"/>
            <a:ext cx="3978813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5069" y="862567"/>
            <a:ext cx="6892448" cy="51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568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665" y="-17576"/>
            <a:ext cx="9205316" cy="6875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2843808" cy="45550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208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62891" cy="6843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852"/>
            <a:ext cx="2627785" cy="45550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5827" y="-21991"/>
            <a:ext cx="9157816" cy="68400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9992" y="5229200"/>
            <a:ext cx="4644008" cy="1508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7243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24128" y="29662"/>
            <a:ext cx="3384175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5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</a:t>
            </a:r>
            <a:r>
              <a:rPr lang="en-US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Topic front cover design</a:t>
            </a:r>
            <a:endParaRPr lang="en-US" sz="5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2120" y="0"/>
            <a:ext cx="3491880" cy="286232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Ollie has been reading and answering questions about ‘Igloos’ today.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931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2200" y="0"/>
            <a:ext cx="2771800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thinking side really helped </a:t>
            </a:r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 </a:t>
            </a:r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with the preparation of </a:t>
            </a:r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 writing this week.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025"/>
            <a:ext cx="6300192" cy="68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took the time out this morning to build Snowy </a:t>
            </a:r>
            <a:r>
              <a:rPr lang="en-GB" sz="2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McSnowyson</a:t>
            </a:r>
            <a:r>
              <a:rPr lang="en-GB" sz="2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7270"/>
            <a:ext cx="9144000" cy="634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0232" y="0"/>
            <a:ext cx="2483768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</a:t>
            </a:r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got the opportunity to work at my mum’s special office chair today!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01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8104" y="0"/>
            <a:ext cx="3635896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has been working hard all week in his maths learning from home.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4719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2773" y="1916832"/>
            <a:ext cx="36212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0"/>
            <a:ext cx="4035577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Cameron’s 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0970" y="890970"/>
            <a:ext cx="6857998" cy="507605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4248" y="0"/>
            <a:ext cx="2339752" cy="61863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has used his ‘Thinking side effectively to help with the ideas for his story writing this week.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79526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677355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8" y="29662"/>
            <a:ext cx="4464295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did a ‘real life’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challenge with some ‘tuck shop’ money questions.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76056" y="0"/>
            <a:ext cx="4067944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been working hard all week in maths on her decimals and multiplying / dividing by 10, 100 and 1,000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6731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2451461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0"/>
            <a:ext cx="238012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497626"/>
            <a:ext cx="2376264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501008"/>
            <a:ext cx="249434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guided reading from during the week. 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66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281092"/>
            <a:ext cx="3923928" cy="257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2080" y="0"/>
            <a:ext cx="3819553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completed hi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 comprehension task and then challenged himself on the Mount Everest text.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9" y="2636912"/>
            <a:ext cx="3779911" cy="393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5293213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0"/>
            <a:ext cx="3747545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008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08104" y="0"/>
            <a:ext cx="3603529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s’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66"/>
            <a:ext cx="5508104" cy="683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40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36096" y="0"/>
            <a:ext cx="3675537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00192" y="0"/>
            <a:ext cx="2811441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comprehension from today.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285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352</Words>
  <Application>Microsoft Office PowerPoint</Application>
  <PresentationFormat>On-screen Show (4:3)</PresentationFormat>
  <Paragraphs>46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37</cp:revision>
  <dcterms:created xsi:type="dcterms:W3CDTF">2021-01-05T18:39:30Z</dcterms:created>
  <dcterms:modified xsi:type="dcterms:W3CDTF">2021-01-08T18:21:04Z</dcterms:modified>
</cp:coreProperties>
</file>