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558"/>
  </p:normalViewPr>
  <p:slideViewPr>
    <p:cSldViewPr snapToGrid="0" snapToObjects="1">
      <p:cViewPr varScale="1">
        <p:scale>
          <a:sx n="83" d="100"/>
          <a:sy n="83" d="100"/>
        </p:scale>
        <p:origin x="1709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1/21/2021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0E0C31A-47DA-C44E-A40D-D112802A6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5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E5DE0F-026E-5944-A554-EC29FAFE8D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0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DE74EDA-8A8D-FD42-AA2F-7DFCFB176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96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BAEF5C-5C70-C447-934C-FF87835546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8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BBE2F50-5875-7647-86D0-E1634BF95B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86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D35A80-BF53-C947-8D58-114899168A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86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BEEC459-735C-8745-B352-A2D1B9064C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4351"/>
            <a:ext cx="9144000" cy="6469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53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Amanda Turner</cp:lastModifiedBy>
  <cp:revision>36</cp:revision>
  <dcterms:created xsi:type="dcterms:W3CDTF">2019-07-05T11:02:13Z</dcterms:created>
  <dcterms:modified xsi:type="dcterms:W3CDTF">2021-01-21T11:31:36Z</dcterms:modified>
</cp:coreProperties>
</file>