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4660"/>
  </p:normalViewPr>
  <p:slideViewPr>
    <p:cSldViewPr>
      <p:cViewPr varScale="1">
        <p:scale>
          <a:sx n="83" d="100"/>
          <a:sy n="83" d="100"/>
        </p:scale>
        <p:origin x="-18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C55E-A870-4873-AEAA-CA157D4C54B3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E0916-C990-4F95-9337-B713C4C9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50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35215-86D7-4340-A8D0-8F46FAEB71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B4F6-3DC9-4F37-982F-18AA52436D82}" type="datetimeFigureOut">
              <a:rPr lang="en-GB" smtClean="0"/>
              <a:pPr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" y="836712"/>
          <a:ext cx="9144001" cy="1871853"/>
        </p:xfrm>
        <a:graphic>
          <a:graphicData uri="http://schemas.openxmlformats.org/drawingml/2006/table">
            <a:tbl>
              <a:tblPr/>
              <a:tblGrid>
                <a:gridCol w="9144001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Computing – </a:t>
                      </a:r>
                      <a:r>
                        <a:rPr lang="en-GB" sz="2400" b="1" u="sng" dirty="0" err="1" smtClean="0">
                          <a:latin typeface="Comic Sans MS"/>
                          <a:ea typeface="Calibri"/>
                          <a:cs typeface="Times New Roman"/>
                        </a:rPr>
                        <a:t>Childnet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: Wednesday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GB" sz="2400" baseline="30000" dirty="0" smtClean="0"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January 2021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:  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can use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the acronym ‘SMART’ to understand how to keep safe on the internet.</a:t>
                      </a:r>
                      <a:endParaRPr lang="en-GB" sz="2200" i="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AutoShape 2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2" descr="Childnet - Child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57826"/>
            <a:ext cx="7380312" cy="4100174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GB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GB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GB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GB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rule</a:t>
            </a:r>
            <a:endParaRPr kumimoji="0" lang="en-GB" sz="10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https://www.childnet.com/resources/video-lessons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45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28</cp:revision>
  <cp:lastPrinted>2019-01-14T12:07:47Z</cp:lastPrinted>
  <dcterms:created xsi:type="dcterms:W3CDTF">2018-12-30T17:55:15Z</dcterms:created>
  <dcterms:modified xsi:type="dcterms:W3CDTF">2021-01-12T20:42:12Z</dcterms:modified>
</cp:coreProperties>
</file>