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56" r:id="rId4"/>
    <p:sldId id="258" r:id="rId5"/>
    <p:sldId id="259" r:id="rId6"/>
    <p:sldId id="257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9" autoAdjust="0"/>
    <p:restoredTop sz="94660"/>
  </p:normalViewPr>
  <p:slideViewPr>
    <p:cSldViewPr snapToGrid="0">
      <p:cViewPr>
        <p:scale>
          <a:sx n="66" d="100"/>
          <a:sy n="66" d="100"/>
        </p:scale>
        <p:origin x="-1723" y="-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English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9350" y="1052738"/>
          <a:ext cx="11713301" cy="2183937"/>
        </p:xfrm>
        <a:graphic>
          <a:graphicData uri="http://schemas.openxmlformats.org/drawingml/2006/table">
            <a:tbl>
              <a:tblPr/>
              <a:tblGrid>
                <a:gridCol w="11713301"/>
              </a:tblGrid>
              <a:tr h="777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English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– Cold write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: Tuesday 5</a:t>
                      </a:r>
                      <a:r>
                        <a:rPr lang="en-GB" sz="2400" baseline="30000" dirty="0" smtClean="0"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 January 2021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Comic Sans MS"/>
                          <a:ea typeface="Calibri"/>
                          <a:cs typeface="Times New Roman"/>
                        </a:rPr>
                        <a:t>*I </a:t>
                      </a:r>
                      <a:r>
                        <a:rPr lang="en-GB" sz="2400" b="1" dirty="0" smtClean="0">
                          <a:latin typeface="Comic Sans MS"/>
                          <a:ea typeface="Calibri"/>
                          <a:cs typeface="Times New Roman"/>
                        </a:rPr>
                        <a:t>can</a:t>
                      </a:r>
                      <a:r>
                        <a:rPr lang="en-GB" sz="2400" b="1" baseline="0" dirty="0" smtClean="0">
                          <a:latin typeface="Comic Sans MS"/>
                          <a:ea typeface="Calibri"/>
                          <a:cs typeface="Times New Roman"/>
                        </a:rPr>
                        <a:t> recognise and explain the difference between a ‘statement’, ‘question’ and ‘command’ sentence.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Comic Sans MS"/>
                          <a:ea typeface="Calibri"/>
                          <a:cs typeface="Times New Roman"/>
                        </a:rPr>
                        <a:t>*I </a:t>
                      </a:r>
                      <a:r>
                        <a:rPr lang="en-GB" sz="2400" b="1" dirty="0" smtClean="0">
                          <a:latin typeface="Comic Sans MS"/>
                          <a:ea typeface="Calibri"/>
                          <a:cs typeface="Times New Roman"/>
                        </a:rPr>
                        <a:t>can write my</a:t>
                      </a:r>
                      <a:r>
                        <a:rPr lang="en-GB" sz="2400" b="1" baseline="0" dirty="0" smtClean="0">
                          <a:latin typeface="Comic Sans MS"/>
                          <a:ea typeface="Calibri"/>
                          <a:cs typeface="Times New Roman"/>
                        </a:rPr>
                        <a:t> own short story based on a video clip ‘Two Trees’.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AutoShape 2" descr="Rooted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Rooted | Movie talk, Cartoon songs, Spanish mov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" y="3316605"/>
            <a:ext cx="5808132" cy="3267075"/>
          </a:xfrm>
          <a:prstGeom prst="rect">
            <a:avLst/>
          </a:prstGeom>
          <a:noFill/>
        </p:spPr>
      </p:pic>
      <p:pic>
        <p:nvPicPr>
          <p:cNvPr id="2054" name="Picture 6" descr="Rooted - YouTu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025" y="3355976"/>
            <a:ext cx="5702016" cy="3207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554272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b="1" u="sng" dirty="0" err="1" smtClean="0"/>
              <a:t>SPaG</a:t>
            </a:r>
            <a:r>
              <a:rPr lang="en-GB" sz="5000" b="1" u="sng" dirty="0" smtClean="0"/>
              <a:t> Starter –</a:t>
            </a:r>
          </a:p>
          <a:p>
            <a:pPr algn="ctr"/>
            <a:r>
              <a:rPr lang="en-GB" sz="4500" b="1" u="sng" dirty="0" smtClean="0"/>
              <a:t>Command, Statement or Question?</a:t>
            </a:r>
            <a:endParaRPr lang="en-GB" sz="4500" b="1" u="sng" dirty="0"/>
          </a:p>
        </p:txBody>
      </p:sp>
      <p:pic>
        <p:nvPicPr>
          <p:cNvPr id="1026" name="Picture 2" descr="Learning by Ques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625600"/>
            <a:ext cx="6976533" cy="523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9642" y="-583363"/>
            <a:ext cx="7766936" cy="1646302"/>
          </a:xfrm>
        </p:spPr>
        <p:txBody>
          <a:bodyPr/>
          <a:lstStyle/>
          <a:p>
            <a:pPr algn="l"/>
            <a:r>
              <a:rPr lang="en-GB" b="1" dirty="0" smtClean="0"/>
              <a:t>I’m so hungry.</a:t>
            </a:r>
            <a:endParaRPr lang="en-GB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9010" y="1745566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b="1" dirty="0" smtClean="0"/>
              <a:t>Get me some food.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33580" y="4447985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b="1" dirty="0" smtClean="0"/>
              <a:t>Can I have something to eat?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29554" y="786059"/>
            <a:ext cx="911823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smtClean="0">
                <a:solidFill>
                  <a:srgbClr val="FF0000"/>
                </a:solidFill>
              </a:rPr>
              <a:t>             Gives information without </a:t>
            </a:r>
          </a:p>
          <a:p>
            <a:pPr algn="l"/>
            <a:r>
              <a:rPr lang="en-GB" sz="4000" dirty="0" smtClean="0">
                <a:solidFill>
                  <a:srgbClr val="FF0000"/>
                </a:solidFill>
              </a:rPr>
              <a:t>the need for a response.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4541" y="167994"/>
            <a:ext cx="2753933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solidFill>
                  <a:srgbClr val="FF0000"/>
                </a:solidFill>
              </a:rPr>
              <a:t>Statement:</a:t>
            </a:r>
          </a:p>
        </p:txBody>
      </p:sp>
      <p:sp>
        <p:nvSpPr>
          <p:cNvPr id="8" name="Oval 7"/>
          <p:cNvSpPr/>
          <p:nvPr/>
        </p:nvSpPr>
        <p:spPr>
          <a:xfrm>
            <a:off x="1339642" y="2425940"/>
            <a:ext cx="1480831" cy="113981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43198" y="5032508"/>
            <a:ext cx="6529587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4000" dirty="0" smtClean="0">
                <a:solidFill>
                  <a:srgbClr val="FF0000"/>
                </a:solidFill>
              </a:rPr>
              <a:t>Ends with a question mark.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0610" y="2442971"/>
            <a:ext cx="12725542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4000" dirty="0" smtClean="0">
                <a:solidFill>
                  <a:srgbClr val="FF0000"/>
                </a:solidFill>
              </a:rPr>
              <a:t>Command: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43198" y="2425940"/>
            <a:ext cx="7768105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4000" dirty="0" smtClean="0">
                <a:solidFill>
                  <a:srgbClr val="FF0000"/>
                </a:solidFill>
              </a:rPr>
              <a:t> Begins with an imperative verb.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0610" y="5043118"/>
            <a:ext cx="262728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4000" dirty="0" smtClean="0">
                <a:solidFill>
                  <a:srgbClr val="FF0000"/>
                </a:solidFill>
              </a:rPr>
              <a:t>Question:</a:t>
            </a:r>
          </a:p>
        </p:txBody>
      </p:sp>
      <p:sp>
        <p:nvSpPr>
          <p:cNvPr id="14" name="Oval 13"/>
          <p:cNvSpPr/>
          <p:nvPr/>
        </p:nvSpPr>
        <p:spPr>
          <a:xfrm>
            <a:off x="3060209" y="5043118"/>
            <a:ext cx="517877" cy="113981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12030" y="2578340"/>
            <a:ext cx="10707757" cy="1930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2800" dirty="0" smtClean="0">
                <a:solidFill>
                  <a:srgbClr val="0070C0"/>
                </a:solidFill>
              </a:rPr>
              <a:t>If it is a forceful command, it may end in an exclamation mark.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147237" y="1809107"/>
            <a:ext cx="793304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7200" b="1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53567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4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074" t="41374" r="18953" b="14613"/>
          <a:stretch/>
        </p:blipFill>
        <p:spPr>
          <a:xfrm>
            <a:off x="0" y="0"/>
            <a:ext cx="12166638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5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965" t="20554" r="19744" b="27157"/>
          <a:stretch/>
        </p:blipFill>
        <p:spPr>
          <a:xfrm>
            <a:off x="0" y="0"/>
            <a:ext cx="12151187" cy="60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30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310" t="19674" r="27861" b="28169"/>
          <a:stretch/>
        </p:blipFill>
        <p:spPr>
          <a:xfrm>
            <a:off x="0" y="0"/>
            <a:ext cx="107181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01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GB" dirty="0" smtClean="0"/>
              <a:t>Can you think of your </a:t>
            </a:r>
            <a:r>
              <a:rPr lang="en-GB" dirty="0" smtClean="0"/>
              <a:t>own example </a:t>
            </a:r>
            <a:r>
              <a:rPr lang="en-GB" dirty="0" smtClean="0"/>
              <a:t>of a statement, question and </a:t>
            </a:r>
            <a:r>
              <a:rPr lang="en-GB" dirty="0" smtClean="0"/>
              <a:t>command?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472" t="13995" r="24548" b="15685"/>
          <a:stretch/>
        </p:blipFill>
        <p:spPr>
          <a:xfrm>
            <a:off x="290728" y="1361440"/>
            <a:ext cx="6739992" cy="544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65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ooted | Movie talk, Cartoon songs, Spanish mov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39" y="2042161"/>
            <a:ext cx="8236371" cy="46329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79120" y="244455"/>
            <a:ext cx="8199120" cy="1631216"/>
          </a:xfrm>
          <a:prstGeom prst="rect">
            <a:avLst/>
          </a:prstGeom>
          <a:solidFill>
            <a:srgbClr val="CC66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 Trees</a:t>
            </a:r>
            <a:endParaRPr lang="en-US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2080" y="264160"/>
            <a:ext cx="298704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Click on the link on the school website to watch the short story ‘Rooted’ (Two Trees).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ooted | Movie talk, Cartoon songs, Spanish mov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5921"/>
            <a:ext cx="6863787" cy="414735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6829063" cy="1631216"/>
          </a:xfrm>
          <a:prstGeom prst="rect">
            <a:avLst/>
          </a:prstGeom>
          <a:solidFill>
            <a:srgbClr val="CC66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 Trees</a:t>
            </a:r>
            <a:endParaRPr lang="en-US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3235" y="0"/>
            <a:ext cx="5258765" cy="67403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Today, in class, your writing task </a:t>
            </a:r>
            <a:r>
              <a:rPr lang="en-GB" sz="3600" dirty="0" smtClean="0"/>
              <a:t>i</a:t>
            </a:r>
            <a:r>
              <a:rPr lang="en-GB" sz="3600" dirty="0" smtClean="0"/>
              <a:t>s a ‘cold’ write.</a:t>
            </a:r>
          </a:p>
          <a:p>
            <a:pPr algn="ctr"/>
            <a:endParaRPr lang="en-GB" sz="3600" dirty="0" smtClean="0"/>
          </a:p>
          <a:p>
            <a:pPr algn="ctr"/>
            <a:r>
              <a:rPr lang="en-GB" sz="3600" dirty="0" smtClean="0"/>
              <a:t>Write a short story, explaining the events from what you have watched.</a:t>
            </a:r>
          </a:p>
          <a:p>
            <a:pPr algn="ctr"/>
            <a:endParaRPr lang="en-GB" sz="3600" dirty="0" smtClean="0"/>
          </a:p>
          <a:p>
            <a:pPr algn="ctr"/>
            <a:r>
              <a:rPr lang="en-GB" sz="3600" dirty="0" smtClean="0"/>
              <a:t>You have 1 hour! </a:t>
            </a:r>
          </a:p>
          <a:p>
            <a:pPr algn="ctr"/>
            <a:r>
              <a:rPr lang="en-GB" sz="3600" dirty="0" smtClean="0"/>
              <a:t>(It’s a short story!)</a:t>
            </a:r>
          </a:p>
          <a:p>
            <a:pPr algn="ctr"/>
            <a:r>
              <a:rPr lang="en-GB" sz="3600" dirty="0" smtClean="0"/>
              <a:t>*You can type or write.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211</Words>
  <Application>Microsoft Office PowerPoint</Application>
  <PresentationFormat>Custom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Slide 1</vt:lpstr>
      <vt:lpstr>Slide 2</vt:lpstr>
      <vt:lpstr>I’m so hungry.</vt:lpstr>
      <vt:lpstr>Slide 4</vt:lpstr>
      <vt:lpstr>Slide 5</vt:lpstr>
      <vt:lpstr>Slide 6</vt:lpstr>
      <vt:lpstr>Can you think of your own example of a statement, question and command?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so hungry.</dc:title>
  <dc:creator>Gila Frankel</dc:creator>
  <cp:lastModifiedBy>Gareth Hughes</cp:lastModifiedBy>
  <cp:revision>10</cp:revision>
  <dcterms:created xsi:type="dcterms:W3CDTF">2014-11-04T21:38:21Z</dcterms:created>
  <dcterms:modified xsi:type="dcterms:W3CDTF">2021-01-04T22:53:33Z</dcterms:modified>
</cp:coreProperties>
</file>